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tags/tag2.xml" ContentType="application/vnd.openxmlformats-officedocument.presentationml.tags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3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316" r:id="rId10"/>
    <p:sldId id="317" r:id="rId11"/>
    <p:sldId id="267" r:id="rId12"/>
    <p:sldId id="270" r:id="rId13"/>
    <p:sldId id="284" r:id="rId14"/>
    <p:sldId id="271" r:id="rId15"/>
    <p:sldId id="272" r:id="rId16"/>
    <p:sldId id="273" r:id="rId17"/>
    <p:sldId id="274" r:id="rId18"/>
    <p:sldId id="276" r:id="rId19"/>
    <p:sldId id="318" r:id="rId20"/>
    <p:sldId id="319" r:id="rId21"/>
    <p:sldId id="277" r:id="rId22"/>
    <p:sldId id="278" r:id="rId23"/>
    <p:sldId id="279" r:id="rId24"/>
    <p:sldId id="280" r:id="rId25"/>
    <p:sldId id="282" r:id="rId26"/>
    <p:sldId id="281" r:id="rId27"/>
    <p:sldId id="307" r:id="rId28"/>
    <p:sldId id="308" r:id="rId29"/>
    <p:sldId id="309" r:id="rId30"/>
    <p:sldId id="310" r:id="rId31"/>
    <p:sldId id="311" r:id="rId32"/>
    <p:sldId id="312" r:id="rId33"/>
    <p:sldId id="313" r:id="rId34"/>
    <p:sldId id="352" r:id="rId35"/>
    <p:sldId id="314" r:id="rId36"/>
    <p:sldId id="346" r:id="rId37"/>
    <p:sldId id="315" r:id="rId38"/>
    <p:sldId id="347" r:id="rId39"/>
    <p:sldId id="320" r:id="rId40"/>
    <p:sldId id="321" r:id="rId41"/>
    <p:sldId id="322" r:id="rId42"/>
  </p:sldIdLst>
  <p:sldSz cx="12192000" cy="6858000"/>
  <p:notesSz cx="7104063" cy="10234613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5">
          <p15:clr>
            <a:srgbClr val="A4A3A4"/>
          </p15:clr>
        </p15:guide>
        <p15:guide id="2" pos="3907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icrosoft Office User" initials="MOU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510" autoAdjust="0"/>
    <p:restoredTop sz="94660"/>
  </p:normalViewPr>
  <p:slideViewPr>
    <p:cSldViewPr snapToGrid="0" showGuides="1">
      <p:cViewPr varScale="1">
        <p:scale>
          <a:sx n="67" d="100"/>
          <a:sy n="67" d="100"/>
        </p:scale>
        <p:origin x="584" y="56"/>
      </p:cViewPr>
      <p:guideLst>
        <p:guide orient="horz" pos="2165"/>
        <p:guide pos="390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notesMaster" Target="notesMasters/notesMaster1.xml"/><Relationship Id="rId48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80233563\Desktop\New%20Microsoft%20Excel%20&#24037;&#20316;&#34920;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lang="zh-CN" sz="2130" b="1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r>
              <a:rPr lang="en-US" altLang="zh-CN" dirty="0" err="1"/>
              <a:t>Jangka</a:t>
            </a:r>
            <a:r>
              <a:rPr lang="en-US" altLang="zh-CN" dirty="0"/>
              <a:t> </a:t>
            </a:r>
            <a:r>
              <a:rPr lang="en-US" altLang="zh-CN" dirty="0" err="1"/>
              <a:t>Penggunaan</a:t>
            </a:r>
            <a:r>
              <a:rPr lang="en-US" altLang="zh-CN" dirty="0"/>
              <a:t> (Hari)</a:t>
            </a:r>
            <a:endParaRPr lang="zh-CN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zh-CN" sz="2130" b="1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使用时长</c:v>
                </c:pt>
              </c:strCache>
            </c:strRef>
          </c:tx>
          <c:spPr>
            <a:solidFill>
              <a:srgbClr val="EA9233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31A544">
                  <a:alpha val="60000"/>
                </a:srgb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FA70-49C9-9BAA-D650270716A7}"/>
              </c:ext>
            </c:extLst>
          </c:dPt>
          <c:dPt>
            <c:idx val="1"/>
            <c:invertIfNegative val="0"/>
            <c:bubble3D val="0"/>
            <c:spPr>
              <a:solidFill>
                <a:srgbClr val="31A544">
                  <a:alpha val="76000"/>
                </a:srgb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FA70-49C9-9BAA-D650270716A7}"/>
              </c:ext>
            </c:extLst>
          </c:dPt>
          <c:dPt>
            <c:idx val="2"/>
            <c:invertIfNegative val="0"/>
            <c:bubble3D val="0"/>
            <c:spPr>
              <a:solidFill>
                <a:srgbClr val="31A544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FA70-49C9-9BAA-D650270716A7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lang="zh-CN" sz="1195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小米11</c:v>
                </c:pt>
                <c:pt idx="1">
                  <c:v>Mate40 Pro</c:v>
                </c:pt>
                <c:pt idx="2">
                  <c:v>Find X3 Pro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0.74</c:v>
                </c:pt>
                <c:pt idx="1">
                  <c:v>1.02</c:v>
                </c:pt>
                <c:pt idx="2">
                  <c:v>1.03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FA70-49C9-9BAA-D650270716A7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00"/>
        <c:overlap val="-24"/>
        <c:axId val="1180487328"/>
        <c:axId val="1178710896"/>
      </c:barChart>
      <c:catAx>
        <c:axId val="11804873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zh-CN" sz="1195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178710896"/>
        <c:crosses val="autoZero"/>
        <c:auto val="1"/>
        <c:lblAlgn val="ctr"/>
        <c:lblOffset val="100"/>
        <c:noMultiLvlLbl val="0"/>
      </c:catAx>
      <c:valAx>
        <c:axId val="117871089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2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zh-CN" sz="1195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18048732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lang="zh-CN"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7">
  <cs:axisTitle>
    <cs:lnRef idx="0"/>
    <cs:fillRef idx="0"/>
    <cs:effectRef idx="0"/>
    <cs:fontRef idx="minor">
      <a:schemeClr val="tx2"/>
    </cs:fontRef>
    <cs:defRPr sz="1195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5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5" kern="1200"/>
  </cs:chartArea>
  <cs:dataLabel>
    <cs:lnRef idx="0"/>
    <cs:fillRef idx="0"/>
    <cs:effectRef idx="0"/>
    <cs:fontRef idx="minor">
      <a:schemeClr val="tx2"/>
    </cs:fontRef>
    <cs:defRPr sz="1195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5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5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  <a:lumOff val="2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5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5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30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5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5" kern="1200"/>
  </cs:valueAxis>
  <cs:wall>
    <cs:lnRef idx="0"/>
    <cs:fillRef idx="0"/>
    <cs:effectRef idx="0"/>
    <cs:fontRef idx="minor">
      <a:schemeClr val="tx2"/>
    </cs:fontRef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290" cy="51349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4023812" y="0"/>
            <a:ext cx="3078290" cy="51349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  <a:t>2021/3/15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481584" y="1279287"/>
            <a:ext cx="6140577" cy="34540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710375" y="4925254"/>
            <a:ext cx="5682996" cy="402975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9720804"/>
            <a:ext cx="3078290" cy="513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4023812" y="9720804"/>
            <a:ext cx="3078290" cy="513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481013" y="1279525"/>
            <a:ext cx="6140450" cy="34544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sz="2400" dirty="0"/>
              <a:t>Reno5</a:t>
            </a:r>
            <a:endParaRPr lang="zh-CN" altLang="en-US" sz="2400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2C14EF23-7938-4FBF-835E-7ADED58DD79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rPr>
              <a:t>10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7" name="Shape 1397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398" name="Shape 1398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defTabSz="457200">
              <a:lnSpc>
                <a:spcPct val="118000"/>
              </a:lnSpc>
              <a:defRPr sz="1700" b="1" spc="17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pPr>
            <a:endParaRPr lang="en-US" altLang="zh-CN"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7" name="Shape 1397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398" name="Shape 1398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defTabSz="457200">
              <a:lnSpc>
                <a:spcPct val="118000"/>
              </a:lnSpc>
              <a:defRPr sz="1700" b="1" spc="17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pPr>
            <a:endParaRPr lang="en-US" altLang="zh-CN" dirty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7" name="Shape 1397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398" name="Shape 1398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defTabSz="457200">
              <a:lnSpc>
                <a:spcPct val="118000"/>
              </a:lnSpc>
              <a:defRPr sz="1700" b="1" spc="17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pPr>
            <a:endParaRPr lang="en-US" altLang="zh-CN" dirty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7" name="Shape 1397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398" name="Shape 1398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defTabSz="457200">
              <a:lnSpc>
                <a:spcPct val="118000"/>
              </a:lnSpc>
              <a:defRPr sz="1700" b="1" spc="17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pPr>
            <a:endParaRPr lang="en-US" altLang="zh-CN" dirty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7" name="Shape 1397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398" name="Shape 1398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defTabSz="457200">
              <a:lnSpc>
                <a:spcPct val="118000"/>
              </a:lnSpc>
              <a:defRPr sz="1700" b="1" spc="17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pPr>
            <a:endParaRPr lang="en-US" altLang="zh-CN" dirty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481013" y="1279525"/>
            <a:ext cx="6140450" cy="34544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en-US" altLang="zh-CN" sz="1200" b="0" i="0" dirty="0">
                <a:latin typeface="OPPOSans M" charset="-122"/>
                <a:ea typeface="OPPOSans M" charset="-122"/>
              </a:rPr>
              <a:t>【</a:t>
            </a:r>
            <a:r>
              <a:rPr kumimoji="1" lang="zh-CN" altLang="en-US" sz="1200" b="0" i="0" dirty="0">
                <a:latin typeface="OPPOSans M" charset="-122"/>
                <a:ea typeface="OPPOSans M" charset="-122"/>
              </a:rPr>
              <a:t>本页主题</a:t>
            </a:r>
            <a:r>
              <a:rPr kumimoji="1" lang="en-US" altLang="zh-CN" sz="1200" b="0" i="0" dirty="0">
                <a:latin typeface="OPPOSans M" charset="-122"/>
                <a:ea typeface="OPPOSans M" charset="-122"/>
              </a:rPr>
              <a:t>】</a:t>
            </a:r>
          </a:p>
          <a:p>
            <a:r>
              <a:rPr kumimoji="1" lang="zh-CN" altLang="en-US" sz="1200" b="0" i="0" dirty="0">
                <a:latin typeface="OPPOSans M" charset="-122"/>
                <a:ea typeface="OPPOSans M" charset="-122"/>
              </a:rPr>
              <a:t>讲解</a:t>
            </a:r>
            <a:r>
              <a:rPr kumimoji="1" lang="en-US" altLang="zh-CN" sz="1200" b="0" i="0" dirty="0">
                <a:latin typeface="OPPOSans M" charset="-122"/>
                <a:ea typeface="OPPOSans M" charset="-122"/>
              </a:rPr>
              <a:t>Starry</a:t>
            </a:r>
            <a:r>
              <a:rPr kumimoji="1" lang="zh-CN" altLang="en-US" sz="1200" b="0" i="0" dirty="0">
                <a:latin typeface="OPPOSans M" charset="-122"/>
                <a:ea typeface="OPPOSans M" charset="-122"/>
              </a:rPr>
              <a:t> </a:t>
            </a:r>
            <a:r>
              <a:rPr kumimoji="1" lang="en-US" altLang="zh-CN" sz="1200" b="0" i="0" dirty="0">
                <a:latin typeface="OPPOSans M" charset="-122"/>
                <a:ea typeface="OPPOSans M" charset="-122"/>
              </a:rPr>
              <a:t>Black</a:t>
            </a:r>
          </a:p>
          <a:p>
            <a:r>
              <a:rPr kumimoji="1" lang="en-US" altLang="zh-CN" sz="1200" b="0" i="0" dirty="0">
                <a:latin typeface="OPPOSans M" charset="-122"/>
                <a:ea typeface="OPPOSans M" charset="-122"/>
              </a:rPr>
              <a:t>【</a:t>
            </a:r>
            <a:r>
              <a:rPr kumimoji="1" lang="zh-CN" altLang="en-US" sz="1200" b="0" i="0" dirty="0">
                <a:latin typeface="OPPOSans M" charset="-122"/>
                <a:ea typeface="OPPOSans M" charset="-122"/>
              </a:rPr>
              <a:t>参考讲解</a:t>
            </a:r>
            <a:r>
              <a:rPr kumimoji="1" lang="en-US" altLang="zh-CN" sz="1200" b="0" i="0" dirty="0">
                <a:latin typeface="OPPOSans M" charset="-122"/>
                <a:ea typeface="OPPOSans M" charset="-122"/>
              </a:rPr>
              <a:t>】</a:t>
            </a:r>
          </a:p>
          <a:p>
            <a:pPr>
              <a:lnSpc>
                <a:spcPct val="120000"/>
              </a:lnSpc>
              <a:defRPr/>
            </a:pPr>
            <a:r>
              <a:rPr lang="zh-CN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除了</a:t>
            </a:r>
            <a:r>
              <a:rPr lang="en-US" altLang="zh-C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Fantasy</a:t>
            </a:r>
            <a:r>
              <a:rPr lang="zh-CN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altLang="zh-C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Silver</a:t>
            </a:r>
            <a:r>
              <a:rPr lang="zh-CN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的颜色，我们也为顾客准备了百搭的</a:t>
            </a:r>
            <a:r>
              <a:rPr lang="en-US" altLang="zh-C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Starry Black</a:t>
            </a:r>
            <a:r>
              <a:rPr lang="zh-CN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，</a:t>
            </a:r>
            <a:r>
              <a:rPr lang="zh-CN" altLang="zh-CN" sz="120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低调沉稳又与众不同，摸起来温润，看起来</a:t>
            </a:r>
            <a:r>
              <a:rPr lang="zh-CN" altLang="en-US" sz="120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有</a:t>
            </a:r>
            <a:r>
              <a:rPr lang="zh-CN" altLang="zh-CN" sz="120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活力</a:t>
            </a:r>
            <a:r>
              <a:rPr lang="zh-CN" altLang="en-US" sz="120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。可以说我们的两款颜色能够很好的满足大家的需求。</a:t>
            </a:r>
            <a:endParaRPr lang="en-US" altLang="zh-CN" sz="120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4454D117-B94D-4F48-9753-65A6713981A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rPr>
              <a:t>36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7" name="Shape 1397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398" name="Shape 1398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defTabSz="457200">
              <a:lnSpc>
                <a:spcPct val="118000"/>
              </a:lnSpc>
              <a:defRPr sz="1700" b="1" spc="17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pPr>
            <a:endParaRPr lang="en-US" altLang="zh-CN" dirty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7" name="Shape 1397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398" name="Shape 1398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defTabSz="457200">
              <a:lnSpc>
                <a:spcPct val="118000"/>
              </a:lnSpc>
              <a:defRPr sz="1700" b="1" spc="17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pPr>
            <a:endParaRPr lang="en-US" altLang="zh-CN" dirty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481013" y="1279525"/>
            <a:ext cx="6140450" cy="34544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en-US" altLang="zh-CN" sz="1200" b="0" i="0" dirty="0">
                <a:latin typeface="OPPOSans M" charset="-122"/>
                <a:ea typeface="OPPOSans M" charset="-122"/>
              </a:rPr>
              <a:t>【</a:t>
            </a:r>
            <a:r>
              <a:rPr kumimoji="1" lang="zh-CN" altLang="en-US" sz="1200" b="0" i="0" dirty="0">
                <a:latin typeface="OPPOSans M" charset="-122"/>
                <a:ea typeface="OPPOSans M" charset="-122"/>
              </a:rPr>
              <a:t>本页主题</a:t>
            </a:r>
            <a:r>
              <a:rPr kumimoji="1" lang="en-US" altLang="zh-CN" sz="1200" b="0" i="0" dirty="0">
                <a:latin typeface="OPPOSans M" charset="-122"/>
                <a:ea typeface="OPPOSans M" charset="-122"/>
              </a:rPr>
              <a:t>】</a:t>
            </a:r>
          </a:p>
          <a:p>
            <a:r>
              <a:rPr kumimoji="1" lang="zh-CN" altLang="en-US" sz="1200" b="0" i="0" dirty="0">
                <a:latin typeface="OPPOSans M" charset="-122"/>
                <a:ea typeface="OPPOSans M" charset="-122"/>
              </a:rPr>
              <a:t>讲解</a:t>
            </a:r>
            <a:r>
              <a:rPr kumimoji="1" lang="en-US" altLang="zh-CN" sz="1200" b="0" i="0" dirty="0">
                <a:latin typeface="OPPOSans M" charset="-122"/>
                <a:ea typeface="OPPOSans M" charset="-122"/>
              </a:rPr>
              <a:t>Starry</a:t>
            </a:r>
            <a:r>
              <a:rPr kumimoji="1" lang="zh-CN" altLang="en-US" sz="1200" b="0" i="0" dirty="0">
                <a:latin typeface="OPPOSans M" charset="-122"/>
                <a:ea typeface="OPPOSans M" charset="-122"/>
              </a:rPr>
              <a:t> </a:t>
            </a:r>
            <a:r>
              <a:rPr kumimoji="1" lang="en-US" altLang="zh-CN" sz="1200" b="0" i="0" dirty="0">
                <a:latin typeface="OPPOSans M" charset="-122"/>
                <a:ea typeface="OPPOSans M" charset="-122"/>
              </a:rPr>
              <a:t>Black</a:t>
            </a:r>
          </a:p>
          <a:p>
            <a:r>
              <a:rPr kumimoji="1" lang="en-US" altLang="zh-CN" sz="1200" b="0" i="0" dirty="0">
                <a:latin typeface="OPPOSans M" charset="-122"/>
                <a:ea typeface="OPPOSans M" charset="-122"/>
              </a:rPr>
              <a:t>【</a:t>
            </a:r>
            <a:r>
              <a:rPr kumimoji="1" lang="zh-CN" altLang="en-US" sz="1200" b="0" i="0" dirty="0">
                <a:latin typeface="OPPOSans M" charset="-122"/>
                <a:ea typeface="OPPOSans M" charset="-122"/>
              </a:rPr>
              <a:t>参考讲解</a:t>
            </a:r>
            <a:r>
              <a:rPr kumimoji="1" lang="en-US" altLang="zh-CN" sz="1200" b="0" i="0" dirty="0">
                <a:latin typeface="OPPOSans M" charset="-122"/>
                <a:ea typeface="OPPOSans M" charset="-122"/>
              </a:rPr>
              <a:t>】</a:t>
            </a:r>
          </a:p>
          <a:p>
            <a:pPr>
              <a:lnSpc>
                <a:spcPct val="120000"/>
              </a:lnSpc>
              <a:defRPr/>
            </a:pPr>
            <a:r>
              <a:rPr lang="zh-CN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除了</a:t>
            </a:r>
            <a:r>
              <a:rPr lang="en-US" altLang="zh-C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Fantasy</a:t>
            </a:r>
            <a:r>
              <a:rPr lang="zh-CN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altLang="zh-C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Silver</a:t>
            </a:r>
            <a:r>
              <a:rPr lang="zh-CN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的颜色，我们也为顾客准备了百搭的</a:t>
            </a:r>
            <a:r>
              <a:rPr lang="en-US" altLang="zh-C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Starry Black</a:t>
            </a:r>
            <a:r>
              <a:rPr lang="zh-CN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，</a:t>
            </a:r>
            <a:r>
              <a:rPr lang="zh-CN" altLang="zh-CN" sz="120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低调沉稳又与众不同，摸起来温润，看起来</a:t>
            </a:r>
            <a:r>
              <a:rPr lang="zh-CN" altLang="en-US" sz="120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有</a:t>
            </a:r>
            <a:r>
              <a:rPr lang="zh-CN" altLang="zh-CN" sz="120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活力</a:t>
            </a:r>
            <a:r>
              <a:rPr lang="zh-CN" altLang="en-US" sz="120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。可以说我们的两款颜色能够很好的满足大家的需求。</a:t>
            </a:r>
            <a:endParaRPr lang="en-US" altLang="zh-CN" sz="120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4454D117-B94D-4F48-9753-65A6713981A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rPr>
              <a:t>39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7" name="Shape 1397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398" name="Shape 1398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defTabSz="457200">
              <a:lnSpc>
                <a:spcPct val="118000"/>
              </a:lnSpc>
              <a:defRPr sz="1700" b="1" spc="17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pPr>
            <a:endParaRPr lang="en-US" altLang="zh-CN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481013" y="1279525"/>
            <a:ext cx="6140450" cy="34544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4C5819-14B7-4BB6-BEE2-E1B4FB56AD86}" type="slidenum">
              <a:rPr lang="zh-CN" altLang="en-US" smtClean="0"/>
              <a:t>22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7" name="Shape 1397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398" name="Shape 1398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defTabSz="457200">
              <a:lnSpc>
                <a:spcPct val="118000"/>
              </a:lnSpc>
              <a:defRPr sz="1700" b="1" spc="17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pPr>
            <a:endParaRPr lang="en-US" altLang="zh-CN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481013" y="1279525"/>
            <a:ext cx="6140450" cy="34544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4C5819-14B7-4BB6-BEE2-E1B4FB56AD86}" type="slidenum">
              <a:rPr lang="zh-CN" altLang="en-US" smtClean="0"/>
              <a:t>23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481013" y="1279525"/>
            <a:ext cx="6140450" cy="34544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4C5819-14B7-4BB6-BEE2-E1B4FB56AD86}" type="slidenum">
              <a:rPr lang="zh-CN" altLang="en-US" smtClean="0"/>
              <a:t>24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481013" y="1279525"/>
            <a:ext cx="6140450" cy="34544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/>
              <a:t>加上标准版参数，一起看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4C5819-14B7-4BB6-BEE2-E1B4FB56AD86}" type="slidenum">
              <a:rPr lang="zh-CN" altLang="en-US" smtClean="0"/>
              <a:t>26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481013" y="1279525"/>
            <a:ext cx="6140450" cy="34544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en-US" altLang="zh-CN" sz="1200" b="0" i="0" dirty="0">
                <a:latin typeface="OPPOSans M" charset="-122"/>
                <a:ea typeface="OPPOSans M" charset="-122"/>
              </a:rPr>
              <a:t>【</a:t>
            </a:r>
            <a:r>
              <a:rPr kumimoji="1" lang="zh-CN" altLang="en-US" sz="1200" b="0" i="0" dirty="0">
                <a:latin typeface="OPPOSans M" charset="-122"/>
                <a:ea typeface="OPPOSans M" charset="-122"/>
              </a:rPr>
              <a:t>本页主题</a:t>
            </a:r>
            <a:r>
              <a:rPr kumimoji="1" lang="en-US" altLang="zh-CN" sz="1200" b="0" i="0" dirty="0">
                <a:latin typeface="OPPOSans M" charset="-122"/>
                <a:ea typeface="OPPOSans M" charset="-122"/>
              </a:rPr>
              <a:t>】</a:t>
            </a:r>
          </a:p>
          <a:p>
            <a:r>
              <a:rPr kumimoji="1" lang="zh-CN" altLang="en-US" sz="1200" b="0" i="0" dirty="0">
                <a:latin typeface="OPPOSans M" charset="-122"/>
                <a:ea typeface="OPPOSans M" charset="-122"/>
              </a:rPr>
              <a:t>讲解</a:t>
            </a:r>
            <a:r>
              <a:rPr kumimoji="1" lang="en-US" altLang="zh-CN" sz="1200" b="0" i="0" dirty="0">
                <a:latin typeface="OPPOSans M" charset="-122"/>
                <a:ea typeface="OPPOSans M" charset="-122"/>
              </a:rPr>
              <a:t>Starry</a:t>
            </a:r>
            <a:r>
              <a:rPr kumimoji="1" lang="zh-CN" altLang="en-US" sz="1200" b="0" i="0" dirty="0">
                <a:latin typeface="OPPOSans M" charset="-122"/>
                <a:ea typeface="OPPOSans M" charset="-122"/>
              </a:rPr>
              <a:t> </a:t>
            </a:r>
            <a:r>
              <a:rPr kumimoji="1" lang="en-US" altLang="zh-CN" sz="1200" b="0" i="0" dirty="0">
                <a:latin typeface="OPPOSans M" charset="-122"/>
                <a:ea typeface="OPPOSans M" charset="-122"/>
              </a:rPr>
              <a:t>Black</a:t>
            </a:r>
          </a:p>
          <a:p>
            <a:r>
              <a:rPr kumimoji="1" lang="en-US" altLang="zh-CN" sz="1200" b="0" i="0" dirty="0">
                <a:latin typeface="OPPOSans M" charset="-122"/>
                <a:ea typeface="OPPOSans M" charset="-122"/>
              </a:rPr>
              <a:t>【</a:t>
            </a:r>
            <a:r>
              <a:rPr kumimoji="1" lang="zh-CN" altLang="en-US" sz="1200" b="0" i="0" dirty="0">
                <a:latin typeface="OPPOSans M" charset="-122"/>
                <a:ea typeface="OPPOSans M" charset="-122"/>
              </a:rPr>
              <a:t>参考讲解</a:t>
            </a:r>
            <a:r>
              <a:rPr kumimoji="1" lang="en-US" altLang="zh-CN" sz="1200" b="0" i="0" dirty="0">
                <a:latin typeface="OPPOSans M" charset="-122"/>
                <a:ea typeface="OPPOSans M" charset="-122"/>
              </a:rPr>
              <a:t>】</a:t>
            </a:r>
          </a:p>
          <a:p>
            <a:pPr>
              <a:lnSpc>
                <a:spcPct val="120000"/>
              </a:lnSpc>
              <a:defRPr/>
            </a:pPr>
            <a:r>
              <a:rPr lang="zh-CN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除了</a:t>
            </a:r>
            <a:r>
              <a:rPr lang="en-US" altLang="zh-C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Fantasy</a:t>
            </a:r>
            <a:r>
              <a:rPr lang="zh-CN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altLang="zh-C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Silver</a:t>
            </a:r>
            <a:r>
              <a:rPr lang="zh-CN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的颜色，我们也为顾客准备了百搭的</a:t>
            </a:r>
            <a:r>
              <a:rPr lang="en-US" altLang="zh-C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Starry Black</a:t>
            </a:r>
            <a:r>
              <a:rPr lang="zh-CN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，</a:t>
            </a:r>
            <a:r>
              <a:rPr lang="zh-CN" altLang="zh-CN" sz="120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低调沉稳又与众不同，摸起来温润，看起来</a:t>
            </a:r>
            <a:r>
              <a:rPr lang="zh-CN" altLang="en-US" sz="120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有</a:t>
            </a:r>
            <a:r>
              <a:rPr lang="zh-CN" altLang="zh-CN" sz="120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活力</a:t>
            </a:r>
            <a:r>
              <a:rPr lang="zh-CN" altLang="en-US" sz="120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。可以说我们的两款颜色能够很好的满足大家的需求。</a:t>
            </a:r>
            <a:endParaRPr lang="en-US" altLang="zh-CN" sz="120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4454D117-B94D-4F48-9753-65A6713981A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rPr>
              <a:t>27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7" name="Shape 1397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398" name="Shape 1398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defTabSz="457200">
              <a:lnSpc>
                <a:spcPct val="118000"/>
              </a:lnSpc>
              <a:defRPr sz="1700" b="1" spc="17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pPr>
            <a:endParaRPr lang="en-US" altLang="zh-CN"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7" name="Shape 1397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398" name="Shape 1398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defTabSz="457200">
              <a:lnSpc>
                <a:spcPct val="118000"/>
              </a:lnSpc>
              <a:defRPr sz="1700" b="1" spc="17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pPr>
            <a:endParaRPr lang="en-US" altLang="zh-CN"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7" name="Shape 1397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398" name="Shape 1398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defTabSz="457200">
              <a:lnSpc>
                <a:spcPct val="118000"/>
              </a:lnSpc>
              <a:defRPr sz="1700" b="1" spc="17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pPr>
            <a:endParaRPr lang="en-US" altLang="zh-CN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t>2021/3/15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/>
          </p:nvPr>
        </p:nvSpPr>
        <p:spPr>
          <a:xfrm>
            <a:off x="838200" y="365125"/>
            <a:ext cx="10515600" cy="58118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t>2021/3/15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t>2021/3/15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t>2021/3/15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t>2021/3/15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1186774" y="1778438"/>
            <a:ext cx="4873574" cy="823912"/>
          </a:xfrm>
        </p:spPr>
        <p:txBody>
          <a:bodyPr anchor="ctr" anchorCtr="0"/>
          <a:lstStyle>
            <a:lvl1pPr marL="0" indent="0">
              <a:buNone/>
              <a:defRPr sz="2800"/>
            </a:lvl1pPr>
            <a:lvl2pPr marL="457200" indent="0">
              <a:buNone/>
              <a:defRPr sz="2400"/>
            </a:lvl2pPr>
            <a:lvl3pPr marL="914400" indent="0">
              <a:buNone/>
              <a:defRPr sz="20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  <a:lvl6pPr marL="2286000" indent="0">
              <a:buNone/>
              <a:defRPr sz="1800"/>
            </a:lvl6pPr>
            <a:lvl7pPr marL="2743200" indent="0">
              <a:buNone/>
              <a:defRPr sz="1800"/>
            </a:lvl7pPr>
            <a:lvl8pPr marL="3200400" indent="0">
              <a:buNone/>
              <a:defRPr sz="1800"/>
            </a:lvl8pPr>
            <a:lvl9pPr marL="3657600" indent="0">
              <a:buNone/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1186774" y="2665379"/>
            <a:ext cx="4873574" cy="3524284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256938" y="1778438"/>
            <a:ext cx="4897576" cy="823912"/>
          </a:xfrm>
        </p:spPr>
        <p:txBody>
          <a:bodyPr anchor="ctr" anchorCtr="0"/>
          <a:lstStyle>
            <a:lvl1pPr marL="0" indent="0">
              <a:buNone/>
              <a:defRPr sz="2800"/>
            </a:lvl1pPr>
            <a:lvl2pPr marL="457200" indent="0">
              <a:buNone/>
              <a:defRPr sz="2400"/>
            </a:lvl2pPr>
            <a:lvl3pPr marL="914400" indent="0">
              <a:buNone/>
              <a:defRPr sz="20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  <a:lvl6pPr marL="2286000" indent="0">
              <a:buNone/>
              <a:defRPr sz="1800"/>
            </a:lvl6pPr>
            <a:lvl7pPr marL="2743200" indent="0">
              <a:buNone/>
              <a:defRPr sz="1800"/>
            </a:lvl7pPr>
            <a:lvl8pPr marL="3200400" indent="0">
              <a:buNone/>
              <a:defRPr sz="1800"/>
            </a:lvl8pPr>
            <a:lvl9pPr marL="3657600" indent="0">
              <a:buNone/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256938" y="2665379"/>
            <a:ext cx="4897576" cy="3524284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t>2021/3/15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t>2021/3/15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t>2021/3/15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4165349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457201"/>
            <a:ext cx="6172200" cy="540385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4165349" cy="3811588"/>
          </a:xfrm>
        </p:spPr>
        <p:txBody>
          <a:bodyPr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t>2021/3/15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t>2021/3/15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F288E0-7875-42C4-84C8-98DBBD3BF4D2}" type="datetimeFigureOut">
              <a:rPr lang="zh-CN" altLang="en-US" smtClean="0"/>
              <a:t>2021/3/15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microsoft.com/office/2007/relationships/hdphoto" Target="../media/hdphoto5.wdp"/><Relationship Id="rId4" Type="http://schemas.openxmlformats.org/officeDocument/2006/relationships/image" Target="../media/image2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4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jpeg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tif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7.png"/><Relationship Id="rId5" Type="http://schemas.openxmlformats.org/officeDocument/2006/relationships/image" Target="../media/image30.png"/><Relationship Id="rId4" Type="http://schemas.openxmlformats.org/officeDocument/2006/relationships/image" Target="../media/image46.tiff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13" Type="http://schemas.openxmlformats.org/officeDocument/2006/relationships/image" Target="../media/image58.png"/><Relationship Id="rId3" Type="http://schemas.openxmlformats.org/officeDocument/2006/relationships/image" Target="../media/image1.jpeg"/><Relationship Id="rId7" Type="http://schemas.openxmlformats.org/officeDocument/2006/relationships/image" Target="../media/image52.png"/><Relationship Id="rId12" Type="http://schemas.openxmlformats.org/officeDocument/2006/relationships/image" Target="../media/image5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1.png"/><Relationship Id="rId11" Type="http://schemas.openxmlformats.org/officeDocument/2006/relationships/image" Target="../media/image56.png"/><Relationship Id="rId5" Type="http://schemas.openxmlformats.org/officeDocument/2006/relationships/image" Target="../media/image50.png"/><Relationship Id="rId10" Type="http://schemas.openxmlformats.org/officeDocument/2006/relationships/image" Target="../media/image55.png"/><Relationship Id="rId4" Type="http://schemas.openxmlformats.org/officeDocument/2006/relationships/image" Target="../media/image49.png"/><Relationship Id="rId9" Type="http://schemas.openxmlformats.org/officeDocument/2006/relationships/image" Target="../media/image54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Relationship Id="rId5" Type="http://schemas.openxmlformats.org/officeDocument/2006/relationships/chart" Target="../charts/chart1.xml"/><Relationship Id="rId4" Type="http://schemas.openxmlformats.org/officeDocument/2006/relationships/image" Target="../media/image1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9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5" Type="http://schemas.openxmlformats.org/officeDocument/2006/relationships/image" Target="../media/image62.png"/><Relationship Id="rId4" Type="http://schemas.openxmlformats.org/officeDocument/2006/relationships/image" Target="../media/image61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7.png"/><Relationship Id="rId5" Type="http://schemas.openxmlformats.org/officeDocument/2006/relationships/image" Target="../media/image66.png"/><Relationship Id="rId4" Type="http://schemas.openxmlformats.org/officeDocument/2006/relationships/image" Target="../media/image65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microsoft.com/office/2007/relationships/hdphoto" Target="../media/hdphoto2.wdp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0.png"/><Relationship Id="rId4" Type="http://schemas.openxmlformats.org/officeDocument/2006/relationships/image" Target="../media/image69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7" Type="http://schemas.openxmlformats.org/officeDocument/2006/relationships/image" Target="../media/image75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4.png"/><Relationship Id="rId5" Type="http://schemas.openxmlformats.org/officeDocument/2006/relationships/image" Target="../media/image73.png"/><Relationship Id="rId4" Type="http://schemas.openxmlformats.org/officeDocument/2006/relationships/image" Target="../media/image7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microsoft.com/office/2007/relationships/hdphoto" Target="../media/hdphoto3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microsoft.com/office/2007/relationships/hdphoto" Target="../media/hdphoto4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16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>
            <a:off x="1" y="0"/>
            <a:ext cx="12192000" cy="6858000"/>
          </a:xfrm>
          <a:prstGeom prst="rect">
            <a:avLst/>
          </a:prstGeom>
        </p:spPr>
      </p:pic>
      <p:sp>
        <p:nvSpPr>
          <p:cNvPr id="2" name="矩形 1"/>
          <p:cNvSpPr/>
          <p:nvPr/>
        </p:nvSpPr>
        <p:spPr>
          <a:xfrm>
            <a:off x="-11112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0"/>
                </a:schemeClr>
              </a:gs>
              <a:gs pos="61000">
                <a:schemeClr val="tx1">
                  <a:alpha val="26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  <p:pic>
        <p:nvPicPr>
          <p:cNvPr id="22" name="图形 2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7063" y="333375"/>
            <a:ext cx="1075378" cy="255905"/>
          </a:xfrm>
          <a:prstGeom prst="rect">
            <a:avLst/>
          </a:prstGeom>
        </p:spPr>
      </p:pic>
      <p:sp>
        <p:nvSpPr>
          <p:cNvPr id="11" name="文本框 10"/>
          <p:cNvSpPr txBox="1"/>
          <p:nvPr/>
        </p:nvSpPr>
        <p:spPr>
          <a:xfrm>
            <a:off x="1091177" y="1909504"/>
            <a:ext cx="10235202" cy="12341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3000" b="1" i="1" u="none" strike="noStrike" kern="1200" cap="none" spc="60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Ketekunan</a:t>
            </a:r>
            <a:r>
              <a:rPr kumimoji="0" lang="en-US" altLang="zh-CN" sz="3000" b="1" i="1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 </a:t>
            </a:r>
            <a:r>
              <a:rPr kumimoji="0" lang="en-US" altLang="zh-CN" sz="3000" b="1" i="1" u="none" strike="noStrike" kern="1200" cap="none" spc="60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Pengrajin</a:t>
            </a:r>
            <a:r>
              <a:rPr kumimoji="0" lang="en-US" altLang="zh-CN" sz="3000" b="1" i="1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 </a:t>
            </a:r>
            <a:r>
              <a:rPr kumimoji="0" lang="en-US" altLang="zh-CN" sz="3000" b="1" i="1" u="none" strike="noStrike" kern="1200" cap="none" spc="60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Selama</a:t>
            </a:r>
            <a:r>
              <a:rPr kumimoji="0" lang="en-US" altLang="zh-CN" sz="3000" b="1" i="1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 10 </a:t>
            </a:r>
            <a:r>
              <a:rPr kumimoji="0" lang="en-US" altLang="zh-CN" sz="3000" b="1" i="1" u="none" strike="noStrike" kern="1200" cap="none" spc="60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tahun</a:t>
            </a:r>
            <a:endParaRPr kumimoji="0" lang="en-US" altLang="zh-CN" sz="3000" b="1" i="1" u="none" strike="noStrike" kern="1200" cap="none" spc="60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3000" b="1" i="1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Masa </a:t>
            </a:r>
            <a:r>
              <a:rPr kumimoji="0" lang="en-US" altLang="zh-CN" sz="3000" b="1" i="1" u="none" strike="noStrike" kern="1200" cap="none" spc="60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depan</a:t>
            </a:r>
            <a:r>
              <a:rPr kumimoji="0" lang="en-US" altLang="zh-CN" sz="3000" b="1" i="1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 yang </a:t>
            </a:r>
            <a:r>
              <a:rPr kumimoji="0" lang="en-US" altLang="zh-CN" sz="3000" b="1" i="1" u="none" strike="noStrike" kern="1200" cap="none" spc="60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penuh</a:t>
            </a:r>
            <a:r>
              <a:rPr kumimoji="0" lang="en-US" altLang="zh-CN" sz="3000" b="1" i="1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 </a:t>
            </a:r>
            <a:r>
              <a:rPr kumimoji="0" lang="en-US" altLang="zh-CN" sz="3000" b="1" i="1" u="none" strike="noStrike" kern="1200" cap="none" spc="60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warna</a:t>
            </a:r>
            <a:endParaRPr kumimoji="0" lang="en-US" altLang="zh-CN" sz="3000" b="1" i="1" u="none" strike="noStrike" kern="1200" cap="none" spc="60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967287" y="3714377"/>
            <a:ext cx="10235202" cy="742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3600" b="0" i="1" u="none" strike="noStrike" kern="1200" cap="none" spc="60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Materi</a:t>
            </a:r>
            <a:r>
              <a:rPr kumimoji="0" lang="en-US" altLang="zh-CN" sz="3600" b="0" i="1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 Training Find X3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图片 2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124" y="2664356"/>
            <a:ext cx="5584876" cy="39085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4" name="文本框 23"/>
          <p:cNvSpPr txBox="1"/>
          <p:nvPr/>
        </p:nvSpPr>
        <p:spPr>
          <a:xfrm>
            <a:off x="619520" y="1672566"/>
            <a:ext cx="5584875" cy="1011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4400" b="1" i="0" u="none" strike="noStrike" kern="1200" cap="none" spc="0" normalizeH="0" baseline="0" noProof="0" dirty="0">
                <a:ln>
                  <a:noFill/>
                </a:ln>
                <a:solidFill>
                  <a:srgbClr val="EA9233"/>
                </a:solidFill>
                <a:effectLst/>
                <a:uLnTx/>
                <a:uFillTx/>
                <a:latin typeface="OPPOSans R" charset="-122"/>
                <a:ea typeface="OPPOSans R" charset="-122"/>
                <a:cs typeface="OPPOSans-S B" panose="00020600040101010101" pitchFamily="18" charset="-122"/>
              </a:rPr>
              <a:t>IMX 766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526921" y="1017771"/>
            <a:ext cx="5805633" cy="619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3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POSans R" charset="-122"/>
                <a:ea typeface="OPPOSans R" charset="-122"/>
                <a:cs typeface="OPPOSans-S B" panose="00020600040101010101" pitchFamily="18" charset="-122"/>
              </a:rPr>
              <a:t>OPPO X Sony </a:t>
            </a:r>
            <a:r>
              <a:rPr kumimoji="0" lang="en-US" altLang="zh-CN" sz="3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POSans R" charset="-122"/>
                <a:ea typeface="OPPOSans R" charset="-122"/>
                <a:cs typeface="OPPOSans-S B" panose="00020600040101010101" pitchFamily="18" charset="-122"/>
              </a:rPr>
              <a:t>bekerja</a:t>
            </a:r>
            <a:r>
              <a:rPr lang="en-US" altLang="zh-CN" sz="3000" b="1" dirty="0" err="1">
                <a:solidFill>
                  <a:prstClr val="white"/>
                </a:solidFill>
                <a:latin typeface="OPPOSans R" charset="-122"/>
                <a:ea typeface="OPPOSans R" charset="-122"/>
                <a:cs typeface="OPPOSans-S B" panose="00020600040101010101" pitchFamily="18" charset="-122"/>
              </a:rPr>
              <a:t>sama</a:t>
            </a:r>
            <a:endParaRPr kumimoji="0" lang="en-US" altLang="zh-CN" sz="3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POSans R" charset="-122"/>
              <a:ea typeface="OPPOSans R" charset="-122"/>
              <a:cs typeface="OPPOSans-S B" panose="00020600040101010101" pitchFamily="18" charset="-122"/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6652477" y="2129970"/>
            <a:ext cx="34776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sz="2800" b="1" dirty="0">
                <a:solidFill>
                  <a:prstClr val="white"/>
                </a:solidFill>
                <a:latin typeface="OPPOSans R" charset="-122"/>
                <a:ea typeface="OPPOSans R" charset="-122"/>
                <a:cs typeface="OPPOSans-S B" panose="00020600040101010101" pitchFamily="18" charset="-122"/>
              </a:rPr>
              <a:t>01 Ultra </a:t>
            </a:r>
            <a:r>
              <a:rPr lang="en-US" altLang="zh-CN" sz="2800" b="1" dirty="0" err="1">
                <a:solidFill>
                  <a:prstClr val="white"/>
                </a:solidFill>
                <a:latin typeface="OPPOSans R" charset="-122"/>
                <a:ea typeface="OPPOSans R" charset="-122"/>
                <a:cs typeface="OPPOSans-S B" panose="00020600040101010101" pitchFamily="18" charset="-122"/>
              </a:rPr>
              <a:t>sensitif</a:t>
            </a:r>
            <a:endParaRPr kumimoji="0" lang="en-US" altLang="zh-CN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POSans R" charset="-122"/>
              <a:ea typeface="OPPOSans R" charset="-122"/>
              <a:cs typeface="OPPOSans-S B" panose="00020600040101010101" pitchFamily="18" charset="-122"/>
            </a:endParaRPr>
          </a:p>
        </p:txBody>
      </p:sp>
      <p:sp>
        <p:nvSpPr>
          <p:cNvPr id="25" name="文本框 24"/>
          <p:cNvSpPr txBox="1"/>
          <p:nvPr/>
        </p:nvSpPr>
        <p:spPr>
          <a:xfrm>
            <a:off x="6652477" y="2577514"/>
            <a:ext cx="4599774" cy="7982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150000"/>
              </a:lnSpc>
              <a:defRPr/>
            </a:pPr>
            <a:r>
              <a:rPr lang="en-US" altLang="zh-CN" sz="1600" dirty="0">
                <a:solidFill>
                  <a:prstClr val="white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IMX 766 </a:t>
            </a:r>
            <a:r>
              <a:rPr lang="en-US" altLang="zh-CN" sz="1600" dirty="0" err="1">
                <a:solidFill>
                  <a:prstClr val="white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menghadirkan</a:t>
            </a:r>
            <a:r>
              <a:rPr lang="en-US" altLang="zh-CN" sz="1600" dirty="0">
                <a:solidFill>
                  <a:prstClr val="white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1/1.56 </a:t>
            </a:r>
            <a:r>
              <a:rPr lang="en-US" altLang="zh-CN" sz="1600" dirty="0" err="1">
                <a:solidFill>
                  <a:prstClr val="white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inci</a:t>
            </a:r>
            <a:r>
              <a:rPr lang="en-US" altLang="zh-CN" sz="1600" dirty="0">
                <a:solidFill>
                  <a:prstClr val="white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sensor </a:t>
            </a:r>
            <a:r>
              <a:rPr lang="en-US" altLang="zh-CN" sz="1600" dirty="0" err="1">
                <a:solidFill>
                  <a:prstClr val="white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luas</a:t>
            </a:r>
            <a:r>
              <a:rPr lang="en-US" altLang="zh-CN" sz="1600" dirty="0">
                <a:solidFill>
                  <a:prstClr val="white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pada </a:t>
            </a:r>
            <a:r>
              <a:rPr lang="en-US" altLang="zh-CN" sz="1600" dirty="0" err="1">
                <a:solidFill>
                  <a:prstClr val="white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kamera</a:t>
            </a:r>
            <a:r>
              <a:rPr lang="en-US" altLang="zh-CN" sz="1600" dirty="0">
                <a:solidFill>
                  <a:prstClr val="white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1600" dirty="0" err="1">
                <a:solidFill>
                  <a:prstClr val="white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utama</a:t>
            </a:r>
            <a:r>
              <a:rPr lang="en-US" altLang="zh-CN" sz="1600" dirty="0">
                <a:solidFill>
                  <a:prstClr val="white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flagship</a:t>
            </a:r>
          </a:p>
        </p:txBody>
      </p:sp>
      <p:sp>
        <p:nvSpPr>
          <p:cNvPr id="31" name="文本框 30"/>
          <p:cNvSpPr txBox="1"/>
          <p:nvPr/>
        </p:nvSpPr>
        <p:spPr>
          <a:xfrm>
            <a:off x="6652476" y="3574949"/>
            <a:ext cx="52251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POSans R" charset="-122"/>
                <a:ea typeface="OPPOSans R" charset="-122"/>
                <a:cs typeface="OPPOSans-S B" panose="00020600040101010101" pitchFamily="18" charset="-122"/>
              </a:rPr>
              <a:t>02 </a:t>
            </a:r>
            <a:r>
              <a:rPr kumimoji="0" lang="en-US" altLang="zh-CN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POSans R" charset="-122"/>
                <a:ea typeface="OPPOSans R" charset="-122"/>
                <a:cs typeface="OPPOSans-S B" panose="00020600040101010101" pitchFamily="18" charset="-122"/>
              </a:rPr>
              <a:t>Kualitas</a:t>
            </a: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POSans R" charset="-122"/>
                <a:ea typeface="OPPOSans R" charset="-122"/>
                <a:cs typeface="OPPOSans-S B" panose="00020600040101010101" pitchFamily="18" charset="-122"/>
              </a:rPr>
              <a:t> Gambar Ultra Clear</a:t>
            </a:r>
          </a:p>
        </p:txBody>
      </p:sp>
      <p:sp>
        <p:nvSpPr>
          <p:cNvPr id="32" name="文本框 31"/>
          <p:cNvSpPr txBox="1"/>
          <p:nvPr/>
        </p:nvSpPr>
        <p:spPr>
          <a:xfrm>
            <a:off x="6652476" y="3965343"/>
            <a:ext cx="4599775" cy="4710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150000"/>
              </a:lnSpc>
              <a:defRPr/>
            </a:pPr>
            <a:r>
              <a:rPr lang="en-US" altLang="zh-CN" dirty="0">
                <a:solidFill>
                  <a:prstClr val="white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IMX 766 </a:t>
            </a:r>
            <a:r>
              <a:rPr lang="en-US" altLang="zh-CN" dirty="0" err="1">
                <a:solidFill>
                  <a:prstClr val="white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menghadirkan</a:t>
            </a:r>
            <a:r>
              <a:rPr lang="en-US" altLang="zh-CN" dirty="0">
                <a:solidFill>
                  <a:prstClr val="white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50MP</a:t>
            </a:r>
          </a:p>
        </p:txBody>
      </p:sp>
      <p:sp>
        <p:nvSpPr>
          <p:cNvPr id="3" name="矩形 2"/>
          <p:cNvSpPr/>
          <p:nvPr/>
        </p:nvSpPr>
        <p:spPr>
          <a:xfrm>
            <a:off x="6652476" y="1406691"/>
            <a:ext cx="4739424" cy="5317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zh-CN" sz="2500" b="1" dirty="0" err="1">
                <a:solidFill>
                  <a:prstClr val="white"/>
                </a:solidFill>
                <a:latin typeface="OPPOSans R" charset="-122"/>
                <a:ea typeface="OPPOSans R" charset="-122"/>
                <a:cs typeface="OPPOSans-S B" panose="00020600040101010101" pitchFamily="18" charset="-122"/>
              </a:rPr>
              <a:t>Membuat</a:t>
            </a:r>
            <a:r>
              <a:rPr lang="zh-CN" altLang="en-US" sz="2500" b="1" dirty="0">
                <a:solidFill>
                  <a:srgbClr val="EA9233"/>
                </a:solidFill>
                <a:latin typeface="OPPOSans R" charset="-122"/>
                <a:ea typeface="OPPOSans R" charset="-122"/>
                <a:cs typeface="OPPOSans-S B" panose="00020600040101010101" pitchFamily="18" charset="-122"/>
              </a:rPr>
              <a:t> </a:t>
            </a:r>
            <a:r>
              <a:rPr lang="en-US" altLang="zh-CN" sz="2500" b="1" dirty="0">
                <a:solidFill>
                  <a:srgbClr val="EA9233"/>
                </a:solidFill>
                <a:latin typeface="OPPOSans R" charset="-122"/>
                <a:ea typeface="OPPOSans R" charset="-122"/>
                <a:cs typeface="OPPOSans-S B" panose="00020600040101010101" pitchFamily="18" charset="-122"/>
              </a:rPr>
              <a:t>Ultra Wide-Angle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6652476" y="4772278"/>
            <a:ext cx="435842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POSans R" charset="-122"/>
                <a:ea typeface="OPPOSans R" charset="-122"/>
                <a:cs typeface="OPPOSans-S B" panose="00020600040101010101" pitchFamily="18" charset="-122"/>
              </a:rPr>
              <a:t>03 Ultra Anti-</a:t>
            </a:r>
            <a:r>
              <a:rPr kumimoji="0" lang="en-US" altLang="zh-CN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POSans R" charset="-122"/>
                <a:ea typeface="OPPOSans R" charset="-122"/>
                <a:cs typeface="OPPOSans-S B" panose="00020600040101010101" pitchFamily="18" charset="-122"/>
              </a:rPr>
              <a:t>distorsi</a:t>
            </a:r>
            <a:endParaRPr kumimoji="0" lang="en-US" altLang="zh-CN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POSans R" charset="-122"/>
              <a:ea typeface="OPPOSans R" charset="-122"/>
              <a:cs typeface="OPPOSans-S B" panose="00020600040101010101" pitchFamily="18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6652476" y="5219822"/>
            <a:ext cx="4599775" cy="8865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150000"/>
              </a:lnSpc>
              <a:defRPr/>
            </a:pPr>
            <a:r>
              <a:rPr lang="en-US" altLang="zh-CN" dirty="0" err="1">
                <a:solidFill>
                  <a:prstClr val="white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Lensa</a:t>
            </a:r>
            <a:r>
              <a:rPr lang="en-US" altLang="zh-CN" dirty="0">
                <a:solidFill>
                  <a:prstClr val="white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dirty="0" err="1">
                <a:solidFill>
                  <a:prstClr val="white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berbentuk</a:t>
            </a:r>
            <a:r>
              <a:rPr lang="en-US" altLang="zh-CN" dirty="0">
                <a:solidFill>
                  <a:prstClr val="white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dirty="0" err="1">
                <a:solidFill>
                  <a:prstClr val="white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bebas</a:t>
            </a:r>
            <a:r>
              <a:rPr lang="en-US" altLang="zh-CN" dirty="0">
                <a:solidFill>
                  <a:prstClr val="white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dirty="0" err="1">
                <a:solidFill>
                  <a:prstClr val="white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membawa</a:t>
            </a:r>
            <a:r>
              <a:rPr lang="en-US" altLang="zh-CN" dirty="0">
                <a:solidFill>
                  <a:prstClr val="white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dirty="0" err="1">
                <a:solidFill>
                  <a:prstClr val="white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lebih</a:t>
            </a:r>
            <a:r>
              <a:rPr lang="en-US" altLang="zh-CN" dirty="0">
                <a:solidFill>
                  <a:prstClr val="white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dirty="0" err="1">
                <a:solidFill>
                  <a:prstClr val="white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sedikit</a:t>
            </a:r>
            <a:r>
              <a:rPr lang="en-US" altLang="zh-CN" dirty="0">
                <a:solidFill>
                  <a:prstClr val="white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dirty="0" err="1">
                <a:solidFill>
                  <a:prstClr val="white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distorsi</a:t>
            </a:r>
            <a:endParaRPr lang="en-US" altLang="zh-CN" dirty="0">
              <a:solidFill>
                <a:prstClr val="white"/>
              </a:solidFill>
              <a:latin typeface="OPPOSans R" charset="-122"/>
              <a:ea typeface="OPPOSans R" charset="-122"/>
              <a:cs typeface="OPPOSans-S R" panose="00020600040101010101" pitchFamily="18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750"/>
                            </p:stCondLst>
                            <p:childTnLst>
                              <p:par>
                                <p:cTn id="1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250"/>
                            </p:stCondLst>
                            <p:childTnLst>
                              <p:par>
                                <p:cTn id="19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750"/>
                            </p:stCondLst>
                            <p:childTnLst>
                              <p:par>
                                <p:cTn id="28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25" grpId="0"/>
      <p:bldP spid="31" grpId="0"/>
      <p:bldP spid="32" grpId="0"/>
      <p:bldP spid="3" grpId="0"/>
      <p:bldP spid="10" grpId="0"/>
      <p:bldP spid="1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277" t="26190" r="51842" b="51828"/>
          <a:stretch>
            <a:fillRect/>
          </a:stretch>
        </p:blipFill>
        <p:spPr>
          <a:xfrm rot="10800000" flipH="1">
            <a:off x="0" y="0"/>
            <a:ext cx="12192000" cy="6883371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3171" r="53627"/>
          <a:stretch>
            <a:fillRect/>
          </a:stretch>
        </p:blipFill>
        <p:spPr>
          <a:xfrm>
            <a:off x="6882697" y="4153961"/>
            <a:ext cx="5309304" cy="1261103"/>
          </a:xfrm>
          <a:prstGeom prst="rect">
            <a:avLst/>
          </a:prstGeom>
        </p:spPr>
      </p:pic>
      <p:sp>
        <p:nvSpPr>
          <p:cNvPr id="10" name="文本框 9"/>
          <p:cNvSpPr txBox="1"/>
          <p:nvPr/>
        </p:nvSpPr>
        <p:spPr>
          <a:xfrm>
            <a:off x="1082706" y="2860484"/>
            <a:ext cx="5248687" cy="40258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150000"/>
              </a:lnSpc>
              <a:defRPr/>
            </a:pPr>
            <a:r>
              <a:rPr lang="en-US" altLang="zh-CN" b="1" dirty="0">
                <a:solidFill>
                  <a:srgbClr val="EA9233"/>
                </a:solidFill>
                <a:latin typeface="OPPOSans R" charset="-122"/>
                <a:ea typeface="OPPOSans R" charset="-122"/>
              </a:rPr>
              <a:t>Satu </a:t>
            </a:r>
            <a:r>
              <a:rPr lang="en-US" altLang="zh-CN" b="1" dirty="0" err="1">
                <a:solidFill>
                  <a:srgbClr val="EA9233"/>
                </a:solidFill>
                <a:latin typeface="OPPOSans R" charset="-122"/>
                <a:ea typeface="OPPOSans R" charset="-122"/>
              </a:rPr>
              <a:t>sisi</a:t>
            </a:r>
            <a:r>
              <a:rPr lang="en-US" altLang="zh-CN" b="1" dirty="0">
                <a:solidFill>
                  <a:srgbClr val="EA9233"/>
                </a:solidFill>
                <a:latin typeface="OPPOSans R" charset="-122"/>
                <a:ea typeface="OPPOSans R" charset="-122"/>
              </a:rPr>
              <a:t> </a:t>
            </a:r>
            <a:r>
              <a:rPr lang="en-US" altLang="zh-CN" b="1" dirty="0" err="1">
                <a:solidFill>
                  <a:srgbClr val="EA9233"/>
                </a:solidFill>
                <a:latin typeface="OPPOSans R" charset="-122"/>
                <a:ea typeface="OPPOSans R" charset="-122"/>
              </a:rPr>
              <a:t>Teknologi</a:t>
            </a:r>
            <a:endParaRPr lang="en-US" altLang="zh-CN" b="1" dirty="0">
              <a:solidFill>
                <a:srgbClr val="EA9233"/>
              </a:solidFill>
              <a:latin typeface="OPPOSans R" charset="-122"/>
              <a:ea typeface="OPPOSans R" charset="-122"/>
            </a:endParaRPr>
          </a:p>
          <a:p>
            <a:pPr lvl="0">
              <a:lnSpc>
                <a:spcPct val="150000"/>
              </a:lnSpc>
              <a:defRPr/>
            </a:pPr>
            <a:r>
              <a:rPr lang="en-US" altLang="zh-CN" sz="1600" dirty="0" err="1">
                <a:solidFill>
                  <a:schemeClr val="bg1"/>
                </a:solidFill>
                <a:latin typeface="OPPOSans R" charset="-122"/>
                <a:ea typeface="OPPOSans R" charset="-122"/>
              </a:rPr>
              <a:t>Memasang</a:t>
            </a:r>
            <a:r>
              <a:rPr lang="en-US" altLang="zh-CN" sz="1600" dirty="0">
                <a:solidFill>
                  <a:schemeClr val="bg1"/>
                </a:solidFill>
                <a:latin typeface="OPPOSans R" charset="-122"/>
                <a:ea typeface="OPPOSans R" charset="-122"/>
              </a:rPr>
              <a:t> </a:t>
            </a:r>
            <a:r>
              <a:rPr lang="en-US" altLang="zh-CN" sz="1600" dirty="0" err="1">
                <a:solidFill>
                  <a:schemeClr val="bg1"/>
                </a:solidFill>
                <a:latin typeface="OPPOSans R" charset="-122"/>
                <a:ea typeface="OPPOSans R" charset="-122"/>
              </a:rPr>
              <a:t>mikroskop</a:t>
            </a:r>
            <a:r>
              <a:rPr lang="en-US" altLang="zh-CN" sz="1600" dirty="0">
                <a:solidFill>
                  <a:schemeClr val="bg1"/>
                </a:solidFill>
                <a:latin typeface="OPPOSans R" charset="-122"/>
                <a:ea typeface="OPPOSans R" charset="-122"/>
              </a:rPr>
              <a:t> </a:t>
            </a:r>
            <a:r>
              <a:rPr lang="en-US" altLang="zh-CN" sz="1600" dirty="0" err="1">
                <a:solidFill>
                  <a:schemeClr val="bg1"/>
                </a:solidFill>
                <a:latin typeface="OPPOSans R" charset="-122"/>
                <a:ea typeface="OPPOSans R" charset="-122"/>
              </a:rPr>
              <a:t>dengan</a:t>
            </a:r>
            <a:r>
              <a:rPr lang="en-US" altLang="zh-CN" sz="1600" dirty="0">
                <a:solidFill>
                  <a:schemeClr val="bg1"/>
                </a:solidFill>
                <a:latin typeface="OPPOSans R" charset="-122"/>
                <a:ea typeface="OPPOSans R" charset="-122"/>
              </a:rPr>
              <a:t> </a:t>
            </a:r>
            <a:r>
              <a:rPr lang="en-US" altLang="zh-CN" sz="1600" dirty="0" err="1">
                <a:solidFill>
                  <a:schemeClr val="bg1"/>
                </a:solidFill>
                <a:latin typeface="OPPOSans R" charset="-122"/>
                <a:ea typeface="OPPOSans R" charset="-122"/>
              </a:rPr>
              <a:t>tinggi</a:t>
            </a:r>
            <a:r>
              <a:rPr lang="en-US" altLang="zh-CN" sz="1600" dirty="0">
                <a:solidFill>
                  <a:schemeClr val="bg1"/>
                </a:solidFill>
                <a:latin typeface="OPPOSans R" charset="-122"/>
                <a:ea typeface="OPPOSans R" charset="-122"/>
              </a:rPr>
              <a:t> </a:t>
            </a:r>
            <a:r>
              <a:rPr lang="en-US" altLang="zh-CN" sz="1600" dirty="0" err="1">
                <a:solidFill>
                  <a:schemeClr val="bg1"/>
                </a:solidFill>
                <a:latin typeface="OPPOSans R" charset="-122"/>
                <a:ea typeface="OPPOSans R" charset="-122"/>
              </a:rPr>
              <a:t>puluhan</a:t>
            </a:r>
            <a:r>
              <a:rPr lang="en-US" altLang="zh-CN" sz="1600" dirty="0">
                <a:solidFill>
                  <a:schemeClr val="bg1"/>
                </a:solidFill>
                <a:latin typeface="OPPOSans R" charset="-122"/>
                <a:ea typeface="OPPOSans R" charset="-122"/>
              </a:rPr>
              <a:t> </a:t>
            </a:r>
            <a:r>
              <a:rPr lang="en-US" altLang="zh-CN" sz="1600" dirty="0" err="1">
                <a:solidFill>
                  <a:schemeClr val="bg1"/>
                </a:solidFill>
                <a:latin typeface="OPPOSans R" charset="-122"/>
                <a:ea typeface="OPPOSans R" charset="-122"/>
              </a:rPr>
              <a:t>sentimeter</a:t>
            </a:r>
            <a:r>
              <a:rPr lang="en-US" altLang="zh-CN" sz="1600" dirty="0">
                <a:solidFill>
                  <a:schemeClr val="bg1"/>
                </a:solidFill>
                <a:latin typeface="OPPOSans R" charset="-122"/>
                <a:ea typeface="OPPOSans R" charset="-122"/>
              </a:rPr>
              <a:t> </a:t>
            </a:r>
            <a:r>
              <a:rPr lang="en-US" altLang="zh-CN" sz="1600" dirty="0" err="1">
                <a:solidFill>
                  <a:schemeClr val="bg1"/>
                </a:solidFill>
                <a:latin typeface="OPPOSans R" charset="-122"/>
                <a:ea typeface="OPPOSans R" charset="-122"/>
              </a:rPr>
              <a:t>ke</a:t>
            </a:r>
            <a:r>
              <a:rPr lang="en-US" altLang="zh-CN" sz="1600" dirty="0">
                <a:solidFill>
                  <a:schemeClr val="bg1"/>
                </a:solidFill>
                <a:latin typeface="OPPOSans R" charset="-122"/>
                <a:ea typeface="OPPOSans R" charset="-122"/>
              </a:rPr>
              <a:t> </a:t>
            </a:r>
            <a:r>
              <a:rPr lang="en-US" altLang="zh-CN" sz="1600" dirty="0" err="1">
                <a:solidFill>
                  <a:schemeClr val="bg1"/>
                </a:solidFill>
                <a:latin typeface="OPPOSans R" charset="-122"/>
                <a:ea typeface="OPPOSans R" charset="-122"/>
              </a:rPr>
              <a:t>dalam</a:t>
            </a:r>
            <a:r>
              <a:rPr lang="en-US" altLang="zh-CN" sz="1600" dirty="0">
                <a:solidFill>
                  <a:schemeClr val="bg1"/>
                </a:solidFill>
                <a:latin typeface="OPPOSans R" charset="-122"/>
                <a:ea typeface="OPPOSans R" charset="-122"/>
              </a:rPr>
              <a:t> </a:t>
            </a:r>
            <a:r>
              <a:rPr lang="en-US" altLang="zh-CN" sz="1600" dirty="0" err="1">
                <a:solidFill>
                  <a:schemeClr val="bg1"/>
                </a:solidFill>
                <a:latin typeface="OPPOSans R" charset="-122"/>
                <a:ea typeface="OPPOSans R" charset="-122"/>
              </a:rPr>
              <a:t>sebuah</a:t>
            </a:r>
            <a:r>
              <a:rPr lang="en-US" altLang="zh-CN" sz="1600" dirty="0">
                <a:solidFill>
                  <a:schemeClr val="bg1"/>
                </a:solidFill>
                <a:latin typeface="OPPOSans R" charset="-122"/>
                <a:ea typeface="OPPOSans R" charset="-122"/>
              </a:rPr>
              <a:t> </a:t>
            </a:r>
            <a:r>
              <a:rPr lang="en-US" altLang="zh-CN" sz="1600" dirty="0" err="1">
                <a:solidFill>
                  <a:schemeClr val="bg1"/>
                </a:solidFill>
                <a:latin typeface="OPPOSans R" charset="-122"/>
                <a:ea typeface="OPPOSans R" charset="-122"/>
              </a:rPr>
              <a:t>ponsel</a:t>
            </a:r>
            <a:r>
              <a:rPr lang="en-US" altLang="zh-CN" sz="1600" dirty="0">
                <a:solidFill>
                  <a:schemeClr val="bg1"/>
                </a:solidFill>
                <a:latin typeface="OPPOSans R" charset="-122"/>
                <a:ea typeface="OPPOSans R" charset="-122"/>
              </a:rPr>
              <a:t> 8,26 mm</a:t>
            </a:r>
          </a:p>
          <a:p>
            <a:pPr lvl="0">
              <a:lnSpc>
                <a:spcPct val="150000"/>
              </a:lnSpc>
              <a:defRPr/>
            </a:pPr>
            <a:r>
              <a:rPr lang="en-US" altLang="zh-CN" sz="1600" dirty="0" err="1">
                <a:solidFill>
                  <a:schemeClr val="bg1"/>
                </a:solidFill>
                <a:latin typeface="OPPOSans R" charset="-122"/>
                <a:ea typeface="OPPOSans R" charset="-122"/>
              </a:rPr>
              <a:t>Mendukung</a:t>
            </a:r>
            <a:r>
              <a:rPr lang="en-US" altLang="zh-CN" sz="1600" dirty="0">
                <a:solidFill>
                  <a:schemeClr val="bg1"/>
                </a:solidFill>
                <a:latin typeface="OPPOSans R" charset="-122"/>
                <a:ea typeface="OPPOSans R" charset="-122"/>
              </a:rPr>
              <a:t> </a:t>
            </a:r>
            <a:r>
              <a:rPr lang="en-US" altLang="zh-CN" sz="1600" dirty="0" err="1">
                <a:solidFill>
                  <a:schemeClr val="bg1"/>
                </a:solidFill>
                <a:latin typeface="OPPOSans R" charset="-122"/>
                <a:ea typeface="OPPOSans R" charset="-122"/>
              </a:rPr>
              <a:t>hingga</a:t>
            </a:r>
            <a:r>
              <a:rPr lang="en-US" altLang="zh-CN" sz="1600" dirty="0">
                <a:solidFill>
                  <a:schemeClr val="bg1"/>
                </a:solidFill>
                <a:latin typeface="OPPOSans R" charset="-122"/>
                <a:ea typeface="OPPOSans R" charset="-122"/>
              </a:rPr>
              <a:t> 60 kali </a:t>
            </a:r>
            <a:r>
              <a:rPr lang="en-US" altLang="zh-CN" sz="1600" dirty="0" err="1">
                <a:solidFill>
                  <a:schemeClr val="bg1"/>
                </a:solidFill>
                <a:latin typeface="OPPOSans R" charset="-122"/>
                <a:ea typeface="OPPOSans R" charset="-122"/>
              </a:rPr>
              <a:t>lipat</a:t>
            </a:r>
            <a:r>
              <a:rPr lang="en-US" altLang="zh-CN" sz="1600" dirty="0">
                <a:solidFill>
                  <a:schemeClr val="bg1"/>
                </a:solidFill>
                <a:latin typeface="OPPOSans R" charset="-122"/>
                <a:ea typeface="OPPOSans R" charset="-122"/>
              </a:rPr>
              <a:t> </a:t>
            </a:r>
            <a:r>
              <a:rPr lang="en-US" altLang="zh-CN" sz="1600" dirty="0" err="1">
                <a:solidFill>
                  <a:schemeClr val="bg1"/>
                </a:solidFill>
                <a:latin typeface="OPPOSans R" charset="-122"/>
                <a:ea typeface="OPPOSans R" charset="-122"/>
              </a:rPr>
              <a:t>lensa</a:t>
            </a:r>
            <a:r>
              <a:rPr lang="en-US" altLang="zh-CN" sz="1600" dirty="0">
                <a:solidFill>
                  <a:schemeClr val="bg1"/>
                </a:solidFill>
                <a:latin typeface="OPPOSans R" charset="-122"/>
                <a:ea typeface="OPPOSans R" charset="-122"/>
              </a:rPr>
              <a:t>, </a:t>
            </a:r>
            <a:r>
              <a:rPr lang="en-US" altLang="zh-CN" sz="1600" dirty="0" err="1">
                <a:solidFill>
                  <a:schemeClr val="bg1"/>
                </a:solidFill>
                <a:latin typeface="OPPOSans R" charset="-122"/>
                <a:ea typeface="OPPOSans R" charset="-122"/>
              </a:rPr>
              <a:t>seri</a:t>
            </a:r>
            <a:r>
              <a:rPr lang="en-US" altLang="zh-CN" sz="1600" dirty="0">
                <a:solidFill>
                  <a:schemeClr val="bg1"/>
                </a:solidFill>
                <a:latin typeface="OPPOSans R" charset="-122"/>
                <a:ea typeface="OPPOSans R" charset="-122"/>
              </a:rPr>
              <a:t> zaman </a:t>
            </a:r>
            <a:r>
              <a:rPr lang="en-US" altLang="zh-CN" sz="1600" dirty="0" err="1">
                <a:solidFill>
                  <a:schemeClr val="bg1"/>
                </a:solidFill>
                <a:latin typeface="OPPOSans R" charset="-122"/>
                <a:ea typeface="OPPOSans R" charset="-122"/>
              </a:rPr>
              <a:t>dari</a:t>
            </a:r>
            <a:r>
              <a:rPr lang="en-US" altLang="zh-CN" sz="1600" dirty="0">
                <a:solidFill>
                  <a:schemeClr val="bg1"/>
                </a:solidFill>
                <a:latin typeface="OPPOSans R" charset="-122"/>
                <a:ea typeface="OPPOSans R" charset="-122"/>
              </a:rPr>
              <a:t> </a:t>
            </a:r>
            <a:r>
              <a:rPr lang="en-US" altLang="zh-CN" sz="1600" dirty="0" err="1">
                <a:solidFill>
                  <a:schemeClr val="bg1"/>
                </a:solidFill>
                <a:latin typeface="OPPOSans R" charset="-122"/>
                <a:ea typeface="OPPOSans R" charset="-122"/>
              </a:rPr>
              <a:t>teknologi</a:t>
            </a:r>
            <a:r>
              <a:rPr lang="en-US" altLang="zh-CN" sz="1600" dirty="0">
                <a:solidFill>
                  <a:schemeClr val="bg1"/>
                </a:solidFill>
                <a:latin typeface="OPPOSans R" charset="-122"/>
                <a:ea typeface="OPPOSans R" charset="-122"/>
              </a:rPr>
              <a:t> </a:t>
            </a:r>
            <a:r>
              <a:rPr lang="en-US" altLang="zh-CN" sz="1600" dirty="0" err="1">
                <a:solidFill>
                  <a:schemeClr val="bg1"/>
                </a:solidFill>
                <a:latin typeface="OPPOSans R" charset="-122"/>
                <a:ea typeface="OPPOSans R" charset="-122"/>
              </a:rPr>
              <a:t>fotografi</a:t>
            </a:r>
            <a:endParaRPr lang="en-US" altLang="zh-CN" dirty="0">
              <a:solidFill>
                <a:schemeClr val="bg1"/>
              </a:solidFill>
              <a:latin typeface="OPPOSans R" charset="-122"/>
              <a:ea typeface="OPPOSans R" charset="-122"/>
            </a:endParaRPr>
          </a:p>
          <a:p>
            <a:pPr lvl="0">
              <a:lnSpc>
                <a:spcPct val="150000"/>
              </a:lnSpc>
              <a:defRPr/>
            </a:pPr>
            <a:endParaRPr lang="en-US" altLang="zh-CN" b="1" dirty="0">
              <a:solidFill>
                <a:schemeClr val="bg1"/>
              </a:solidFill>
              <a:latin typeface="OPPOSans R" charset="-122"/>
              <a:ea typeface="OPPOSans R" charset="-122"/>
            </a:endParaRPr>
          </a:p>
          <a:p>
            <a:pPr lvl="0">
              <a:lnSpc>
                <a:spcPct val="150000"/>
              </a:lnSpc>
              <a:defRPr/>
            </a:pPr>
            <a:r>
              <a:rPr lang="en-US" altLang="zh-CN" b="1" dirty="0">
                <a:solidFill>
                  <a:srgbClr val="EA9233"/>
                </a:solidFill>
                <a:latin typeface="OPPOSans R" charset="-122"/>
                <a:ea typeface="OPPOSans R" charset="-122"/>
              </a:rPr>
              <a:t>Satu </a:t>
            </a:r>
            <a:r>
              <a:rPr lang="en-US" altLang="zh-CN" b="1" dirty="0" err="1">
                <a:solidFill>
                  <a:srgbClr val="EA9233"/>
                </a:solidFill>
                <a:latin typeface="OPPOSans R" charset="-122"/>
                <a:ea typeface="OPPOSans R" charset="-122"/>
              </a:rPr>
              <a:t>sisi</a:t>
            </a:r>
            <a:r>
              <a:rPr lang="en-US" altLang="zh-CN" b="1" dirty="0">
                <a:solidFill>
                  <a:srgbClr val="EA9233"/>
                </a:solidFill>
                <a:latin typeface="OPPOSans R" charset="-122"/>
                <a:ea typeface="OPPOSans R" charset="-122"/>
              </a:rPr>
              <a:t> </a:t>
            </a:r>
            <a:r>
              <a:rPr lang="en-US" altLang="zh-CN" b="1" dirty="0" err="1">
                <a:solidFill>
                  <a:srgbClr val="EA9233"/>
                </a:solidFill>
                <a:latin typeface="OPPOSans R" charset="-122"/>
                <a:ea typeface="OPPOSans R" charset="-122"/>
              </a:rPr>
              <a:t>Seni</a:t>
            </a:r>
            <a:endParaRPr lang="en-US" altLang="zh-CN" b="1" dirty="0">
              <a:solidFill>
                <a:srgbClr val="EA9233"/>
              </a:solidFill>
              <a:latin typeface="OPPOSans R" charset="-122"/>
              <a:ea typeface="OPPOSans R" charset="-122"/>
            </a:endParaRPr>
          </a:p>
          <a:p>
            <a:pPr lvl="0">
              <a:lnSpc>
                <a:spcPct val="150000"/>
              </a:lnSpc>
              <a:defRPr/>
            </a:pPr>
            <a:r>
              <a:rPr lang="en-US" altLang="zh-CN" sz="1600" dirty="0" err="1">
                <a:solidFill>
                  <a:schemeClr val="bg1"/>
                </a:solidFill>
                <a:latin typeface="OPPOSans R" charset="-122"/>
                <a:ea typeface="OPPOSans R" charset="-122"/>
              </a:rPr>
              <a:t>Lingkaran</a:t>
            </a:r>
            <a:r>
              <a:rPr lang="en-US" altLang="zh-CN" sz="1600" dirty="0">
                <a:solidFill>
                  <a:schemeClr val="bg1"/>
                </a:solidFill>
                <a:latin typeface="OPPOSans R" charset="-122"/>
                <a:ea typeface="OPPOSans R" charset="-122"/>
              </a:rPr>
              <a:t> </a:t>
            </a:r>
            <a:r>
              <a:rPr lang="en-US" altLang="zh-CN" sz="1600" dirty="0" err="1">
                <a:solidFill>
                  <a:schemeClr val="bg1"/>
                </a:solidFill>
                <a:latin typeface="OPPOSans R" charset="-122"/>
                <a:ea typeface="OPPOSans R" charset="-122"/>
              </a:rPr>
              <a:t>cahaya</a:t>
            </a:r>
            <a:r>
              <a:rPr lang="en-US" altLang="zh-CN" sz="1600" dirty="0">
                <a:solidFill>
                  <a:schemeClr val="bg1"/>
                </a:solidFill>
                <a:latin typeface="OPPOSans R" charset="-122"/>
                <a:ea typeface="OPPOSans R" charset="-122"/>
              </a:rPr>
              <a:t> </a:t>
            </a:r>
            <a:r>
              <a:rPr lang="en-US" altLang="zh-CN" sz="1600" dirty="0" err="1">
                <a:solidFill>
                  <a:schemeClr val="bg1"/>
                </a:solidFill>
                <a:latin typeface="OPPOSans R" charset="-122"/>
                <a:ea typeface="OPPOSans R" charset="-122"/>
              </a:rPr>
              <a:t>mengelilingi</a:t>
            </a:r>
            <a:r>
              <a:rPr lang="en-US" altLang="zh-CN" sz="1600" dirty="0">
                <a:solidFill>
                  <a:schemeClr val="bg1"/>
                </a:solidFill>
                <a:latin typeface="OPPOSans R" charset="-122"/>
                <a:ea typeface="OPPOSans R" charset="-122"/>
              </a:rPr>
              <a:t> </a:t>
            </a:r>
            <a:r>
              <a:rPr lang="en-US" altLang="zh-CN" sz="1600" dirty="0" err="1">
                <a:solidFill>
                  <a:schemeClr val="bg1"/>
                </a:solidFill>
                <a:latin typeface="OPPOSans R" charset="-122"/>
                <a:ea typeface="OPPOSans R" charset="-122"/>
              </a:rPr>
              <a:t>mikroskop</a:t>
            </a:r>
            <a:endParaRPr lang="en-US" altLang="zh-CN" sz="1600" dirty="0">
              <a:solidFill>
                <a:schemeClr val="bg1"/>
              </a:solidFill>
              <a:latin typeface="OPPOSans R" charset="-122"/>
              <a:ea typeface="OPPOSans R" charset="-122"/>
            </a:endParaRPr>
          </a:p>
          <a:p>
            <a:pPr lvl="0">
              <a:lnSpc>
                <a:spcPct val="150000"/>
              </a:lnSpc>
              <a:defRPr/>
            </a:pPr>
            <a:r>
              <a:rPr lang="en-US" altLang="zh-CN" sz="1600" dirty="0" err="1">
                <a:solidFill>
                  <a:schemeClr val="bg1"/>
                </a:solidFill>
                <a:latin typeface="OPPOSans R" charset="-122"/>
                <a:ea typeface="OPPOSans R" charset="-122"/>
              </a:rPr>
              <a:t>Dinamakan</a:t>
            </a:r>
            <a:r>
              <a:rPr lang="en-US" altLang="zh-CN" sz="1600" dirty="0">
                <a:solidFill>
                  <a:schemeClr val="bg1"/>
                </a:solidFill>
                <a:latin typeface="OPPOSans R" charset="-122"/>
                <a:ea typeface="OPPOSans R" charset="-122"/>
              </a:rPr>
              <a:t> "Star Ring Light Belt", </a:t>
            </a:r>
            <a:r>
              <a:rPr lang="en-US" altLang="zh-CN" sz="1600" dirty="0" err="1">
                <a:solidFill>
                  <a:schemeClr val="bg1"/>
                </a:solidFill>
                <a:latin typeface="OPPOSans R" charset="-122"/>
                <a:ea typeface="OPPOSans R" charset="-122"/>
              </a:rPr>
              <a:t>menerangi</a:t>
            </a:r>
            <a:r>
              <a:rPr lang="en-US" altLang="zh-CN" sz="1600" dirty="0">
                <a:solidFill>
                  <a:schemeClr val="bg1"/>
                </a:solidFill>
                <a:latin typeface="OPPOSans R" charset="-122"/>
                <a:ea typeface="OPPOSans R" charset="-122"/>
              </a:rPr>
              <a:t> </a:t>
            </a:r>
            <a:r>
              <a:rPr lang="en-US" altLang="zh-CN" sz="1600" dirty="0" err="1">
                <a:solidFill>
                  <a:schemeClr val="bg1"/>
                </a:solidFill>
                <a:latin typeface="OPPOSans R" charset="-122"/>
                <a:ea typeface="OPPOSans R" charset="-122"/>
              </a:rPr>
              <a:t>jalan</a:t>
            </a:r>
            <a:r>
              <a:rPr lang="en-US" altLang="zh-CN" sz="1600" dirty="0">
                <a:solidFill>
                  <a:schemeClr val="bg1"/>
                </a:solidFill>
                <a:latin typeface="OPPOSans R" charset="-122"/>
                <a:ea typeface="OPPOSans R" charset="-122"/>
              </a:rPr>
              <a:t> </a:t>
            </a:r>
            <a:r>
              <a:rPr lang="en-US" altLang="zh-CN" sz="1600" dirty="0" err="1">
                <a:solidFill>
                  <a:schemeClr val="bg1"/>
                </a:solidFill>
                <a:latin typeface="OPPOSans R" charset="-122"/>
                <a:ea typeface="OPPOSans R" charset="-122"/>
              </a:rPr>
              <a:t>eksplorasi</a:t>
            </a:r>
            <a:endParaRPr lang="en-US" altLang="zh-CN" sz="1600" dirty="0">
              <a:solidFill>
                <a:schemeClr val="bg1"/>
              </a:solidFill>
              <a:latin typeface="OPPOSans R" charset="-122"/>
              <a:ea typeface="OPPOSans R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1100204" y="1142236"/>
            <a:ext cx="4619269" cy="18572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sz="4000" b="1" dirty="0">
                <a:solidFill>
                  <a:srgbClr val="EA9233"/>
                </a:solidFill>
                <a:latin typeface="OPPOSans M" charset="-122"/>
                <a:ea typeface="OPPOSans M" charset="-122"/>
              </a:rPr>
              <a:t>60X </a:t>
            </a:r>
            <a:r>
              <a:rPr lang="en-US" altLang="zh-CN" sz="4000" b="1" dirty="0" err="1">
                <a:solidFill>
                  <a:srgbClr val="EA9233"/>
                </a:solidFill>
                <a:latin typeface="OPPOSans M" charset="-122"/>
                <a:ea typeface="OPPOSans M" charset="-122"/>
              </a:rPr>
              <a:t>Lensa</a:t>
            </a:r>
            <a:r>
              <a:rPr lang="en-US" altLang="zh-CN" sz="4000" b="1" dirty="0">
                <a:solidFill>
                  <a:srgbClr val="EA9233"/>
                </a:solidFill>
                <a:latin typeface="OPPOSans M" charset="-122"/>
                <a:ea typeface="OPPOSans M" charset="-122"/>
              </a:rPr>
              <a:t> </a:t>
            </a:r>
            <a:r>
              <a:rPr lang="en-US" altLang="zh-CN" sz="4000" b="1" dirty="0" err="1">
                <a:solidFill>
                  <a:srgbClr val="EA9233"/>
                </a:solidFill>
                <a:latin typeface="OPPOSans M" charset="-122"/>
                <a:ea typeface="OPPOSans M" charset="-122"/>
              </a:rPr>
              <a:t>Mikroskop</a:t>
            </a:r>
            <a:endParaRPr kumimoji="0" lang="en-US" altLang="zh-CN" sz="4000" b="1" i="0" u="none" strike="noStrike" kern="1200" cap="none" spc="0" normalizeH="0" baseline="0" noProof="0" dirty="0">
              <a:ln>
                <a:noFill/>
              </a:ln>
              <a:solidFill>
                <a:srgbClr val="EA9233"/>
              </a:solidFill>
              <a:effectLst/>
              <a:uLnTx/>
              <a:uFillTx/>
              <a:latin typeface="OPPOSans M" charset="-122"/>
              <a:ea typeface="OPPOSans M" charset="-122"/>
            </a:endParaRPr>
          </a:p>
        </p:txBody>
      </p:sp>
      <p:sp>
        <p:nvSpPr>
          <p:cNvPr id="12" name="矩形: 圆角 11"/>
          <p:cNvSpPr/>
          <p:nvPr/>
        </p:nvSpPr>
        <p:spPr>
          <a:xfrm>
            <a:off x="1100205" y="708727"/>
            <a:ext cx="4619267" cy="465273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/>
          </a:p>
        </p:txBody>
      </p:sp>
      <p:sp>
        <p:nvSpPr>
          <p:cNvPr id="13" name="文本框 12"/>
          <p:cNvSpPr txBox="1"/>
          <p:nvPr/>
        </p:nvSpPr>
        <p:spPr>
          <a:xfrm>
            <a:off x="1100206" y="781021"/>
            <a:ext cx="461926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OPPOSans R" charset="-122"/>
                <a:ea typeface="OPPOSans R" charset="-122"/>
              </a:rPr>
              <a:t>Satu-</a:t>
            </a:r>
            <a:r>
              <a:rPr kumimoji="0" lang="en-US" altLang="zh-CN" sz="16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OPPOSans R" charset="-122"/>
                <a:ea typeface="OPPOSans R" charset="-122"/>
              </a:rPr>
              <a:t>satunya</a:t>
            </a:r>
            <a:r>
              <a:rPr kumimoji="0" lang="en-US" altLang="zh-CN" sz="1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OPPOSans R" charset="-122"/>
                <a:ea typeface="OPPOSans R" charset="-122"/>
              </a:rPr>
              <a:t> </a:t>
            </a:r>
            <a:r>
              <a:rPr kumimoji="0" lang="en-US" altLang="zh-CN" sz="16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OPPOSans R" charset="-122"/>
                <a:ea typeface="OPPOSans R" charset="-122"/>
              </a:rPr>
              <a:t>dalam</a:t>
            </a:r>
            <a:r>
              <a:rPr kumimoji="0" lang="en-US" altLang="zh-CN" sz="1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OPPOSans R" charset="-122"/>
                <a:ea typeface="OPPOSans R" charset="-122"/>
              </a:rPr>
              <a:t> </a:t>
            </a:r>
            <a:r>
              <a:rPr kumimoji="0" lang="en-US" altLang="zh-CN" sz="16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OPPOSans R" charset="-122"/>
                <a:ea typeface="OPPOSans R" charset="-122"/>
              </a:rPr>
              <a:t>industri</a:t>
            </a:r>
            <a:endParaRPr kumimoji="0" lang="en-US" altLang="zh-CN" sz="16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OPPOSans R" charset="-122"/>
              <a:ea typeface="OPPOSans R" charset="-122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465" b="96387" l="5282" r="89916">
                        <a14:foregroundMark x1="61825" y1="4883" x2="57263" y2="10742"/>
                        <a14:foregroundMark x1="58463" y1="1855" x2="60384" y2="1465"/>
                        <a14:foregroundMark x1="67947" y1="35352" x2="71068" y2="37402"/>
                        <a14:foregroundMark x1="71068" y1="37402" x2="73349" y2="40234"/>
                        <a14:foregroundMark x1="73349" y1="40234" x2="74550" y2="43750"/>
                        <a14:foregroundMark x1="74550" y1="43750" x2="78151" y2="49902"/>
                        <a14:foregroundMark x1="78151" y1="49902" x2="80072" y2="56641"/>
                        <a14:foregroundMark x1="80072" y1="56641" x2="80312" y2="56738"/>
                        <a14:foregroundMark x1="74790" y1="42090" x2="77071" y2="45117"/>
                        <a14:foregroundMark x1="77071" y1="45117" x2="78391" y2="48926"/>
                        <a14:foregroundMark x1="72029" y1="55762" x2="72749" y2="58691"/>
                        <a14:foregroundMark x1="72749" y1="58691" x2="70228" y2="64941"/>
                        <a14:foregroundMark x1="70228" y1="64941" x2="65426" y2="70801"/>
                        <a14:foregroundMark x1="65426" y1="70801" x2="58343" y2="73242"/>
                        <a14:foregroundMark x1="58343" y1="73242" x2="53782" y2="73730"/>
                        <a14:foregroundMark x1="53782" y1="73730" x2="49940" y2="73242"/>
                        <a14:foregroundMark x1="49940" y1="73242" x2="50060" y2="73242"/>
                        <a14:foregroundMark x1="8043" y1="57324" x2="10204" y2="58008"/>
                        <a14:foregroundMark x1="52461" y1="82422" x2="56543" y2="87402"/>
                        <a14:foregroundMark x1="73469" y1="87500" x2="62905" y2="91992"/>
                        <a14:foregroundMark x1="72869" y1="84766" x2="75990" y2="86914"/>
                        <a14:foregroundMark x1="75990" y1="86914" x2="75510" y2="90527"/>
                        <a14:foregroundMark x1="70708" y1="84668" x2="72509" y2="88672"/>
                        <a14:foregroundMark x1="71549" y1="84180" x2="72869" y2="85449"/>
                        <a14:foregroundMark x1="73229" y1="83789" x2="73229" y2="85449"/>
                        <a14:foregroundMark x1="72749" y1="84082" x2="72749" y2="84082"/>
                        <a14:foregroundMark x1="65186" y1="93555" x2="55582" y2="94336"/>
                        <a14:foregroundMark x1="55582" y1="94336" x2="54862" y2="94238"/>
                        <a14:foregroundMark x1="56062" y1="95117" x2="46939" y2="96484"/>
                        <a14:foregroundMark x1="46939" y1="96484" x2="46939" y2="96484"/>
                        <a14:foregroundMark x1="31855" y1="87478" x2="26291" y2="87109"/>
                        <a14:foregroundMark x1="43938" y1="88281" x2="32566" y2="87526"/>
                        <a14:foregroundMark x1="24970" y1="87695" x2="19928" y2="87012"/>
                        <a14:foregroundMark x1="19928" y1="87012" x2="18007" y2="87402"/>
                        <a14:foregroundMark x1="7083" y1="92480" x2="10564" y2="92188"/>
                        <a14:foregroundMark x1="14286" y1="87500" x2="16327" y2="87207"/>
                        <a14:foregroundMark x1="5282" y1="92480" x2="6002" y2="91602"/>
                        <a14:foregroundMark x1="17527" y1="77734" x2="21729" y2="77148"/>
                        <a14:foregroundMark x1="21729" y1="77148" x2="31693" y2="77930"/>
                        <a14:foregroundMark x1="34934" y1="77637" x2="31813" y2="77246"/>
                        <a14:backgroundMark x1="33013" y1="85840" x2="41537" y2="84668"/>
                        <a14:backgroundMark x1="41537" y1="84668" x2="41537" y2="84668"/>
                        <a14:backgroundMark x1="46339" y1="85840" x2="43217" y2="8515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4381"/>
          <a:stretch>
            <a:fillRect/>
          </a:stretch>
        </p:blipFill>
        <p:spPr>
          <a:xfrm>
            <a:off x="8460207" y="872162"/>
            <a:ext cx="2631588" cy="3093252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167" b="33962"/>
          <a:stretch>
            <a:fillRect/>
          </a:stretch>
        </p:blipFill>
        <p:spPr>
          <a:xfrm>
            <a:off x="6819677" y="611905"/>
            <a:ext cx="5372323" cy="624609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91667E-6 3.7037E-6 L -0.1164 0.29189 " pathEditMode="relative" rAng="0" ptsTypes="AA">
                                      <p:cBhvr>
                                        <p:cTn id="3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820" y="14583"/>
                                    </p:animMotion>
                                  </p:childTnLst>
                                </p:cTn>
                              </p:par>
                              <p:par>
                                <p:cTn id="33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4" dur="2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6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66" t="14979" r="59153" b="63039"/>
          <a:stretch>
            <a:fillRect/>
          </a:stretch>
        </p:blipFill>
        <p:spPr>
          <a:xfrm rot="10800000" flipH="1">
            <a:off x="0" y="0"/>
            <a:ext cx="12192000" cy="6883371"/>
          </a:xfrm>
          <a:prstGeom prst="rect">
            <a:avLst/>
          </a:prstGeom>
        </p:spPr>
      </p:pic>
      <p:sp>
        <p:nvSpPr>
          <p:cNvPr id="10" name="文本框 9"/>
          <p:cNvSpPr txBox="1"/>
          <p:nvPr/>
        </p:nvSpPr>
        <p:spPr>
          <a:xfrm>
            <a:off x="318294" y="606425"/>
            <a:ext cx="461926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sz="2800" dirty="0" err="1">
                <a:solidFill>
                  <a:srgbClr val="EA9233"/>
                </a:solidFill>
                <a:latin typeface="OPPOSans R" charset="-122"/>
                <a:ea typeface="OPPOSans R" charset="-122"/>
              </a:rPr>
              <a:t>Deteksi</a:t>
            </a:r>
            <a:r>
              <a:rPr lang="en-US" altLang="zh-CN" sz="2800" dirty="0">
                <a:solidFill>
                  <a:srgbClr val="EA9233"/>
                </a:solidFill>
                <a:latin typeface="OPPOSans R" charset="-122"/>
                <a:ea typeface="OPPOSans R" charset="-122"/>
              </a:rPr>
              <a:t> </a:t>
            </a:r>
            <a:r>
              <a:rPr lang="en-US" altLang="zh-CN" sz="2800" dirty="0" err="1">
                <a:solidFill>
                  <a:srgbClr val="EA9233"/>
                </a:solidFill>
                <a:latin typeface="OPPOSans R" charset="-122"/>
                <a:ea typeface="OPPOSans R" charset="-122"/>
              </a:rPr>
              <a:t>Jenis</a:t>
            </a:r>
            <a:r>
              <a:rPr lang="en-US" altLang="zh-CN" sz="2800" dirty="0">
                <a:solidFill>
                  <a:srgbClr val="EA9233"/>
                </a:solidFill>
                <a:latin typeface="OPPOSans R" charset="-122"/>
                <a:ea typeface="OPPOSans R" charset="-122"/>
              </a:rPr>
              <a:t> </a:t>
            </a:r>
            <a:r>
              <a:rPr lang="en-US" altLang="zh-CN" sz="2800" dirty="0" err="1">
                <a:solidFill>
                  <a:srgbClr val="EA9233"/>
                </a:solidFill>
                <a:latin typeface="OPPOSans R" charset="-122"/>
                <a:ea typeface="OPPOSans R" charset="-122"/>
              </a:rPr>
              <a:t>Kulit</a:t>
            </a:r>
            <a:endParaRPr kumimoji="0" lang="en-US" altLang="zh-CN" sz="2800" i="0" u="none" strike="noStrike" kern="1200" cap="none" spc="0" normalizeH="0" baseline="0" noProof="0" dirty="0">
              <a:ln>
                <a:noFill/>
              </a:ln>
              <a:solidFill>
                <a:srgbClr val="EA9233"/>
              </a:solidFill>
              <a:effectLst/>
              <a:uLnTx/>
              <a:uFillTx/>
              <a:latin typeface="OPPOSans R" charset="-122"/>
              <a:ea typeface="OPPOSans R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318293" y="1129645"/>
            <a:ext cx="5720025" cy="15661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150000"/>
              </a:lnSpc>
              <a:defRPr/>
            </a:pPr>
            <a:r>
              <a:rPr lang="en-US" altLang="zh-CN" sz="1300" dirty="0" err="1">
                <a:solidFill>
                  <a:schemeClr val="bg1"/>
                </a:solidFill>
                <a:latin typeface="OPPOSans R" charset="-122"/>
                <a:ea typeface="OPPOSans R" charset="-122"/>
              </a:rPr>
              <a:t>Kulit</a:t>
            </a:r>
            <a:r>
              <a:rPr lang="en-US" altLang="zh-CN" sz="1300" dirty="0">
                <a:solidFill>
                  <a:schemeClr val="bg1"/>
                </a:solidFill>
                <a:latin typeface="OPPOSans R" charset="-122"/>
                <a:ea typeface="OPPOSans R" charset="-122"/>
              </a:rPr>
              <a:t> </a:t>
            </a:r>
            <a:r>
              <a:rPr lang="en-US" altLang="zh-CN" sz="1300" dirty="0" err="1">
                <a:solidFill>
                  <a:schemeClr val="bg1"/>
                </a:solidFill>
                <a:latin typeface="OPPOSans R" charset="-122"/>
                <a:ea typeface="OPPOSans R" charset="-122"/>
              </a:rPr>
              <a:t>kusam</a:t>
            </a:r>
            <a:r>
              <a:rPr lang="en-US" altLang="zh-CN" sz="1300" dirty="0">
                <a:solidFill>
                  <a:schemeClr val="bg1"/>
                </a:solidFill>
                <a:latin typeface="OPPOSans R" charset="-122"/>
                <a:ea typeface="OPPOSans R" charset="-122"/>
              </a:rPr>
              <a:t>? </a:t>
            </a:r>
            <a:r>
              <a:rPr lang="en-US" altLang="zh-CN" sz="1300" dirty="0" err="1">
                <a:solidFill>
                  <a:schemeClr val="bg1"/>
                </a:solidFill>
                <a:latin typeface="OPPOSans R" charset="-122"/>
                <a:ea typeface="OPPOSans R" charset="-122"/>
              </a:rPr>
              <a:t>Selalu</a:t>
            </a:r>
            <a:r>
              <a:rPr lang="en-US" altLang="zh-CN" sz="1300" dirty="0">
                <a:solidFill>
                  <a:schemeClr val="bg1"/>
                </a:solidFill>
                <a:latin typeface="OPPOSans R" charset="-122"/>
                <a:ea typeface="OPPOSans R" charset="-122"/>
              </a:rPr>
              <a:t> </a:t>
            </a:r>
            <a:r>
              <a:rPr lang="en-US" altLang="zh-CN" sz="1300" dirty="0" err="1">
                <a:solidFill>
                  <a:schemeClr val="bg1"/>
                </a:solidFill>
                <a:latin typeface="OPPOSans R" charset="-122"/>
                <a:ea typeface="OPPOSans R" charset="-122"/>
              </a:rPr>
              <a:t>berminyak</a:t>
            </a:r>
            <a:r>
              <a:rPr lang="en-US" altLang="zh-CN" sz="1300" dirty="0">
                <a:solidFill>
                  <a:schemeClr val="bg1"/>
                </a:solidFill>
                <a:latin typeface="OPPOSans R" charset="-122"/>
                <a:ea typeface="OPPOSans R" charset="-122"/>
              </a:rPr>
              <a:t>? </a:t>
            </a:r>
            <a:r>
              <a:rPr lang="en-US" altLang="zh-CN" sz="1300" dirty="0" err="1">
                <a:solidFill>
                  <a:schemeClr val="bg1"/>
                </a:solidFill>
                <a:latin typeface="OPPOSans R" charset="-122"/>
                <a:ea typeface="OPPOSans R" charset="-122"/>
              </a:rPr>
              <a:t>Tidak</a:t>
            </a:r>
            <a:r>
              <a:rPr lang="en-US" altLang="zh-CN" sz="1300" dirty="0">
                <a:solidFill>
                  <a:schemeClr val="bg1"/>
                </a:solidFill>
                <a:latin typeface="OPPOSans R" charset="-122"/>
                <a:ea typeface="OPPOSans R" charset="-122"/>
              </a:rPr>
              <a:t> </a:t>
            </a:r>
            <a:r>
              <a:rPr lang="en-US" altLang="zh-CN" sz="1300" dirty="0" err="1">
                <a:solidFill>
                  <a:schemeClr val="bg1"/>
                </a:solidFill>
                <a:latin typeface="OPPOSans R" charset="-122"/>
                <a:ea typeface="OPPOSans R" charset="-122"/>
              </a:rPr>
              <a:t>tahu</a:t>
            </a:r>
            <a:r>
              <a:rPr lang="en-US" altLang="zh-CN" sz="1300" dirty="0">
                <a:solidFill>
                  <a:schemeClr val="bg1"/>
                </a:solidFill>
                <a:latin typeface="OPPOSans R" charset="-122"/>
                <a:ea typeface="OPPOSans R" charset="-122"/>
              </a:rPr>
              <a:t> </a:t>
            </a:r>
            <a:r>
              <a:rPr lang="en-US" altLang="zh-CN" sz="1300" dirty="0" err="1">
                <a:solidFill>
                  <a:schemeClr val="bg1"/>
                </a:solidFill>
                <a:latin typeface="OPPOSans R" charset="-122"/>
                <a:ea typeface="OPPOSans R" charset="-122"/>
              </a:rPr>
              <a:t>dimana</a:t>
            </a:r>
            <a:r>
              <a:rPr lang="en-US" altLang="zh-CN" sz="1300" dirty="0">
                <a:solidFill>
                  <a:schemeClr val="bg1"/>
                </a:solidFill>
                <a:latin typeface="OPPOSans R" charset="-122"/>
                <a:ea typeface="OPPOSans R" charset="-122"/>
              </a:rPr>
              <a:t> </a:t>
            </a:r>
            <a:r>
              <a:rPr lang="en-US" altLang="zh-CN" sz="1300" dirty="0" err="1">
                <a:solidFill>
                  <a:schemeClr val="bg1"/>
                </a:solidFill>
                <a:latin typeface="OPPOSans R" charset="-122"/>
                <a:ea typeface="OPPOSans R" charset="-122"/>
              </a:rPr>
              <a:t>bagian</a:t>
            </a:r>
            <a:r>
              <a:rPr lang="en-US" altLang="zh-CN" sz="1300" dirty="0">
                <a:solidFill>
                  <a:schemeClr val="bg1"/>
                </a:solidFill>
                <a:latin typeface="OPPOSans R" charset="-122"/>
                <a:ea typeface="OPPOSans R" charset="-122"/>
              </a:rPr>
              <a:t> </a:t>
            </a:r>
            <a:r>
              <a:rPr lang="en-US" altLang="zh-CN" sz="1300" dirty="0" err="1">
                <a:solidFill>
                  <a:schemeClr val="bg1"/>
                </a:solidFill>
                <a:latin typeface="OPPOSans R" charset="-122"/>
                <a:ea typeface="OPPOSans R" charset="-122"/>
              </a:rPr>
              <a:t>kusam</a:t>
            </a:r>
            <a:endParaRPr lang="en-US" altLang="zh-CN" sz="1300" dirty="0">
              <a:solidFill>
                <a:schemeClr val="bg1"/>
              </a:solidFill>
              <a:latin typeface="OPPOSans R" charset="-122"/>
              <a:ea typeface="OPPOSans R" charset="-122"/>
            </a:endParaRPr>
          </a:p>
          <a:p>
            <a:pPr lvl="0">
              <a:lnSpc>
                <a:spcPct val="150000"/>
              </a:lnSpc>
              <a:defRPr/>
            </a:pPr>
            <a:r>
              <a:rPr lang="en-US" altLang="zh-CN" sz="1300" dirty="0" err="1">
                <a:solidFill>
                  <a:schemeClr val="bg1"/>
                </a:solidFill>
                <a:latin typeface="OPPOSans R" charset="-122"/>
                <a:ea typeface="OPPOSans R" charset="-122"/>
              </a:rPr>
              <a:t>Foto</a:t>
            </a:r>
            <a:r>
              <a:rPr lang="en-US" altLang="zh-CN" sz="1300" dirty="0">
                <a:solidFill>
                  <a:schemeClr val="bg1"/>
                </a:solidFill>
                <a:latin typeface="OPPOSans R" charset="-122"/>
                <a:ea typeface="OPPOSans R" charset="-122"/>
              </a:rPr>
              <a:t> </a:t>
            </a:r>
            <a:r>
              <a:rPr lang="en-US" altLang="zh-CN" sz="1300" dirty="0" err="1">
                <a:solidFill>
                  <a:schemeClr val="bg1"/>
                </a:solidFill>
                <a:latin typeface="OPPOSans R" charset="-122"/>
                <a:ea typeface="OPPOSans R" charset="-122"/>
              </a:rPr>
              <a:t>dengan</a:t>
            </a:r>
            <a:r>
              <a:rPr lang="en-US" altLang="zh-CN" sz="1300" dirty="0">
                <a:solidFill>
                  <a:schemeClr val="bg1"/>
                </a:solidFill>
                <a:latin typeface="OPPOSans R" charset="-122"/>
                <a:ea typeface="OPPOSans R" charset="-122"/>
              </a:rPr>
              <a:t> </a:t>
            </a:r>
            <a:r>
              <a:rPr lang="en-US" altLang="zh-CN" sz="1300" dirty="0" err="1">
                <a:solidFill>
                  <a:schemeClr val="bg1"/>
                </a:solidFill>
                <a:latin typeface="OPPOSans R" charset="-122"/>
                <a:ea typeface="OPPOSans R" charset="-122"/>
              </a:rPr>
              <a:t>mikroskop</a:t>
            </a:r>
            <a:r>
              <a:rPr lang="en-US" altLang="zh-CN" sz="1300" dirty="0">
                <a:solidFill>
                  <a:schemeClr val="bg1"/>
                </a:solidFill>
                <a:latin typeface="OPPOSans R" charset="-122"/>
                <a:ea typeface="OPPOSans R" charset="-122"/>
              </a:rPr>
              <a:t> </a:t>
            </a:r>
            <a:r>
              <a:rPr lang="en-US" altLang="zh-CN" sz="1300" dirty="0" err="1">
                <a:solidFill>
                  <a:schemeClr val="bg1"/>
                </a:solidFill>
                <a:latin typeface="OPPOSans R" charset="-122"/>
                <a:ea typeface="OPPOSans R" charset="-122"/>
              </a:rPr>
              <a:t>sudah</a:t>
            </a:r>
            <a:r>
              <a:rPr lang="en-US" altLang="zh-CN" sz="1300" dirty="0">
                <a:solidFill>
                  <a:schemeClr val="bg1"/>
                </a:solidFill>
                <a:latin typeface="OPPOSans R" charset="-122"/>
                <a:ea typeface="OPPOSans R" charset="-122"/>
              </a:rPr>
              <a:t> </a:t>
            </a:r>
            <a:r>
              <a:rPr lang="en-US" altLang="zh-CN" sz="1300" dirty="0" err="1">
                <a:solidFill>
                  <a:schemeClr val="bg1"/>
                </a:solidFill>
                <a:latin typeface="OPPOSans R" charset="-122"/>
                <a:ea typeface="OPPOSans R" charset="-122"/>
              </a:rPr>
              <a:t>bisa</a:t>
            </a:r>
            <a:r>
              <a:rPr lang="en-US" altLang="zh-CN" sz="1300" dirty="0">
                <a:solidFill>
                  <a:schemeClr val="bg1"/>
                </a:solidFill>
                <a:latin typeface="OPPOSans R" charset="-122"/>
                <a:ea typeface="OPPOSans R" charset="-122"/>
              </a:rPr>
              <a:t> </a:t>
            </a:r>
            <a:r>
              <a:rPr lang="en-US" altLang="zh-CN" sz="1300" dirty="0" err="1">
                <a:solidFill>
                  <a:schemeClr val="bg1"/>
                </a:solidFill>
                <a:latin typeface="OPPOSans R" charset="-122"/>
                <a:ea typeface="OPPOSans R" charset="-122"/>
              </a:rPr>
              <a:t>mengetahui</a:t>
            </a:r>
            <a:r>
              <a:rPr lang="en-US" altLang="zh-CN" sz="1300" dirty="0">
                <a:solidFill>
                  <a:schemeClr val="bg1"/>
                </a:solidFill>
                <a:latin typeface="OPPOSans R" charset="-122"/>
                <a:ea typeface="OPPOSans R" charset="-122"/>
              </a:rPr>
              <a:t> </a:t>
            </a:r>
            <a:r>
              <a:rPr lang="en-US" altLang="zh-CN" sz="1300" dirty="0" err="1">
                <a:solidFill>
                  <a:schemeClr val="bg1"/>
                </a:solidFill>
                <a:latin typeface="OPPOSans R" charset="-122"/>
                <a:ea typeface="OPPOSans R" charset="-122"/>
              </a:rPr>
              <a:t>dimana</a:t>
            </a:r>
            <a:r>
              <a:rPr lang="en-US" altLang="zh-CN" sz="1300" dirty="0">
                <a:solidFill>
                  <a:schemeClr val="bg1"/>
                </a:solidFill>
                <a:latin typeface="OPPOSans R" charset="-122"/>
                <a:ea typeface="OPPOSans R" charset="-122"/>
              </a:rPr>
              <a:t> </a:t>
            </a:r>
            <a:r>
              <a:rPr lang="en-US" altLang="zh-CN" sz="1300" dirty="0" err="1">
                <a:solidFill>
                  <a:schemeClr val="bg1"/>
                </a:solidFill>
                <a:latin typeface="OPPOSans R" charset="-122"/>
                <a:ea typeface="OPPOSans R" charset="-122"/>
              </a:rPr>
              <a:t>letak</a:t>
            </a:r>
            <a:r>
              <a:rPr lang="en-US" altLang="zh-CN" sz="1300" dirty="0">
                <a:solidFill>
                  <a:schemeClr val="bg1"/>
                </a:solidFill>
                <a:latin typeface="OPPOSans R" charset="-122"/>
                <a:ea typeface="OPPOSans R" charset="-122"/>
              </a:rPr>
              <a:t> </a:t>
            </a:r>
            <a:r>
              <a:rPr lang="en-US" altLang="zh-CN" sz="1300" dirty="0" err="1">
                <a:solidFill>
                  <a:schemeClr val="bg1"/>
                </a:solidFill>
                <a:latin typeface="OPPOSans R" charset="-122"/>
                <a:ea typeface="OPPOSans R" charset="-122"/>
              </a:rPr>
              <a:t>permasalahan,</a:t>
            </a:r>
            <a:r>
              <a:rPr lang="en-US" altLang="zh-CN" sz="1300" b="1" dirty="0" err="1">
                <a:solidFill>
                  <a:srgbClr val="EA9233"/>
                </a:solidFill>
                <a:latin typeface="OPPOSans R" charset="-122"/>
                <a:ea typeface="OPPOSans R" charset="-122"/>
              </a:rPr>
              <a:t>Seperti</a:t>
            </a:r>
            <a:r>
              <a:rPr lang="en-US" altLang="zh-CN" sz="1300" b="1" dirty="0">
                <a:solidFill>
                  <a:srgbClr val="EA9233"/>
                </a:solidFill>
                <a:latin typeface="OPPOSans R" charset="-122"/>
                <a:ea typeface="OPPOSans R" charset="-122"/>
              </a:rPr>
              <a:t> </a:t>
            </a:r>
            <a:r>
              <a:rPr lang="en-US" altLang="zh-CN" sz="1300" b="1" dirty="0" err="1">
                <a:solidFill>
                  <a:srgbClr val="EA9233"/>
                </a:solidFill>
                <a:latin typeface="OPPOSans R" charset="-122"/>
                <a:ea typeface="OPPOSans R" charset="-122"/>
              </a:rPr>
              <a:t>seorang</a:t>
            </a:r>
            <a:r>
              <a:rPr lang="en-US" altLang="zh-CN" sz="1300" b="1" dirty="0">
                <a:solidFill>
                  <a:srgbClr val="EA9233"/>
                </a:solidFill>
                <a:latin typeface="OPPOSans R" charset="-122"/>
                <a:ea typeface="OPPOSans R" charset="-122"/>
              </a:rPr>
              <a:t> MUA professional, </a:t>
            </a:r>
            <a:r>
              <a:rPr lang="en-US" altLang="zh-CN" sz="1300" b="1" dirty="0" err="1">
                <a:solidFill>
                  <a:srgbClr val="EA9233"/>
                </a:solidFill>
                <a:latin typeface="OPPOSans R" charset="-122"/>
                <a:ea typeface="OPPOSans R" charset="-122"/>
              </a:rPr>
              <a:t>merekomendasikan</a:t>
            </a:r>
            <a:r>
              <a:rPr lang="en-US" altLang="zh-CN" sz="1300" b="1" dirty="0">
                <a:solidFill>
                  <a:srgbClr val="EA9233"/>
                </a:solidFill>
                <a:latin typeface="OPPOSans R" charset="-122"/>
                <a:ea typeface="OPPOSans R" charset="-122"/>
              </a:rPr>
              <a:t> skincare yang </a:t>
            </a:r>
            <a:r>
              <a:rPr lang="en-US" altLang="zh-CN" sz="1300" b="1" dirty="0" err="1">
                <a:solidFill>
                  <a:srgbClr val="EA9233"/>
                </a:solidFill>
                <a:latin typeface="OPPOSans R" charset="-122"/>
                <a:ea typeface="OPPOSans R" charset="-122"/>
              </a:rPr>
              <a:t>dibutuhkan</a:t>
            </a:r>
            <a:endParaRPr lang="en-US" altLang="zh-CN" sz="1300" dirty="0">
              <a:solidFill>
                <a:srgbClr val="EA9233"/>
              </a:solidFill>
              <a:latin typeface="OPPOSans R" charset="-122"/>
              <a:ea typeface="OPPOSans R" charset="-122"/>
            </a:endParaRPr>
          </a:p>
        </p:txBody>
      </p:sp>
      <p:pic>
        <p:nvPicPr>
          <p:cNvPr id="12" name="图片 1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37" b="14894"/>
          <a:stretch>
            <a:fillRect/>
          </a:stretch>
        </p:blipFill>
        <p:spPr>
          <a:xfrm>
            <a:off x="0" y="2926946"/>
            <a:ext cx="6096002" cy="3956426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22550"/>
          <a:stretch>
            <a:fillRect/>
          </a:stretch>
        </p:blipFill>
        <p:spPr>
          <a:xfrm>
            <a:off x="0" y="2926946"/>
            <a:ext cx="3041779" cy="3956425"/>
          </a:xfrm>
          <a:prstGeom prst="rect">
            <a:avLst/>
          </a:prstGeom>
        </p:spPr>
      </p:pic>
      <p:sp>
        <p:nvSpPr>
          <p:cNvPr id="14" name="矩形: 圆角 13"/>
          <p:cNvSpPr/>
          <p:nvPr/>
        </p:nvSpPr>
        <p:spPr>
          <a:xfrm>
            <a:off x="996603" y="3156864"/>
            <a:ext cx="1136997" cy="387873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内容占位符 2"/>
          <p:cNvSpPr txBox="1"/>
          <p:nvPr/>
        </p:nvSpPr>
        <p:spPr>
          <a:xfrm>
            <a:off x="996603" y="3234368"/>
            <a:ext cx="1136997" cy="20995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91313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en-US" altLang="zh-CN" sz="1050" dirty="0" err="1">
                <a:latin typeface="OPPOSans R" charset="-122"/>
                <a:ea typeface="OPPOSans R" charset="-122"/>
                <a:cs typeface="OPPOSans-S R" panose="00020600040101010101" pitchFamily="18" charset="-122"/>
              </a:rPr>
              <a:t>Kulit</a:t>
            </a:r>
            <a:r>
              <a:rPr lang="en-US" altLang="zh-CN" sz="1050" dirty="0"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1050" dirty="0" err="1">
                <a:latin typeface="OPPOSans R" charset="-122"/>
                <a:ea typeface="OPPOSans R" charset="-122"/>
                <a:cs typeface="OPPOSans-S R" panose="00020600040101010101" pitchFamily="18" charset="-122"/>
              </a:rPr>
              <a:t>Kusam</a:t>
            </a:r>
            <a:endParaRPr lang="zh-CN" altLang="en-US" sz="1050" dirty="0">
              <a:latin typeface="OPPOSans R" charset="-122"/>
              <a:ea typeface="OPPOSans R" charset="-122"/>
              <a:cs typeface="OPPOSans-S R" panose="00020600040101010101" pitchFamily="18" charset="-122"/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6404963" y="606425"/>
            <a:ext cx="461926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sz="2800" dirty="0" err="1">
                <a:solidFill>
                  <a:srgbClr val="EA9233"/>
                </a:solidFill>
                <a:latin typeface="OPPOSans R" charset="-122"/>
                <a:ea typeface="OPPOSans R" charset="-122"/>
              </a:rPr>
              <a:t>Edukasi</a:t>
            </a:r>
            <a:r>
              <a:rPr lang="en-US" altLang="zh-CN" sz="2800" dirty="0">
                <a:solidFill>
                  <a:srgbClr val="EA9233"/>
                </a:solidFill>
                <a:latin typeface="OPPOSans R" charset="-122"/>
                <a:ea typeface="OPPOSans R" charset="-122"/>
              </a:rPr>
              <a:t> Anak</a:t>
            </a:r>
            <a:endParaRPr kumimoji="0" lang="en-US" altLang="zh-CN" sz="2800" i="0" u="none" strike="noStrike" kern="1200" cap="none" spc="0" normalizeH="0" baseline="0" noProof="0" dirty="0">
              <a:ln>
                <a:noFill/>
              </a:ln>
              <a:solidFill>
                <a:srgbClr val="EA9233"/>
              </a:solidFill>
              <a:effectLst/>
              <a:uLnTx/>
              <a:uFillTx/>
              <a:latin typeface="OPPOSans R" charset="-122"/>
              <a:ea typeface="OPPOSans R" charset="-122"/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6404963" y="1129645"/>
            <a:ext cx="5022234" cy="15661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150000"/>
              </a:lnSpc>
              <a:defRPr/>
            </a:pPr>
            <a:r>
              <a:rPr lang="en-US" altLang="zh-CN" sz="1300" dirty="0" err="1">
                <a:solidFill>
                  <a:schemeClr val="bg1"/>
                </a:solidFill>
                <a:latin typeface="OPPOSans R" charset="-122"/>
                <a:ea typeface="OPPOSans R" charset="-122"/>
              </a:rPr>
              <a:t>Sekolah</a:t>
            </a:r>
            <a:r>
              <a:rPr lang="en-US" altLang="zh-CN" sz="1300" dirty="0">
                <a:solidFill>
                  <a:schemeClr val="bg1"/>
                </a:solidFill>
                <a:latin typeface="OPPOSans R" charset="-122"/>
                <a:ea typeface="OPPOSans R" charset="-122"/>
              </a:rPr>
              <a:t> </a:t>
            </a:r>
            <a:r>
              <a:rPr lang="en-US" altLang="zh-CN" sz="1300" dirty="0" err="1">
                <a:solidFill>
                  <a:schemeClr val="bg1"/>
                </a:solidFill>
                <a:latin typeface="OPPOSans R" charset="-122"/>
                <a:ea typeface="OPPOSans R" charset="-122"/>
              </a:rPr>
              <a:t>dasar</a:t>
            </a:r>
            <a:r>
              <a:rPr lang="en-US" altLang="zh-CN" sz="1300" dirty="0">
                <a:solidFill>
                  <a:schemeClr val="bg1"/>
                </a:solidFill>
                <a:latin typeface="OPPOSans R" charset="-122"/>
                <a:ea typeface="OPPOSans R" charset="-122"/>
              </a:rPr>
              <a:t> </a:t>
            </a:r>
            <a:r>
              <a:rPr lang="en-US" altLang="zh-CN" sz="1300" dirty="0" err="1">
                <a:solidFill>
                  <a:schemeClr val="bg1"/>
                </a:solidFill>
                <a:latin typeface="OPPOSans R" charset="-122"/>
                <a:ea typeface="OPPOSans R" charset="-122"/>
              </a:rPr>
              <a:t>sekarang</a:t>
            </a:r>
            <a:r>
              <a:rPr lang="en-US" altLang="zh-CN" sz="1300" dirty="0">
                <a:solidFill>
                  <a:schemeClr val="bg1"/>
                </a:solidFill>
                <a:latin typeface="OPPOSans R" charset="-122"/>
                <a:ea typeface="OPPOSans R" charset="-122"/>
              </a:rPr>
              <a:t> </a:t>
            </a:r>
            <a:r>
              <a:rPr lang="en-US" altLang="zh-CN" sz="1300" dirty="0" err="1">
                <a:solidFill>
                  <a:schemeClr val="bg1"/>
                </a:solidFill>
                <a:latin typeface="OPPOSans R" charset="-122"/>
                <a:ea typeface="OPPOSans R" charset="-122"/>
              </a:rPr>
              <a:t>mewajibkan</a:t>
            </a:r>
            <a:r>
              <a:rPr lang="en-US" altLang="zh-CN" sz="1300" dirty="0">
                <a:solidFill>
                  <a:schemeClr val="bg1"/>
                </a:solidFill>
                <a:latin typeface="OPPOSans R" charset="-122"/>
                <a:ea typeface="OPPOSans R" charset="-122"/>
              </a:rPr>
              <a:t> </a:t>
            </a:r>
            <a:r>
              <a:rPr lang="en-US" altLang="zh-CN" sz="1300" dirty="0" err="1">
                <a:solidFill>
                  <a:schemeClr val="bg1"/>
                </a:solidFill>
                <a:latin typeface="OPPOSans R" charset="-122"/>
                <a:ea typeface="OPPOSans R" charset="-122"/>
              </a:rPr>
              <a:t>pembelian</a:t>
            </a:r>
            <a:r>
              <a:rPr lang="en-US" altLang="zh-CN" sz="1300" dirty="0">
                <a:solidFill>
                  <a:schemeClr val="bg1"/>
                </a:solidFill>
                <a:latin typeface="OPPOSans R" charset="-122"/>
                <a:ea typeface="OPPOSans R" charset="-122"/>
              </a:rPr>
              <a:t> </a:t>
            </a:r>
            <a:r>
              <a:rPr lang="en-US" altLang="zh-CN" sz="1300" dirty="0" err="1">
                <a:solidFill>
                  <a:schemeClr val="bg1"/>
                </a:solidFill>
                <a:latin typeface="OPPOSans R" charset="-122"/>
                <a:ea typeface="OPPOSans R" charset="-122"/>
              </a:rPr>
              <a:t>mikroskop</a:t>
            </a:r>
            <a:r>
              <a:rPr lang="en-US" altLang="zh-CN" sz="1300" dirty="0">
                <a:solidFill>
                  <a:schemeClr val="bg1"/>
                </a:solidFill>
                <a:latin typeface="OPPOSans R" charset="-122"/>
                <a:ea typeface="OPPOSans R" charset="-122"/>
              </a:rPr>
              <a:t> </a:t>
            </a:r>
            <a:r>
              <a:rPr lang="en-US" altLang="zh-CN" sz="1300" dirty="0" err="1">
                <a:solidFill>
                  <a:schemeClr val="bg1"/>
                </a:solidFill>
                <a:latin typeface="OPPOSans R" charset="-122"/>
                <a:ea typeface="OPPOSans R" charset="-122"/>
              </a:rPr>
              <a:t>untuk</a:t>
            </a:r>
            <a:r>
              <a:rPr lang="en-US" altLang="zh-CN" sz="1300" dirty="0">
                <a:solidFill>
                  <a:schemeClr val="bg1"/>
                </a:solidFill>
                <a:latin typeface="OPPOSans R" charset="-122"/>
                <a:ea typeface="OPPOSans R" charset="-122"/>
              </a:rPr>
              <a:t> </a:t>
            </a:r>
            <a:r>
              <a:rPr lang="en-US" altLang="zh-CN" sz="1300" dirty="0" err="1">
                <a:solidFill>
                  <a:schemeClr val="bg1"/>
                </a:solidFill>
                <a:latin typeface="OPPOSans R" charset="-122"/>
                <a:ea typeface="OPPOSans R" charset="-122"/>
              </a:rPr>
              <a:t>melihat</a:t>
            </a:r>
            <a:r>
              <a:rPr lang="en-US" altLang="zh-CN" sz="1300" dirty="0">
                <a:solidFill>
                  <a:schemeClr val="bg1"/>
                </a:solidFill>
                <a:latin typeface="OPPOSans R" charset="-122"/>
                <a:ea typeface="OPPOSans R" charset="-122"/>
              </a:rPr>
              <a:t> </a:t>
            </a:r>
            <a:r>
              <a:rPr lang="en-US" altLang="zh-CN" sz="1300" dirty="0" err="1">
                <a:solidFill>
                  <a:schemeClr val="bg1"/>
                </a:solidFill>
                <a:latin typeface="OPPOSans R" charset="-122"/>
                <a:ea typeface="OPPOSans R" charset="-122"/>
              </a:rPr>
              <a:t>spesimen</a:t>
            </a:r>
            <a:r>
              <a:rPr lang="en-US" altLang="zh-CN" sz="1300" dirty="0">
                <a:solidFill>
                  <a:schemeClr val="bg1"/>
                </a:solidFill>
                <a:latin typeface="OPPOSans R" charset="-122"/>
                <a:ea typeface="OPPOSans R" charset="-122"/>
              </a:rPr>
              <a:t> dan </a:t>
            </a:r>
            <a:r>
              <a:rPr lang="en-US" altLang="zh-CN" sz="1300" dirty="0" err="1">
                <a:solidFill>
                  <a:schemeClr val="bg1"/>
                </a:solidFill>
                <a:latin typeface="OPPOSans R" charset="-122"/>
                <a:ea typeface="OPPOSans R" charset="-122"/>
              </a:rPr>
              <a:t>mempelajari</a:t>
            </a:r>
            <a:r>
              <a:rPr lang="en-US" altLang="zh-CN" sz="1300" dirty="0">
                <a:solidFill>
                  <a:schemeClr val="bg1"/>
                </a:solidFill>
                <a:latin typeface="OPPOSans R" charset="-122"/>
                <a:ea typeface="OPPOSans R" charset="-122"/>
              </a:rPr>
              <a:t> </a:t>
            </a:r>
            <a:r>
              <a:rPr lang="en-US" altLang="zh-CN" sz="1300" dirty="0" err="1">
                <a:solidFill>
                  <a:schemeClr val="bg1"/>
                </a:solidFill>
                <a:latin typeface="OPPOSans R" charset="-122"/>
                <a:ea typeface="OPPOSans R" charset="-122"/>
              </a:rPr>
              <a:t>sains</a:t>
            </a:r>
            <a:r>
              <a:rPr lang="en-US" altLang="zh-CN" sz="1300" dirty="0">
                <a:solidFill>
                  <a:schemeClr val="bg1"/>
                </a:solidFill>
                <a:latin typeface="OPPOSans R" charset="-122"/>
                <a:ea typeface="OPPOSans R" charset="-122"/>
              </a:rPr>
              <a:t>. </a:t>
            </a:r>
            <a:r>
              <a:rPr lang="en-US" altLang="zh-CN" sz="1300" dirty="0" err="1">
                <a:solidFill>
                  <a:schemeClr val="bg1"/>
                </a:solidFill>
                <a:latin typeface="OPPOSans R" charset="-122"/>
                <a:ea typeface="OPPOSans R" charset="-122"/>
              </a:rPr>
              <a:t>Dengan</a:t>
            </a:r>
            <a:r>
              <a:rPr lang="en-US" altLang="zh-CN" sz="1300" dirty="0">
                <a:solidFill>
                  <a:schemeClr val="bg1"/>
                </a:solidFill>
                <a:latin typeface="OPPOSans R" charset="-122"/>
                <a:ea typeface="OPPOSans R" charset="-122"/>
              </a:rPr>
              <a:t> </a:t>
            </a:r>
            <a:r>
              <a:rPr lang="en-US" altLang="zh-CN" sz="1300" dirty="0" err="1">
                <a:solidFill>
                  <a:schemeClr val="bg1"/>
                </a:solidFill>
                <a:latin typeface="OPPOSans R" charset="-122"/>
                <a:ea typeface="OPPOSans R" charset="-122"/>
              </a:rPr>
              <a:t>mikroskop</a:t>
            </a:r>
            <a:r>
              <a:rPr lang="en-US" altLang="zh-CN" sz="1300" dirty="0">
                <a:solidFill>
                  <a:schemeClr val="bg1"/>
                </a:solidFill>
                <a:latin typeface="OPPOSans R" charset="-122"/>
                <a:ea typeface="OPPOSans R" charset="-122"/>
              </a:rPr>
              <a:t>, </a:t>
            </a:r>
            <a:r>
              <a:rPr lang="en-US" altLang="zh-CN" sz="1300" dirty="0" err="1">
                <a:solidFill>
                  <a:srgbClr val="EA9233"/>
                </a:solidFill>
                <a:latin typeface="OPPOSans R" charset="-122"/>
                <a:ea typeface="OPPOSans R" charset="-122"/>
              </a:rPr>
              <a:t>mereka</a:t>
            </a:r>
            <a:r>
              <a:rPr lang="en-US" altLang="zh-CN" sz="1300" dirty="0">
                <a:solidFill>
                  <a:srgbClr val="EA9233"/>
                </a:solidFill>
                <a:latin typeface="OPPOSans R" charset="-122"/>
                <a:ea typeface="OPPOSans R" charset="-122"/>
              </a:rPr>
              <a:t> </a:t>
            </a:r>
            <a:r>
              <a:rPr lang="en-US" altLang="zh-CN" sz="1300" dirty="0" err="1">
                <a:solidFill>
                  <a:srgbClr val="EA9233"/>
                </a:solidFill>
                <a:latin typeface="OPPOSans R" charset="-122"/>
                <a:ea typeface="OPPOSans R" charset="-122"/>
              </a:rPr>
              <a:t>dapat</a:t>
            </a:r>
            <a:r>
              <a:rPr lang="en-US" altLang="zh-CN" sz="1300" dirty="0">
                <a:solidFill>
                  <a:srgbClr val="EA9233"/>
                </a:solidFill>
                <a:latin typeface="OPPOSans R" charset="-122"/>
                <a:ea typeface="OPPOSans R" charset="-122"/>
              </a:rPr>
              <a:t> </a:t>
            </a:r>
            <a:r>
              <a:rPr lang="en-US" altLang="zh-CN" sz="1300" dirty="0" err="1">
                <a:solidFill>
                  <a:srgbClr val="EA9233"/>
                </a:solidFill>
                <a:latin typeface="OPPOSans R" charset="-122"/>
                <a:ea typeface="OPPOSans R" charset="-122"/>
              </a:rPr>
              <a:t>membantu</a:t>
            </a:r>
            <a:r>
              <a:rPr lang="en-US" altLang="zh-CN" sz="1300" dirty="0">
                <a:solidFill>
                  <a:srgbClr val="EA9233"/>
                </a:solidFill>
                <a:latin typeface="OPPOSans R" charset="-122"/>
                <a:ea typeface="OPPOSans R" charset="-122"/>
              </a:rPr>
              <a:t> </a:t>
            </a:r>
            <a:r>
              <a:rPr lang="en-US" altLang="zh-CN" sz="1300" dirty="0" err="1">
                <a:solidFill>
                  <a:srgbClr val="EA9233"/>
                </a:solidFill>
                <a:latin typeface="OPPOSans R" charset="-122"/>
                <a:ea typeface="OPPOSans R" charset="-122"/>
              </a:rPr>
              <a:t>anak-anak</a:t>
            </a:r>
            <a:r>
              <a:rPr lang="en-US" altLang="zh-CN" sz="1300" dirty="0">
                <a:solidFill>
                  <a:srgbClr val="EA9233"/>
                </a:solidFill>
                <a:latin typeface="OPPOSans R" charset="-122"/>
                <a:ea typeface="OPPOSans R" charset="-122"/>
              </a:rPr>
              <a:t> </a:t>
            </a:r>
            <a:r>
              <a:rPr lang="en-US" altLang="zh-CN" sz="1300" dirty="0" err="1">
                <a:solidFill>
                  <a:srgbClr val="EA9233"/>
                </a:solidFill>
                <a:latin typeface="OPPOSans R" charset="-122"/>
                <a:ea typeface="OPPOSans R" charset="-122"/>
              </a:rPr>
              <a:t>belajar</a:t>
            </a:r>
            <a:r>
              <a:rPr lang="en-US" altLang="zh-CN" sz="1300" dirty="0">
                <a:solidFill>
                  <a:srgbClr val="EA9233"/>
                </a:solidFill>
                <a:latin typeface="OPPOSans R" charset="-122"/>
                <a:ea typeface="OPPOSans R" charset="-122"/>
              </a:rPr>
              <a:t> dan </a:t>
            </a:r>
            <a:r>
              <a:rPr lang="en-US" altLang="zh-CN" sz="1300" dirty="0" err="1">
                <a:solidFill>
                  <a:srgbClr val="EA9233"/>
                </a:solidFill>
                <a:latin typeface="OPPOSans R" charset="-122"/>
                <a:ea typeface="OPPOSans R" charset="-122"/>
              </a:rPr>
              <a:t>menciptakan</a:t>
            </a:r>
            <a:r>
              <a:rPr lang="en-US" altLang="zh-CN" sz="1300" dirty="0">
                <a:solidFill>
                  <a:srgbClr val="EA9233"/>
                </a:solidFill>
                <a:latin typeface="OPPOSans R" charset="-122"/>
                <a:ea typeface="OPPOSans R" charset="-122"/>
              </a:rPr>
              <a:t> </a:t>
            </a:r>
            <a:r>
              <a:rPr lang="en-US" altLang="zh-CN" sz="1300" dirty="0" err="1">
                <a:solidFill>
                  <a:srgbClr val="EA9233"/>
                </a:solidFill>
                <a:latin typeface="OPPOSans R" charset="-122"/>
                <a:ea typeface="OPPOSans R" charset="-122"/>
              </a:rPr>
              <a:t>interaksi</a:t>
            </a:r>
            <a:r>
              <a:rPr lang="en-US" altLang="zh-CN" sz="1300" dirty="0">
                <a:solidFill>
                  <a:srgbClr val="EA9233"/>
                </a:solidFill>
                <a:latin typeface="OPPOSans R" charset="-122"/>
                <a:ea typeface="OPPOSans R" charset="-122"/>
              </a:rPr>
              <a:t> orang </a:t>
            </a:r>
            <a:r>
              <a:rPr lang="en-US" altLang="zh-CN" sz="1300" dirty="0" err="1">
                <a:solidFill>
                  <a:srgbClr val="EA9233"/>
                </a:solidFill>
                <a:latin typeface="OPPOSans R" charset="-122"/>
                <a:ea typeface="OPPOSans R" charset="-122"/>
              </a:rPr>
              <a:t>tua-anak</a:t>
            </a:r>
            <a:endParaRPr lang="en-US" altLang="zh-CN" sz="1300" dirty="0">
              <a:solidFill>
                <a:srgbClr val="EA9233"/>
              </a:solidFill>
              <a:latin typeface="OPPOSans R" charset="-122"/>
              <a:ea typeface="OPPOSans R" charset="-122"/>
            </a:endParaRPr>
          </a:p>
        </p:txBody>
      </p:sp>
      <p:pic>
        <p:nvPicPr>
          <p:cNvPr id="19" name="图片 18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740" r="22915" b="-1"/>
          <a:stretch>
            <a:fillRect/>
          </a:stretch>
        </p:blipFill>
        <p:spPr>
          <a:xfrm>
            <a:off x="9171654" y="2936173"/>
            <a:ext cx="3020346" cy="3947198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22535"/>
          <a:stretch>
            <a:fillRect/>
          </a:stretch>
        </p:blipFill>
        <p:spPr>
          <a:xfrm>
            <a:off x="6104994" y="2936173"/>
            <a:ext cx="3057668" cy="3947198"/>
          </a:xfrm>
          <a:prstGeom prst="rect">
            <a:avLst/>
          </a:prstGeom>
        </p:spPr>
      </p:pic>
      <p:sp>
        <p:nvSpPr>
          <p:cNvPr id="21" name="矩形: 圆角 20"/>
          <p:cNvSpPr/>
          <p:nvPr/>
        </p:nvSpPr>
        <p:spPr>
          <a:xfrm>
            <a:off x="7124760" y="3156864"/>
            <a:ext cx="890495" cy="387873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2" name="内容占位符 2"/>
          <p:cNvSpPr txBox="1"/>
          <p:nvPr/>
        </p:nvSpPr>
        <p:spPr>
          <a:xfrm>
            <a:off x="7124760" y="3234368"/>
            <a:ext cx="890495" cy="20995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91313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en-US" altLang="zh-CN" sz="1050" dirty="0" err="1">
                <a:latin typeface="OPPOSans R" charset="-122"/>
                <a:ea typeface="OPPOSans R" charset="-122"/>
                <a:cs typeface="OPPOSans-S R" panose="00020600040101010101" pitchFamily="18" charset="-122"/>
              </a:rPr>
              <a:t>Logam</a:t>
            </a:r>
            <a:endParaRPr lang="zh-CN" altLang="en-US" sz="1050" dirty="0">
              <a:latin typeface="OPPOSans R" charset="-122"/>
              <a:ea typeface="OPPOSans R" charset="-122"/>
              <a:cs typeface="OPPOSans-S R" panose="00020600040101010101" pitchFamily="18" charset="-122"/>
            </a:endParaRPr>
          </a:p>
        </p:txBody>
      </p:sp>
      <p:sp>
        <p:nvSpPr>
          <p:cNvPr id="23" name="矩形: 圆角 22"/>
          <p:cNvSpPr/>
          <p:nvPr/>
        </p:nvSpPr>
        <p:spPr>
          <a:xfrm>
            <a:off x="10200412" y="3156864"/>
            <a:ext cx="890495" cy="387873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4" name="内容占位符 2"/>
          <p:cNvSpPr txBox="1"/>
          <p:nvPr/>
        </p:nvSpPr>
        <p:spPr>
          <a:xfrm>
            <a:off x="10200412" y="3234368"/>
            <a:ext cx="890495" cy="20995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91313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en-US" altLang="zh-CN" sz="1050" dirty="0">
                <a:latin typeface="OPPOSans R" charset="-122"/>
                <a:ea typeface="OPPOSans R" charset="-122"/>
                <a:cs typeface="OPPOSans-S R" panose="00020600040101010101" pitchFamily="18" charset="-122"/>
              </a:rPr>
              <a:t>Kain</a:t>
            </a:r>
            <a:endParaRPr lang="zh-CN" altLang="en-US" sz="1050" dirty="0">
              <a:latin typeface="OPPOSans R" charset="-122"/>
              <a:ea typeface="OPPOSans R" charset="-122"/>
              <a:cs typeface="OPPOSans-S R" panose="00020600040101010101" pitchFamily="18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bldLvl="0" animBg="1"/>
      <p:bldP spid="1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66" t="14979" r="59153" b="63039"/>
          <a:stretch>
            <a:fillRect/>
          </a:stretch>
        </p:blipFill>
        <p:spPr>
          <a:xfrm rot="10800000" flipH="1">
            <a:off x="0" y="0"/>
            <a:ext cx="12192000" cy="6883371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885104" y="701519"/>
            <a:ext cx="461926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sz="4800" dirty="0" err="1">
                <a:solidFill>
                  <a:srgbClr val="EA9233"/>
                </a:solidFill>
                <a:latin typeface="OPPOSans R" charset="-122"/>
                <a:ea typeface="OPPOSans R" charset="-122"/>
              </a:rPr>
              <a:t>Deteksi</a:t>
            </a:r>
            <a:r>
              <a:rPr lang="en-US" altLang="zh-CN" sz="4800" dirty="0">
                <a:solidFill>
                  <a:srgbClr val="EA9233"/>
                </a:solidFill>
                <a:latin typeface="OPPOSans R" charset="-122"/>
                <a:ea typeface="OPPOSans R" charset="-122"/>
              </a:rPr>
              <a:t> </a:t>
            </a:r>
            <a:r>
              <a:rPr lang="en-US" altLang="zh-CN" sz="4800" dirty="0" err="1">
                <a:solidFill>
                  <a:srgbClr val="EA9233"/>
                </a:solidFill>
                <a:latin typeface="OPPOSans R" charset="-122"/>
                <a:ea typeface="OPPOSans R" charset="-122"/>
              </a:rPr>
              <a:t>Layar</a:t>
            </a:r>
            <a:endParaRPr kumimoji="0" lang="en-US" altLang="zh-CN" sz="4800" i="0" u="none" strike="noStrike" kern="1200" cap="none" spc="0" normalizeH="0" baseline="0" noProof="0" dirty="0">
              <a:ln>
                <a:noFill/>
              </a:ln>
              <a:solidFill>
                <a:srgbClr val="EA9233"/>
              </a:solidFill>
              <a:effectLst/>
              <a:uLnTx/>
              <a:uFillTx/>
              <a:latin typeface="OPPOSans R" charset="-122"/>
              <a:ea typeface="OPPOSans R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874713" y="1532516"/>
            <a:ext cx="10201996" cy="10332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150000"/>
              </a:lnSpc>
              <a:defRPr/>
            </a:pPr>
            <a:r>
              <a:rPr lang="en-US" altLang="zh-CN" sz="1400" dirty="0" err="1">
                <a:solidFill>
                  <a:schemeClr val="bg1"/>
                </a:solidFill>
                <a:latin typeface="OPPOSans R" charset="-122"/>
                <a:ea typeface="OPPOSans R" charset="-122"/>
              </a:rPr>
              <a:t>Layar</a:t>
            </a:r>
            <a:r>
              <a:rPr lang="en-US" altLang="zh-CN" sz="1400" dirty="0">
                <a:solidFill>
                  <a:schemeClr val="bg1"/>
                </a:solidFill>
                <a:latin typeface="OPPOSans R" charset="-122"/>
                <a:ea typeface="OPPOSans R" charset="-122"/>
              </a:rPr>
              <a:t> Samsung </a:t>
            </a:r>
            <a:r>
              <a:rPr lang="en-US" altLang="zh-CN" sz="1400" dirty="0" err="1">
                <a:solidFill>
                  <a:schemeClr val="bg1"/>
                </a:solidFill>
                <a:latin typeface="OPPOSans R" charset="-122"/>
                <a:ea typeface="OPPOSans R" charset="-122"/>
              </a:rPr>
              <a:t>dengan</a:t>
            </a:r>
            <a:r>
              <a:rPr lang="en-US" altLang="zh-CN" sz="1400" dirty="0">
                <a:solidFill>
                  <a:schemeClr val="bg1"/>
                </a:solidFill>
                <a:latin typeface="OPPOSans R" charset="-122"/>
                <a:ea typeface="OPPOSans R" charset="-122"/>
              </a:rPr>
              <a:t> </a:t>
            </a:r>
            <a:r>
              <a:rPr lang="en-US" altLang="zh-CN" sz="1400" dirty="0" err="1">
                <a:solidFill>
                  <a:schemeClr val="bg1"/>
                </a:solidFill>
                <a:latin typeface="OPPOSans R" charset="-122"/>
                <a:ea typeface="OPPOSans R" charset="-122"/>
              </a:rPr>
              <a:t>layar</a:t>
            </a:r>
            <a:r>
              <a:rPr lang="en-US" altLang="zh-CN" sz="1400" dirty="0">
                <a:solidFill>
                  <a:schemeClr val="bg1"/>
                </a:solidFill>
                <a:latin typeface="OPPOSans R" charset="-122"/>
                <a:ea typeface="OPPOSans R" charset="-122"/>
              </a:rPr>
              <a:t> lain, </a:t>
            </a:r>
            <a:r>
              <a:rPr lang="en-US" altLang="zh-CN" sz="1400" dirty="0" err="1">
                <a:solidFill>
                  <a:schemeClr val="bg1"/>
                </a:solidFill>
                <a:latin typeface="OPPOSans R" charset="-122"/>
                <a:ea typeface="OPPOSans R" charset="-122"/>
              </a:rPr>
              <a:t>perbedaan</a:t>
            </a:r>
            <a:r>
              <a:rPr lang="en-US" altLang="zh-CN" sz="1400" dirty="0">
                <a:solidFill>
                  <a:schemeClr val="bg1"/>
                </a:solidFill>
                <a:latin typeface="OPPOSans R" charset="-122"/>
                <a:ea typeface="OPPOSans R" charset="-122"/>
              </a:rPr>
              <a:t> paling </a:t>
            </a:r>
            <a:r>
              <a:rPr lang="en-US" altLang="zh-CN" sz="1400" dirty="0" err="1">
                <a:solidFill>
                  <a:schemeClr val="bg1"/>
                </a:solidFill>
                <a:latin typeface="OPPOSans R" charset="-122"/>
                <a:ea typeface="OPPOSans R" charset="-122"/>
              </a:rPr>
              <a:t>dasar</a:t>
            </a:r>
            <a:r>
              <a:rPr lang="en-US" altLang="zh-CN" sz="1400" dirty="0">
                <a:solidFill>
                  <a:schemeClr val="bg1"/>
                </a:solidFill>
                <a:latin typeface="OPPOSans R" charset="-122"/>
                <a:ea typeface="OPPOSans R" charset="-122"/>
              </a:rPr>
              <a:t> </a:t>
            </a:r>
            <a:r>
              <a:rPr lang="en-US" altLang="zh-CN" sz="1400" dirty="0" err="1">
                <a:solidFill>
                  <a:schemeClr val="bg1"/>
                </a:solidFill>
                <a:latin typeface="OPPOSans R" charset="-122"/>
                <a:ea typeface="OPPOSans R" charset="-122"/>
              </a:rPr>
              <a:t>berada</a:t>
            </a:r>
            <a:r>
              <a:rPr lang="en-US" altLang="zh-CN" sz="1400" dirty="0">
                <a:solidFill>
                  <a:schemeClr val="bg1"/>
                </a:solidFill>
                <a:latin typeface="OPPOSans R" charset="-122"/>
                <a:ea typeface="OPPOSans R" charset="-122"/>
              </a:rPr>
              <a:t> pada “</a:t>
            </a:r>
            <a:r>
              <a:rPr lang="en-US" altLang="zh-CN" sz="1400" dirty="0" err="1">
                <a:solidFill>
                  <a:schemeClr val="bg1"/>
                </a:solidFill>
                <a:latin typeface="OPPOSans R" charset="-122"/>
                <a:ea typeface="OPPOSans R" charset="-122"/>
              </a:rPr>
              <a:t>Pengaturan</a:t>
            </a:r>
            <a:r>
              <a:rPr lang="en-US" altLang="zh-CN" sz="1400" dirty="0">
                <a:solidFill>
                  <a:schemeClr val="bg1"/>
                </a:solidFill>
                <a:latin typeface="OPPOSans R" charset="-122"/>
                <a:ea typeface="OPPOSans R" charset="-122"/>
              </a:rPr>
              <a:t> </a:t>
            </a:r>
            <a:r>
              <a:rPr lang="en-US" altLang="zh-CN" sz="1400" dirty="0" err="1">
                <a:solidFill>
                  <a:schemeClr val="bg1"/>
                </a:solidFill>
                <a:latin typeface="OPPOSans R" charset="-122"/>
                <a:ea typeface="OPPOSans R" charset="-122"/>
              </a:rPr>
              <a:t>Piksel</a:t>
            </a:r>
            <a:r>
              <a:rPr lang="en-US" altLang="zh-CN" sz="1400" dirty="0">
                <a:solidFill>
                  <a:schemeClr val="bg1"/>
                </a:solidFill>
                <a:latin typeface="OPPOSans R" charset="-122"/>
                <a:ea typeface="OPPOSans R" charset="-122"/>
              </a:rPr>
              <a:t>”</a:t>
            </a:r>
            <a:r>
              <a:rPr lang="zh-CN" altLang="en-US" sz="1400" dirty="0">
                <a:solidFill>
                  <a:schemeClr val="bg1"/>
                </a:solidFill>
                <a:latin typeface="OPPOSans R" charset="-122"/>
                <a:ea typeface="OPPOSans R" charset="-122"/>
              </a:rPr>
              <a:t> </a:t>
            </a:r>
            <a:r>
              <a:rPr lang="en-US" altLang="zh-CN" sz="1400" dirty="0">
                <a:solidFill>
                  <a:schemeClr val="bg1"/>
                </a:solidFill>
                <a:latin typeface="OPPOSans R" charset="-122"/>
                <a:ea typeface="OPPOSans R" charset="-122"/>
              </a:rPr>
              <a:t>, </a:t>
            </a:r>
            <a:r>
              <a:rPr lang="en-US" altLang="zh-CN" sz="1400" dirty="0" err="1">
                <a:solidFill>
                  <a:schemeClr val="bg1"/>
                </a:solidFill>
                <a:latin typeface="OPPOSans R" charset="-122"/>
                <a:ea typeface="OPPOSans R" charset="-122"/>
              </a:rPr>
              <a:t>Layar</a:t>
            </a:r>
            <a:r>
              <a:rPr lang="en-US" altLang="zh-CN" sz="1400" dirty="0">
                <a:solidFill>
                  <a:schemeClr val="bg1"/>
                </a:solidFill>
                <a:latin typeface="OPPOSans R" charset="-122"/>
                <a:ea typeface="OPPOSans R" charset="-122"/>
              </a:rPr>
              <a:t> Samsung </a:t>
            </a:r>
            <a:r>
              <a:rPr lang="en-US" altLang="zh-CN" sz="1400" dirty="0" err="1">
                <a:solidFill>
                  <a:schemeClr val="bg1"/>
                </a:solidFill>
                <a:latin typeface="OPPOSans R" charset="-122"/>
                <a:ea typeface="OPPOSans R" charset="-122"/>
              </a:rPr>
              <a:t>tersusun</a:t>
            </a:r>
            <a:r>
              <a:rPr lang="en-US" altLang="zh-CN" sz="1400" dirty="0">
                <a:solidFill>
                  <a:schemeClr val="bg1"/>
                </a:solidFill>
                <a:latin typeface="OPPOSans R" charset="-122"/>
                <a:ea typeface="OPPOSans R" charset="-122"/>
              </a:rPr>
              <a:t> </a:t>
            </a:r>
            <a:r>
              <a:rPr lang="en-US" altLang="zh-CN" sz="1400" dirty="0" err="1">
                <a:solidFill>
                  <a:schemeClr val="bg1"/>
                </a:solidFill>
                <a:latin typeface="OPPOSans R" charset="-122"/>
                <a:ea typeface="OPPOSans R" charset="-122"/>
              </a:rPr>
              <a:t>kompak</a:t>
            </a:r>
            <a:r>
              <a:rPr lang="en-US" altLang="zh-CN" sz="1400" dirty="0">
                <a:solidFill>
                  <a:schemeClr val="bg1"/>
                </a:solidFill>
                <a:latin typeface="OPPOSans R" charset="-122"/>
                <a:ea typeface="OPPOSans R" charset="-122"/>
              </a:rPr>
              <a:t> </a:t>
            </a:r>
            <a:r>
              <a:rPr lang="en-US" altLang="zh-CN" sz="1400" dirty="0" err="1">
                <a:solidFill>
                  <a:schemeClr val="bg1"/>
                </a:solidFill>
                <a:latin typeface="OPPOSans R" charset="-122"/>
                <a:ea typeface="OPPOSans R" charset="-122"/>
              </a:rPr>
              <a:t>seperti</a:t>
            </a:r>
            <a:r>
              <a:rPr lang="en-US" altLang="zh-CN" sz="1400" dirty="0">
                <a:solidFill>
                  <a:schemeClr val="bg1"/>
                </a:solidFill>
                <a:latin typeface="OPPOSans R" charset="-122"/>
                <a:ea typeface="OPPOSans R" charset="-122"/>
              </a:rPr>
              <a:t> </a:t>
            </a:r>
            <a:r>
              <a:rPr lang="en-US" altLang="zh-CN" sz="1400" dirty="0" err="1">
                <a:solidFill>
                  <a:schemeClr val="bg1"/>
                </a:solidFill>
                <a:latin typeface="OPPOSans R" charset="-122"/>
                <a:ea typeface="OPPOSans R" charset="-122"/>
              </a:rPr>
              <a:t>berlian</a:t>
            </a:r>
            <a:r>
              <a:rPr lang="en-US" altLang="zh-CN" sz="1400" dirty="0">
                <a:solidFill>
                  <a:schemeClr val="bg1"/>
                </a:solidFill>
                <a:latin typeface="OPPOSans R" charset="-122"/>
                <a:ea typeface="OPPOSans R" charset="-122"/>
              </a:rPr>
              <a:t>, </a:t>
            </a:r>
            <a:r>
              <a:rPr lang="en-US" altLang="zh-CN" sz="1400" dirty="0" err="1">
                <a:solidFill>
                  <a:schemeClr val="bg1"/>
                </a:solidFill>
                <a:latin typeface="OPPOSans R" charset="-122"/>
                <a:ea typeface="OPPOSans R" charset="-122"/>
              </a:rPr>
              <a:t>sedangkan</a:t>
            </a:r>
            <a:r>
              <a:rPr lang="en-US" altLang="zh-CN" sz="1400" dirty="0">
                <a:solidFill>
                  <a:schemeClr val="bg1"/>
                </a:solidFill>
                <a:latin typeface="OPPOSans R" charset="-122"/>
                <a:ea typeface="OPPOSans R" charset="-122"/>
              </a:rPr>
              <a:t> </a:t>
            </a:r>
            <a:r>
              <a:rPr lang="en-US" altLang="zh-CN" sz="1400" dirty="0" err="1">
                <a:solidFill>
                  <a:schemeClr val="bg1"/>
                </a:solidFill>
                <a:latin typeface="OPPOSans R" charset="-122"/>
                <a:ea typeface="OPPOSans R" charset="-122"/>
              </a:rPr>
              <a:t>layar</a:t>
            </a:r>
            <a:r>
              <a:rPr lang="en-US" altLang="zh-CN" sz="1400" dirty="0">
                <a:solidFill>
                  <a:schemeClr val="bg1"/>
                </a:solidFill>
                <a:latin typeface="OPPOSans R" charset="-122"/>
                <a:ea typeface="OPPOSans R" charset="-122"/>
              </a:rPr>
              <a:t> lain </a:t>
            </a:r>
            <a:r>
              <a:rPr lang="en-US" altLang="zh-CN" sz="1400" dirty="0" err="1">
                <a:solidFill>
                  <a:schemeClr val="bg1"/>
                </a:solidFill>
                <a:latin typeface="OPPOSans R" charset="-122"/>
                <a:ea typeface="OPPOSans R" charset="-122"/>
              </a:rPr>
              <a:t>tidak</a:t>
            </a:r>
            <a:r>
              <a:rPr lang="en-US" altLang="zh-CN" sz="1400" dirty="0">
                <a:solidFill>
                  <a:schemeClr val="bg1"/>
                </a:solidFill>
                <a:latin typeface="OPPOSans R" charset="-122"/>
                <a:ea typeface="OPPOSans R" charset="-122"/>
              </a:rPr>
              <a:t> </a:t>
            </a:r>
            <a:r>
              <a:rPr lang="en-US" altLang="zh-CN" sz="1400" dirty="0" err="1">
                <a:solidFill>
                  <a:schemeClr val="bg1"/>
                </a:solidFill>
                <a:latin typeface="OPPOSans R" charset="-122"/>
                <a:ea typeface="OPPOSans R" charset="-122"/>
              </a:rPr>
              <a:t>tersusun</a:t>
            </a:r>
            <a:r>
              <a:rPr lang="en-US" altLang="zh-CN" sz="1400" dirty="0">
                <a:solidFill>
                  <a:schemeClr val="bg1"/>
                </a:solidFill>
                <a:latin typeface="OPPOSans R" charset="-122"/>
                <a:ea typeface="OPPOSans R" charset="-122"/>
              </a:rPr>
              <a:t> </a:t>
            </a:r>
            <a:r>
              <a:rPr lang="en-US" altLang="zh-CN" sz="1400" dirty="0" err="1">
                <a:solidFill>
                  <a:schemeClr val="bg1"/>
                </a:solidFill>
                <a:latin typeface="OPPOSans R" charset="-122"/>
                <a:ea typeface="OPPOSans R" charset="-122"/>
              </a:rPr>
              <a:t>seperti</a:t>
            </a:r>
            <a:r>
              <a:rPr lang="en-US" altLang="zh-CN" sz="1400" dirty="0">
                <a:solidFill>
                  <a:schemeClr val="bg1"/>
                </a:solidFill>
                <a:latin typeface="OPPOSans R" charset="-122"/>
                <a:ea typeface="OPPOSans R" charset="-122"/>
              </a:rPr>
              <a:t> </a:t>
            </a:r>
            <a:r>
              <a:rPr lang="en-US" altLang="zh-CN" sz="1400" dirty="0" err="1">
                <a:solidFill>
                  <a:schemeClr val="bg1"/>
                </a:solidFill>
                <a:latin typeface="OPPOSans R" charset="-122"/>
                <a:ea typeface="OPPOSans R" charset="-122"/>
              </a:rPr>
              <a:t>itu</a:t>
            </a:r>
            <a:r>
              <a:rPr lang="en-US" altLang="zh-CN" sz="1400" dirty="0">
                <a:solidFill>
                  <a:schemeClr val="bg1"/>
                </a:solidFill>
                <a:latin typeface="OPPOSans R" charset="-122"/>
                <a:ea typeface="OPPOSans R" charset="-122"/>
              </a:rPr>
              <a:t>, dan </a:t>
            </a:r>
            <a:r>
              <a:rPr lang="en-US" altLang="zh-CN" sz="1400" dirty="0" err="1">
                <a:solidFill>
                  <a:schemeClr val="bg1"/>
                </a:solidFill>
                <a:latin typeface="OPPOSans R" charset="-122"/>
                <a:ea typeface="OPPOSans R" charset="-122"/>
              </a:rPr>
              <a:t>pengaturan</a:t>
            </a:r>
            <a:r>
              <a:rPr lang="en-US" altLang="zh-CN" sz="1400" dirty="0">
                <a:solidFill>
                  <a:schemeClr val="bg1"/>
                </a:solidFill>
                <a:latin typeface="OPPOSans R" charset="-122"/>
                <a:ea typeface="OPPOSans R" charset="-122"/>
              </a:rPr>
              <a:t> </a:t>
            </a:r>
            <a:r>
              <a:rPr lang="en-US" altLang="zh-CN" sz="1400" dirty="0" err="1">
                <a:solidFill>
                  <a:schemeClr val="bg1"/>
                </a:solidFill>
                <a:latin typeface="OPPOSans R" charset="-122"/>
                <a:ea typeface="OPPOSans R" charset="-122"/>
              </a:rPr>
              <a:t>piksel</a:t>
            </a:r>
            <a:r>
              <a:rPr lang="en-US" altLang="zh-CN" sz="1400" dirty="0">
                <a:solidFill>
                  <a:schemeClr val="bg1"/>
                </a:solidFill>
                <a:latin typeface="OPPOSans R" charset="-122"/>
                <a:ea typeface="OPPOSans R" charset="-122"/>
              </a:rPr>
              <a:t> </a:t>
            </a:r>
            <a:r>
              <a:rPr lang="en-US" altLang="zh-CN" sz="1400" dirty="0" err="1">
                <a:solidFill>
                  <a:schemeClr val="bg1"/>
                </a:solidFill>
                <a:latin typeface="OPPOSans R" charset="-122"/>
                <a:ea typeface="OPPOSans R" charset="-122"/>
              </a:rPr>
              <a:t>dapat</a:t>
            </a:r>
            <a:r>
              <a:rPr lang="en-US" altLang="zh-CN" sz="1400" dirty="0">
                <a:solidFill>
                  <a:schemeClr val="bg1"/>
                </a:solidFill>
                <a:latin typeface="OPPOSans R" charset="-122"/>
                <a:ea typeface="OPPOSans R" charset="-122"/>
              </a:rPr>
              <a:t> </a:t>
            </a:r>
            <a:r>
              <a:rPr lang="en-US" altLang="zh-CN" sz="1400" dirty="0" err="1">
                <a:solidFill>
                  <a:schemeClr val="bg1"/>
                </a:solidFill>
                <a:latin typeface="OPPOSans R" charset="-122"/>
                <a:ea typeface="OPPOSans R" charset="-122"/>
              </a:rPr>
              <a:t>terlihat</a:t>
            </a:r>
            <a:r>
              <a:rPr lang="en-US" altLang="zh-CN" sz="1400" dirty="0">
                <a:solidFill>
                  <a:schemeClr val="bg1"/>
                </a:solidFill>
                <a:latin typeface="OPPOSans R" charset="-122"/>
                <a:ea typeface="OPPOSans R" charset="-122"/>
              </a:rPr>
              <a:t> </a:t>
            </a:r>
            <a:r>
              <a:rPr lang="en-US" altLang="zh-CN" sz="1400" dirty="0" err="1">
                <a:solidFill>
                  <a:schemeClr val="bg1"/>
                </a:solidFill>
                <a:latin typeface="OPPOSans R" charset="-122"/>
                <a:ea typeface="OPPOSans R" charset="-122"/>
              </a:rPr>
              <a:t>jelas</a:t>
            </a:r>
            <a:r>
              <a:rPr lang="en-US" altLang="zh-CN" sz="1400" dirty="0">
                <a:solidFill>
                  <a:schemeClr val="bg1"/>
                </a:solidFill>
                <a:latin typeface="OPPOSans R" charset="-122"/>
                <a:ea typeface="OPPOSans R" charset="-122"/>
              </a:rPr>
              <a:t> </a:t>
            </a:r>
            <a:r>
              <a:rPr lang="en-US" altLang="zh-CN" sz="1400" dirty="0" err="1">
                <a:solidFill>
                  <a:schemeClr val="bg1"/>
                </a:solidFill>
                <a:latin typeface="OPPOSans R" charset="-122"/>
                <a:ea typeface="OPPOSans R" charset="-122"/>
              </a:rPr>
              <a:t>dalam</a:t>
            </a:r>
            <a:r>
              <a:rPr lang="en-US" altLang="zh-CN" sz="1400" dirty="0">
                <a:solidFill>
                  <a:schemeClr val="bg1"/>
                </a:solidFill>
                <a:latin typeface="OPPOSans R" charset="-122"/>
                <a:ea typeface="OPPOSans R" charset="-122"/>
              </a:rPr>
              <a:t> </a:t>
            </a:r>
            <a:r>
              <a:rPr lang="en-US" altLang="zh-CN" sz="1400" dirty="0" err="1">
                <a:solidFill>
                  <a:schemeClr val="bg1"/>
                </a:solidFill>
                <a:latin typeface="OPPOSans R" charset="-122"/>
                <a:ea typeface="OPPOSans R" charset="-122"/>
              </a:rPr>
              <a:t>mikroskop</a:t>
            </a:r>
            <a:r>
              <a:rPr lang="en-US" altLang="zh-CN" sz="1400" dirty="0">
                <a:solidFill>
                  <a:schemeClr val="bg1"/>
                </a:solidFill>
                <a:latin typeface="OPPOSans R" charset="-122"/>
                <a:ea typeface="OPPOSans R" charset="-122"/>
              </a:rPr>
              <a:t>, </a:t>
            </a:r>
            <a:r>
              <a:rPr lang="en-US" altLang="zh-CN" sz="1400" dirty="0" err="1">
                <a:solidFill>
                  <a:srgbClr val="EA9233"/>
                </a:solidFill>
                <a:latin typeface="OPPOSans R" charset="-122"/>
                <a:ea typeface="OPPOSans R" charset="-122"/>
              </a:rPr>
              <a:t>sekali</a:t>
            </a:r>
            <a:r>
              <a:rPr lang="en-US" altLang="zh-CN" sz="1400" dirty="0">
                <a:solidFill>
                  <a:srgbClr val="EA9233"/>
                </a:solidFill>
                <a:latin typeface="OPPOSans R" charset="-122"/>
                <a:ea typeface="OPPOSans R" charset="-122"/>
              </a:rPr>
              <a:t> </a:t>
            </a:r>
            <a:r>
              <a:rPr lang="en-US" altLang="zh-CN" sz="1400" dirty="0" err="1">
                <a:solidFill>
                  <a:srgbClr val="EA9233"/>
                </a:solidFill>
                <a:latin typeface="OPPOSans R" charset="-122"/>
                <a:ea typeface="OPPOSans R" charset="-122"/>
              </a:rPr>
              <a:t>foto</a:t>
            </a:r>
            <a:r>
              <a:rPr lang="en-US" altLang="zh-CN" sz="1400" dirty="0">
                <a:solidFill>
                  <a:srgbClr val="EA9233"/>
                </a:solidFill>
                <a:latin typeface="OPPOSans R" charset="-122"/>
                <a:ea typeface="OPPOSans R" charset="-122"/>
              </a:rPr>
              <a:t> </a:t>
            </a:r>
            <a:r>
              <a:rPr lang="en-US" altLang="zh-CN" sz="1400" dirty="0" err="1">
                <a:solidFill>
                  <a:srgbClr val="EA9233"/>
                </a:solidFill>
                <a:latin typeface="OPPOSans R" charset="-122"/>
                <a:ea typeface="OPPOSans R" charset="-122"/>
              </a:rPr>
              <a:t>sudah</a:t>
            </a:r>
            <a:r>
              <a:rPr lang="en-US" altLang="zh-CN" sz="1400" dirty="0">
                <a:solidFill>
                  <a:srgbClr val="EA9233"/>
                </a:solidFill>
                <a:latin typeface="OPPOSans R" charset="-122"/>
                <a:ea typeface="OPPOSans R" charset="-122"/>
              </a:rPr>
              <a:t> </a:t>
            </a:r>
            <a:r>
              <a:rPr lang="en-US" altLang="zh-CN" sz="1400" dirty="0" err="1">
                <a:solidFill>
                  <a:srgbClr val="EA9233"/>
                </a:solidFill>
                <a:latin typeface="OPPOSans R" charset="-122"/>
                <a:ea typeface="OPPOSans R" charset="-122"/>
              </a:rPr>
              <a:t>bisa</a:t>
            </a:r>
            <a:r>
              <a:rPr lang="en-US" altLang="zh-CN" sz="1400" dirty="0">
                <a:solidFill>
                  <a:srgbClr val="EA9233"/>
                </a:solidFill>
                <a:latin typeface="OPPOSans R" charset="-122"/>
                <a:ea typeface="OPPOSans R" charset="-122"/>
              </a:rPr>
              <a:t> </a:t>
            </a:r>
            <a:r>
              <a:rPr lang="en-US" altLang="zh-CN" sz="1400" dirty="0" err="1">
                <a:solidFill>
                  <a:srgbClr val="EA9233"/>
                </a:solidFill>
                <a:latin typeface="OPPOSans R" charset="-122"/>
                <a:ea typeface="OPPOSans R" charset="-122"/>
              </a:rPr>
              <a:t>tahu</a:t>
            </a:r>
            <a:r>
              <a:rPr lang="en-US" altLang="zh-CN" sz="1400" dirty="0">
                <a:solidFill>
                  <a:srgbClr val="EA9233"/>
                </a:solidFill>
                <a:latin typeface="OPPOSans R" charset="-122"/>
                <a:ea typeface="OPPOSans R" charset="-122"/>
              </a:rPr>
              <a:t> </a:t>
            </a:r>
            <a:r>
              <a:rPr lang="en-US" altLang="zh-CN" sz="1400" dirty="0" err="1">
                <a:solidFill>
                  <a:srgbClr val="EA9233"/>
                </a:solidFill>
                <a:latin typeface="OPPOSans R" charset="-122"/>
                <a:ea typeface="OPPOSans R" charset="-122"/>
              </a:rPr>
              <a:t>layar</a:t>
            </a:r>
            <a:r>
              <a:rPr lang="en-US" altLang="zh-CN" sz="1400" dirty="0">
                <a:solidFill>
                  <a:srgbClr val="EA9233"/>
                </a:solidFill>
                <a:latin typeface="OPPOSans R" charset="-122"/>
                <a:ea typeface="OPPOSans R" charset="-122"/>
              </a:rPr>
              <a:t> Samsung </a:t>
            </a:r>
            <a:r>
              <a:rPr lang="en-US" altLang="zh-CN" sz="1400" dirty="0" err="1">
                <a:solidFill>
                  <a:srgbClr val="EA9233"/>
                </a:solidFill>
                <a:latin typeface="OPPOSans R" charset="-122"/>
                <a:ea typeface="OPPOSans R" charset="-122"/>
              </a:rPr>
              <a:t>atau</a:t>
            </a:r>
            <a:r>
              <a:rPr lang="en-US" altLang="zh-CN" sz="1400" dirty="0">
                <a:solidFill>
                  <a:srgbClr val="EA9233"/>
                </a:solidFill>
                <a:latin typeface="OPPOSans R" charset="-122"/>
                <a:ea typeface="OPPOSans R" charset="-122"/>
              </a:rPr>
              <a:t> </a:t>
            </a:r>
            <a:r>
              <a:rPr lang="en-US" altLang="zh-CN" sz="1400" dirty="0" err="1">
                <a:solidFill>
                  <a:srgbClr val="EA9233"/>
                </a:solidFill>
                <a:latin typeface="OPPOSans R" charset="-122"/>
                <a:ea typeface="OPPOSans R" charset="-122"/>
              </a:rPr>
              <a:t>bukan</a:t>
            </a:r>
            <a:r>
              <a:rPr lang="zh-CN" altLang="en-US" sz="1400" dirty="0">
                <a:solidFill>
                  <a:srgbClr val="EA9233"/>
                </a:solidFill>
                <a:latin typeface="OPPOSans R" charset="-122"/>
                <a:ea typeface="OPPOSans R" charset="-122"/>
              </a:rPr>
              <a:t>！</a:t>
            </a:r>
            <a:endParaRPr lang="en-US" altLang="zh-CN" sz="1400" dirty="0">
              <a:solidFill>
                <a:srgbClr val="EA9233"/>
              </a:solidFill>
              <a:latin typeface="OPPOSans R" charset="-122"/>
              <a:ea typeface="OPPOSans R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1633220" y="5769580"/>
            <a:ext cx="3688524" cy="3869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lnSpc>
                <a:spcPct val="150000"/>
              </a:lnSpc>
              <a:defRPr/>
            </a:pPr>
            <a:r>
              <a:rPr lang="en-US" altLang="zh-CN" sz="1400" dirty="0" err="1">
                <a:solidFill>
                  <a:schemeClr val="bg1"/>
                </a:solidFill>
                <a:latin typeface="OPPOSans R" charset="-122"/>
                <a:ea typeface="OPPOSans R" charset="-122"/>
              </a:rPr>
              <a:t>Layar</a:t>
            </a:r>
            <a:r>
              <a:rPr lang="zh-CN" altLang="en-US" sz="1400" dirty="0">
                <a:solidFill>
                  <a:schemeClr val="bg1"/>
                </a:solidFill>
                <a:latin typeface="OPPOSans R" charset="-122"/>
                <a:ea typeface="OPPOSans R" charset="-122"/>
              </a:rPr>
              <a:t> </a:t>
            </a:r>
            <a:r>
              <a:rPr lang="en-US" altLang="zh-CN" sz="1400" dirty="0">
                <a:solidFill>
                  <a:schemeClr val="bg1"/>
                </a:solidFill>
                <a:latin typeface="OPPOSans R" charset="-122"/>
                <a:ea typeface="OPPOSans R" charset="-122"/>
              </a:rPr>
              <a:t>Samsung</a:t>
            </a:r>
            <a:r>
              <a:rPr lang="zh-CN" altLang="en-US" sz="1400" dirty="0">
                <a:solidFill>
                  <a:schemeClr val="bg1"/>
                </a:solidFill>
                <a:latin typeface="OPPOSans R" charset="-122"/>
                <a:ea typeface="OPPOSans R" charset="-122"/>
              </a:rPr>
              <a:t> “</a:t>
            </a:r>
            <a:r>
              <a:rPr lang="en-US" altLang="zh-CN" sz="1400" dirty="0" err="1">
                <a:solidFill>
                  <a:schemeClr val="bg1"/>
                </a:solidFill>
                <a:latin typeface="OPPOSans R" charset="-122"/>
                <a:ea typeface="OPPOSans R" charset="-122"/>
              </a:rPr>
              <a:t>Penataan</a:t>
            </a:r>
            <a:r>
              <a:rPr lang="en-US" altLang="zh-CN" sz="1400" dirty="0">
                <a:solidFill>
                  <a:schemeClr val="bg1"/>
                </a:solidFill>
                <a:latin typeface="OPPOSans R" charset="-122"/>
                <a:ea typeface="OPPOSans R" charset="-122"/>
              </a:rPr>
              <a:t> </a:t>
            </a:r>
            <a:r>
              <a:rPr lang="en-US" altLang="zh-CN" sz="1400" dirty="0" err="1">
                <a:solidFill>
                  <a:schemeClr val="bg1"/>
                </a:solidFill>
                <a:latin typeface="OPPOSans R" charset="-122"/>
                <a:ea typeface="OPPOSans R" charset="-122"/>
              </a:rPr>
              <a:t>Berlian</a:t>
            </a:r>
            <a:r>
              <a:rPr lang="zh-CN" altLang="en-US" sz="1400" dirty="0">
                <a:solidFill>
                  <a:schemeClr val="bg1"/>
                </a:solidFill>
                <a:latin typeface="OPPOSans R" charset="-122"/>
                <a:ea typeface="OPPOSans R" charset="-122"/>
              </a:rPr>
              <a:t>”</a:t>
            </a:r>
            <a:endParaRPr lang="en-US" altLang="zh-CN" sz="1400" dirty="0">
              <a:solidFill>
                <a:schemeClr val="bg1"/>
              </a:solidFill>
              <a:latin typeface="OPPOSans R" charset="-122"/>
              <a:ea typeface="OPPOSans R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7016995" y="5769579"/>
            <a:ext cx="3688524" cy="3869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lnSpc>
                <a:spcPct val="150000"/>
              </a:lnSpc>
              <a:defRPr/>
            </a:pPr>
            <a:r>
              <a:rPr lang="en-US" altLang="zh-CN" sz="1400" dirty="0" err="1">
                <a:solidFill>
                  <a:schemeClr val="bg1"/>
                </a:solidFill>
                <a:latin typeface="OPPOSans R" charset="-122"/>
                <a:ea typeface="OPPOSans R" charset="-122"/>
              </a:rPr>
              <a:t>Layar</a:t>
            </a:r>
            <a:r>
              <a:rPr lang="en-US" altLang="zh-CN" sz="1400" dirty="0">
                <a:solidFill>
                  <a:schemeClr val="bg1"/>
                </a:solidFill>
                <a:latin typeface="OPPOSans R" charset="-122"/>
                <a:ea typeface="OPPOSans R" charset="-122"/>
              </a:rPr>
              <a:t> </a:t>
            </a:r>
            <a:r>
              <a:rPr lang="en-US" altLang="zh-CN" sz="1400" dirty="0" err="1">
                <a:solidFill>
                  <a:schemeClr val="bg1"/>
                </a:solidFill>
                <a:latin typeface="OPPOSans R" charset="-122"/>
                <a:ea typeface="OPPOSans R" charset="-122"/>
              </a:rPr>
              <a:t>Biasa</a:t>
            </a:r>
            <a:r>
              <a:rPr lang="zh-CN" altLang="en-US" sz="1400" dirty="0">
                <a:solidFill>
                  <a:schemeClr val="bg1"/>
                </a:solidFill>
                <a:latin typeface="OPPOSans R" charset="-122"/>
                <a:ea typeface="OPPOSans R" charset="-122"/>
              </a:rPr>
              <a:t>“</a:t>
            </a:r>
            <a:r>
              <a:rPr lang="en-US" altLang="zh-CN" sz="1400" dirty="0" err="1">
                <a:solidFill>
                  <a:schemeClr val="bg1"/>
                </a:solidFill>
                <a:latin typeface="OPPOSans R" charset="-122"/>
                <a:ea typeface="OPPOSans R" charset="-122"/>
              </a:rPr>
              <a:t>Bukan</a:t>
            </a:r>
            <a:r>
              <a:rPr lang="en-US" altLang="zh-CN" sz="1400" dirty="0">
                <a:solidFill>
                  <a:schemeClr val="bg1"/>
                </a:solidFill>
                <a:latin typeface="OPPOSans R" charset="-122"/>
                <a:ea typeface="OPPOSans R" charset="-122"/>
              </a:rPr>
              <a:t> </a:t>
            </a:r>
            <a:r>
              <a:rPr lang="en-US" altLang="zh-CN" sz="1400" dirty="0" err="1">
                <a:solidFill>
                  <a:schemeClr val="bg1"/>
                </a:solidFill>
                <a:latin typeface="OPPOSans R" charset="-122"/>
                <a:ea typeface="OPPOSans R" charset="-122"/>
              </a:rPr>
              <a:t>Penataan</a:t>
            </a:r>
            <a:r>
              <a:rPr lang="en-US" altLang="zh-CN" sz="1400" dirty="0">
                <a:solidFill>
                  <a:schemeClr val="bg1"/>
                </a:solidFill>
                <a:latin typeface="OPPOSans R" charset="-122"/>
                <a:ea typeface="OPPOSans R" charset="-122"/>
              </a:rPr>
              <a:t> </a:t>
            </a:r>
            <a:r>
              <a:rPr lang="en-US" altLang="zh-CN" sz="1400" dirty="0" err="1">
                <a:solidFill>
                  <a:schemeClr val="bg1"/>
                </a:solidFill>
                <a:latin typeface="OPPOSans R" charset="-122"/>
                <a:ea typeface="OPPOSans R" charset="-122"/>
              </a:rPr>
              <a:t>Berlian</a:t>
            </a:r>
            <a:r>
              <a:rPr lang="zh-CN" altLang="en-US" sz="1400" dirty="0">
                <a:solidFill>
                  <a:schemeClr val="bg1"/>
                </a:solidFill>
                <a:latin typeface="OPPOSans R" charset="-122"/>
                <a:ea typeface="OPPOSans R" charset="-122"/>
              </a:rPr>
              <a:t>”</a:t>
            </a:r>
            <a:endParaRPr lang="en-US" altLang="zh-CN" sz="1400" dirty="0">
              <a:solidFill>
                <a:schemeClr val="bg1"/>
              </a:solidFill>
              <a:latin typeface="OPPOSans R" charset="-122"/>
              <a:ea typeface="OPPOSans R" charset="-122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52295" y="2544445"/>
            <a:ext cx="3302635" cy="3302635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93915" y="2501265"/>
            <a:ext cx="3364865" cy="33401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图片 17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r="-531" b="595"/>
          <a:stretch>
            <a:fillRect/>
          </a:stretch>
        </p:blipFill>
        <p:spPr>
          <a:xfrm>
            <a:off x="3976388" y="844204"/>
            <a:ext cx="4239224" cy="6039168"/>
          </a:xfrm>
          <a:prstGeom prst="rect">
            <a:avLst/>
          </a:prstGeom>
        </p:spPr>
      </p:pic>
      <p:cxnSp>
        <p:nvCxnSpPr>
          <p:cNvPr id="3" name="直接连接符 2"/>
          <p:cNvCxnSpPr/>
          <p:nvPr/>
        </p:nvCxnSpPr>
        <p:spPr>
          <a:xfrm>
            <a:off x="3175007" y="2228773"/>
            <a:ext cx="13716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直接连接符 25"/>
          <p:cNvCxnSpPr/>
          <p:nvPr/>
        </p:nvCxnSpPr>
        <p:spPr>
          <a:xfrm>
            <a:off x="3175007" y="3170561"/>
            <a:ext cx="13716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直接连接符 27"/>
          <p:cNvCxnSpPr/>
          <p:nvPr/>
        </p:nvCxnSpPr>
        <p:spPr>
          <a:xfrm>
            <a:off x="6495504" y="1922025"/>
            <a:ext cx="2433891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直接连接符 29"/>
          <p:cNvCxnSpPr/>
          <p:nvPr/>
        </p:nvCxnSpPr>
        <p:spPr>
          <a:xfrm>
            <a:off x="6495504" y="3485853"/>
            <a:ext cx="2433891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组合 1"/>
          <p:cNvGrpSpPr/>
          <p:nvPr/>
        </p:nvGrpSpPr>
        <p:grpSpPr>
          <a:xfrm>
            <a:off x="495016" y="187028"/>
            <a:ext cx="10897235" cy="6673850"/>
            <a:chOff x="780" y="290"/>
            <a:chExt cx="17161" cy="10510"/>
          </a:xfrm>
        </p:grpSpPr>
        <p:pic>
          <p:nvPicPr>
            <p:cNvPr id="4" name="图片 3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8037"/>
            <a:stretch>
              <a:fillRect/>
            </a:stretch>
          </p:blipFill>
          <p:spPr>
            <a:xfrm>
              <a:off x="5977" y="290"/>
              <a:ext cx="6961" cy="10510"/>
            </a:xfrm>
            <a:prstGeom prst="rect">
              <a:avLst/>
            </a:prstGeom>
          </p:spPr>
        </p:pic>
        <p:cxnSp>
          <p:nvCxnSpPr>
            <p:cNvPr id="5" name="直接连接符 4"/>
            <p:cNvCxnSpPr/>
            <p:nvPr/>
          </p:nvCxnSpPr>
          <p:spPr>
            <a:xfrm>
              <a:off x="5000" y="3510"/>
              <a:ext cx="2160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" name="文本框 5"/>
            <p:cNvSpPr txBox="1"/>
            <p:nvPr/>
          </p:nvSpPr>
          <p:spPr>
            <a:xfrm>
              <a:off x="780" y="2293"/>
              <a:ext cx="3966" cy="19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r">
                <a:lnSpc>
                  <a:spcPct val="150000"/>
                </a:lnSpc>
                <a:defRPr/>
              </a:pPr>
              <a:r>
                <a:rPr lang="en-US" altLang="zh-CN" b="1" dirty="0">
                  <a:solidFill>
                    <a:schemeClr val="bg1"/>
                  </a:solidFill>
                  <a:latin typeface="OPPOSans R" charset="-122"/>
                  <a:ea typeface="OPPOSans R" charset="-122"/>
                </a:rPr>
                <a:t>3M </a:t>
              </a:r>
              <a:r>
                <a:rPr lang="en-US" altLang="zh-CN" b="1" dirty="0" err="1">
                  <a:solidFill>
                    <a:schemeClr val="bg1"/>
                  </a:solidFill>
                  <a:latin typeface="OPPOSans R" charset="-122"/>
                  <a:ea typeface="OPPOSans R" charset="-122"/>
                </a:rPr>
                <a:t>Lensa</a:t>
              </a:r>
              <a:r>
                <a:rPr lang="en-US" altLang="zh-CN" b="1" dirty="0">
                  <a:solidFill>
                    <a:schemeClr val="bg1"/>
                  </a:solidFill>
                  <a:latin typeface="OPPOSans R" charset="-122"/>
                  <a:ea typeface="OPPOSans R" charset="-122"/>
                </a:rPr>
                <a:t> </a:t>
              </a:r>
              <a:r>
                <a:rPr lang="en-US" altLang="zh-CN" b="1" dirty="0" err="1">
                  <a:solidFill>
                    <a:schemeClr val="bg1"/>
                  </a:solidFill>
                  <a:latin typeface="OPPOSans R" charset="-122"/>
                  <a:ea typeface="OPPOSans R" charset="-122"/>
                </a:rPr>
                <a:t>Mikroskop</a:t>
              </a:r>
              <a:endParaRPr lang="en-US" altLang="zh-CN" b="1" dirty="0">
                <a:solidFill>
                  <a:schemeClr val="bg1"/>
                </a:solidFill>
                <a:latin typeface="OPPOSans R" charset="-122"/>
                <a:ea typeface="OPPOSans R" charset="-122"/>
              </a:endParaRPr>
            </a:p>
            <a:p>
              <a:pPr lvl="0" algn="r">
                <a:lnSpc>
                  <a:spcPct val="150000"/>
                </a:lnSpc>
                <a:defRPr/>
              </a:pPr>
              <a:r>
                <a:rPr lang="en-US" altLang="zh-CN" sz="1400" b="1" dirty="0" err="1">
                  <a:solidFill>
                    <a:schemeClr val="bg1"/>
                  </a:solidFill>
                  <a:latin typeface="OPPOSans R" charset="-122"/>
                  <a:ea typeface="OPPOSans R" charset="-122"/>
                </a:rPr>
                <a:t>Maksimum</a:t>
              </a:r>
              <a:r>
                <a:rPr lang="en-US" altLang="zh-CN" sz="1400" b="1" dirty="0">
                  <a:solidFill>
                    <a:schemeClr val="bg1"/>
                  </a:solidFill>
                  <a:latin typeface="OPPOSans R" charset="-122"/>
                  <a:ea typeface="OPPOSans R" charset="-122"/>
                </a:rPr>
                <a:t> 60 kali </a:t>
              </a:r>
              <a:r>
                <a:rPr lang="en-US" altLang="zh-CN" sz="1400" b="1" dirty="0" err="1">
                  <a:solidFill>
                    <a:schemeClr val="bg1"/>
                  </a:solidFill>
                  <a:latin typeface="OPPOSans R" charset="-122"/>
                  <a:ea typeface="OPPOSans R" charset="-122"/>
                </a:rPr>
                <a:t>lipat</a:t>
              </a:r>
              <a:endParaRPr lang="en-US" altLang="zh-CN" sz="1400" b="1" dirty="0">
                <a:solidFill>
                  <a:schemeClr val="bg1"/>
                </a:solidFill>
                <a:latin typeface="OPPOSans R" charset="-122"/>
                <a:ea typeface="OPPOSans R" charset="-122"/>
              </a:endParaRPr>
            </a:p>
          </p:txBody>
        </p:sp>
        <p:cxnSp>
          <p:nvCxnSpPr>
            <p:cNvPr id="8" name="直接连接符 7"/>
            <p:cNvCxnSpPr/>
            <p:nvPr/>
          </p:nvCxnSpPr>
          <p:spPr>
            <a:xfrm>
              <a:off x="5000" y="4993"/>
              <a:ext cx="2160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文本框 8"/>
            <p:cNvSpPr txBox="1"/>
            <p:nvPr/>
          </p:nvSpPr>
          <p:spPr>
            <a:xfrm>
              <a:off x="1260" y="4361"/>
              <a:ext cx="3486" cy="242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r">
                <a:lnSpc>
                  <a:spcPct val="150000"/>
                </a:lnSpc>
                <a:defRPr/>
              </a:pPr>
              <a:r>
                <a:rPr lang="en-US" altLang="zh-CN" b="1" dirty="0">
                  <a:solidFill>
                    <a:schemeClr val="bg1"/>
                  </a:solidFill>
                  <a:latin typeface="OPPOSans R" charset="-122"/>
                  <a:ea typeface="OPPOSans R" charset="-122"/>
                </a:rPr>
                <a:t>13MP </a:t>
              </a:r>
              <a:r>
                <a:rPr lang="en-US" altLang="zh-CN" b="1" dirty="0" err="1">
                  <a:solidFill>
                    <a:schemeClr val="bg1"/>
                  </a:solidFill>
                  <a:latin typeface="OPPOSans R" charset="-122"/>
                  <a:ea typeface="OPPOSans R" charset="-122"/>
                </a:rPr>
                <a:t>Lensa</a:t>
              </a:r>
              <a:r>
                <a:rPr lang="en-US" altLang="zh-CN" b="1" dirty="0">
                  <a:solidFill>
                    <a:schemeClr val="bg1"/>
                  </a:solidFill>
                  <a:latin typeface="OPPOSans R" charset="-122"/>
                  <a:ea typeface="OPPOSans R" charset="-122"/>
                </a:rPr>
                <a:t> </a:t>
              </a:r>
              <a:r>
                <a:rPr lang="en-US" altLang="zh-CN" b="1" dirty="0" err="1">
                  <a:solidFill>
                    <a:schemeClr val="bg1"/>
                  </a:solidFill>
                  <a:latin typeface="OPPOSans R" charset="-122"/>
                  <a:ea typeface="OPPOSans R" charset="-122"/>
                </a:rPr>
                <a:t>Telefoto</a:t>
              </a:r>
              <a:endParaRPr lang="en-US" altLang="zh-CN" b="1" dirty="0">
                <a:solidFill>
                  <a:schemeClr val="bg1"/>
                </a:solidFill>
                <a:latin typeface="OPPOSans R" charset="-122"/>
                <a:ea typeface="OPPOSans R" charset="-122"/>
              </a:endParaRPr>
            </a:p>
            <a:p>
              <a:pPr lvl="0" algn="r">
                <a:lnSpc>
                  <a:spcPct val="150000"/>
                </a:lnSpc>
                <a:defRPr/>
              </a:pPr>
              <a:r>
                <a:rPr lang="en-US" altLang="zh-CN" sz="1400" b="1" dirty="0">
                  <a:solidFill>
                    <a:schemeClr val="bg1"/>
                  </a:solidFill>
                  <a:latin typeface="OPPOSans R" charset="-122"/>
                  <a:ea typeface="OPPOSans R" charset="-122"/>
                </a:rPr>
                <a:t>2 kali Zoom </a:t>
              </a:r>
              <a:r>
                <a:rPr lang="en-US" altLang="zh-CN" sz="1400" b="1" dirty="0" err="1">
                  <a:solidFill>
                    <a:schemeClr val="bg1"/>
                  </a:solidFill>
                  <a:latin typeface="OPPOSans R" charset="-122"/>
                  <a:ea typeface="OPPOSans R" charset="-122"/>
                </a:rPr>
                <a:t>Optik</a:t>
              </a:r>
              <a:r>
                <a:rPr lang="en-US" altLang="zh-CN" sz="1400" b="1" dirty="0">
                  <a:solidFill>
                    <a:schemeClr val="bg1"/>
                  </a:solidFill>
                  <a:latin typeface="OPPOSans R" charset="-122"/>
                  <a:ea typeface="OPPOSans R" charset="-122"/>
                </a:rPr>
                <a:t>,</a:t>
              </a:r>
            </a:p>
            <a:p>
              <a:pPr lvl="0" algn="r">
                <a:lnSpc>
                  <a:spcPct val="150000"/>
                </a:lnSpc>
                <a:defRPr/>
              </a:pPr>
              <a:r>
                <a:rPr lang="en-US" altLang="zh-CN" sz="1400" b="1" dirty="0" err="1">
                  <a:solidFill>
                    <a:schemeClr val="bg1"/>
                  </a:solidFill>
                  <a:latin typeface="OPPOSans R" charset="-122"/>
                  <a:ea typeface="OPPOSans R" charset="-122"/>
                </a:rPr>
                <a:t>Maksimum</a:t>
              </a:r>
              <a:r>
                <a:rPr lang="en-US" altLang="zh-CN" sz="1400" b="1" dirty="0">
                  <a:solidFill>
                    <a:schemeClr val="bg1"/>
                  </a:solidFill>
                  <a:latin typeface="OPPOSans R" charset="-122"/>
                  <a:ea typeface="OPPOSans R" charset="-122"/>
                </a:rPr>
                <a:t> 20 kali</a:t>
              </a:r>
            </a:p>
          </p:txBody>
        </p:sp>
        <p:cxnSp>
          <p:nvCxnSpPr>
            <p:cNvPr id="10" name="直接连接符 9"/>
            <p:cNvCxnSpPr/>
            <p:nvPr/>
          </p:nvCxnSpPr>
          <p:spPr>
            <a:xfrm>
              <a:off x="10229" y="3027"/>
              <a:ext cx="3833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直接连接符 10"/>
            <p:cNvCxnSpPr/>
            <p:nvPr/>
          </p:nvCxnSpPr>
          <p:spPr>
            <a:xfrm>
              <a:off x="10229" y="5490"/>
              <a:ext cx="3833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文本框 11"/>
            <p:cNvSpPr txBox="1"/>
            <p:nvPr/>
          </p:nvSpPr>
          <p:spPr>
            <a:xfrm>
              <a:off x="14347" y="1795"/>
              <a:ext cx="3594" cy="29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>
                <a:lnSpc>
                  <a:spcPct val="150000"/>
                </a:lnSpc>
                <a:defRPr/>
              </a:pPr>
              <a:r>
                <a:rPr lang="en-US" altLang="zh-CN" b="1" dirty="0">
                  <a:solidFill>
                    <a:schemeClr val="bg1"/>
                  </a:solidFill>
                  <a:latin typeface="OPPOSans R" charset="-122"/>
                  <a:ea typeface="OPPOSans R" charset="-122"/>
                </a:rPr>
                <a:t>50MP </a:t>
              </a:r>
              <a:r>
                <a:rPr lang="en-US" altLang="zh-CN" b="1" dirty="0" err="1">
                  <a:solidFill>
                    <a:schemeClr val="bg1"/>
                  </a:solidFill>
                  <a:latin typeface="OPPOSans R" charset="-122"/>
                  <a:ea typeface="OPPOSans R" charset="-122"/>
                </a:rPr>
                <a:t>Kamera</a:t>
              </a:r>
              <a:r>
                <a:rPr lang="en-US" altLang="zh-CN" b="1" dirty="0">
                  <a:solidFill>
                    <a:schemeClr val="bg1"/>
                  </a:solidFill>
                  <a:latin typeface="OPPOSans R" charset="-122"/>
                  <a:ea typeface="OPPOSans R" charset="-122"/>
                </a:rPr>
                <a:t> Utama Wide Angle</a:t>
              </a:r>
            </a:p>
            <a:p>
              <a:pPr lvl="0">
                <a:lnSpc>
                  <a:spcPct val="150000"/>
                </a:lnSpc>
                <a:defRPr/>
              </a:pPr>
              <a:r>
                <a:rPr lang="en-US" altLang="zh-CN" sz="1200" b="1" dirty="0">
                  <a:solidFill>
                    <a:schemeClr val="bg1"/>
                  </a:solidFill>
                  <a:latin typeface="OPPOSans R" charset="-122"/>
                  <a:ea typeface="OPPOSans R" charset="-122"/>
                </a:rPr>
                <a:t>1/1.56 sensor </a:t>
              </a:r>
              <a:r>
                <a:rPr lang="en-US" altLang="zh-CN" sz="1200" b="1" dirty="0" err="1">
                  <a:solidFill>
                    <a:schemeClr val="bg1"/>
                  </a:solidFill>
                  <a:latin typeface="OPPOSans R" charset="-122"/>
                  <a:ea typeface="OPPOSans R" charset="-122"/>
                </a:rPr>
                <a:t>luas</a:t>
              </a:r>
              <a:r>
                <a:rPr lang="en-US" altLang="zh-CN" sz="1200" b="1" dirty="0">
                  <a:solidFill>
                    <a:schemeClr val="bg1"/>
                  </a:solidFill>
                  <a:latin typeface="OPPOSans R" charset="-122"/>
                  <a:ea typeface="OPPOSans R" charset="-122"/>
                </a:rPr>
                <a:t> </a:t>
              </a:r>
              <a:r>
                <a:rPr lang="en-US" altLang="zh-CN" sz="1200" b="1" dirty="0" err="1">
                  <a:solidFill>
                    <a:schemeClr val="bg1"/>
                  </a:solidFill>
                  <a:latin typeface="OPPOSans R" charset="-122"/>
                  <a:ea typeface="OPPOSans R" charset="-122"/>
                </a:rPr>
                <a:t>lensa</a:t>
              </a:r>
              <a:r>
                <a:rPr lang="en-US" altLang="zh-CN" sz="1200" b="1" dirty="0">
                  <a:solidFill>
                    <a:schemeClr val="bg1"/>
                  </a:solidFill>
                  <a:latin typeface="OPPOSans R" charset="-122"/>
                  <a:ea typeface="OPPOSans R" charset="-122"/>
                </a:rPr>
                <a:t> </a:t>
              </a:r>
              <a:r>
                <a:rPr lang="en-US" altLang="zh-CN" sz="1200" b="1" dirty="0" err="1">
                  <a:solidFill>
                    <a:schemeClr val="bg1"/>
                  </a:solidFill>
                  <a:latin typeface="OPPOSans R" charset="-122"/>
                  <a:ea typeface="OPPOSans R" charset="-122"/>
                </a:rPr>
                <a:t>bebas</a:t>
              </a:r>
              <a:r>
                <a:rPr lang="en-US" altLang="zh-CN" sz="1200" b="1" dirty="0">
                  <a:solidFill>
                    <a:schemeClr val="bg1"/>
                  </a:solidFill>
                  <a:latin typeface="OPPOSans R" charset="-122"/>
                  <a:ea typeface="OPPOSans R" charset="-122"/>
                </a:rPr>
                <a:t> </a:t>
              </a:r>
              <a:r>
                <a:rPr lang="en-US" altLang="zh-CN" sz="1200" b="1" dirty="0" err="1">
                  <a:solidFill>
                    <a:schemeClr val="bg1"/>
                  </a:solidFill>
                  <a:latin typeface="OPPOSans R" charset="-122"/>
                  <a:ea typeface="OPPOSans R" charset="-122"/>
                </a:rPr>
                <a:t>lengkung</a:t>
              </a:r>
              <a:endParaRPr lang="en-US" altLang="zh-CN" sz="1200" b="1" dirty="0">
                <a:solidFill>
                  <a:schemeClr val="bg1"/>
                </a:solidFill>
                <a:latin typeface="OPPOSans R" charset="-122"/>
                <a:ea typeface="OPPOSans R" charset="-122"/>
              </a:endParaRPr>
            </a:p>
          </p:txBody>
        </p:sp>
        <p:sp>
          <p:nvSpPr>
            <p:cNvPr id="13" name="文本框 12"/>
            <p:cNvSpPr txBox="1"/>
            <p:nvPr/>
          </p:nvSpPr>
          <p:spPr>
            <a:xfrm>
              <a:off x="14347" y="4913"/>
              <a:ext cx="3594" cy="257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>
                <a:lnSpc>
                  <a:spcPct val="150000"/>
                </a:lnSpc>
                <a:defRPr/>
              </a:pPr>
              <a:r>
                <a:rPr lang="en-US" altLang="zh-CN" b="1" dirty="0">
                  <a:solidFill>
                    <a:schemeClr val="bg1"/>
                  </a:solidFill>
                  <a:latin typeface="OPPOSans R" charset="-122"/>
                  <a:ea typeface="OPPOSans R" charset="-122"/>
                </a:rPr>
                <a:t>50MP </a:t>
              </a:r>
              <a:r>
                <a:rPr lang="en-US" altLang="zh-CN" b="1" dirty="0" err="1">
                  <a:solidFill>
                    <a:schemeClr val="bg1"/>
                  </a:solidFill>
                  <a:latin typeface="OPPOSans R" charset="-122"/>
                  <a:ea typeface="OPPOSans R" charset="-122"/>
                </a:rPr>
                <a:t>Kamera</a:t>
              </a:r>
              <a:r>
                <a:rPr lang="en-US" altLang="zh-CN" b="1" dirty="0">
                  <a:solidFill>
                    <a:schemeClr val="bg1"/>
                  </a:solidFill>
                  <a:latin typeface="OPPOSans R" charset="-122"/>
                  <a:ea typeface="OPPOSans R" charset="-122"/>
                </a:rPr>
                <a:t> Utama Wide Angle</a:t>
              </a:r>
            </a:p>
            <a:p>
              <a:pPr lvl="0">
                <a:lnSpc>
                  <a:spcPct val="150000"/>
                </a:lnSpc>
                <a:defRPr/>
              </a:pPr>
              <a:r>
                <a:rPr lang="en-US" altLang="zh-CN" sz="1400" b="1" dirty="0">
                  <a:solidFill>
                    <a:schemeClr val="bg1"/>
                  </a:solidFill>
                  <a:latin typeface="OPPOSans R" charset="-122"/>
                  <a:ea typeface="OPPOSans R" charset="-122"/>
                </a:rPr>
                <a:t>1/1.56 sensor </a:t>
              </a:r>
              <a:r>
                <a:rPr lang="en-US" altLang="zh-CN" sz="1400" b="1" dirty="0" err="1">
                  <a:solidFill>
                    <a:schemeClr val="bg1"/>
                  </a:solidFill>
                  <a:latin typeface="OPPOSans R" charset="-122"/>
                  <a:ea typeface="OPPOSans R" charset="-122"/>
                </a:rPr>
                <a:t>luas</a:t>
              </a:r>
              <a:endParaRPr lang="en-US" altLang="zh-CN" sz="1400" b="1" dirty="0">
                <a:solidFill>
                  <a:schemeClr val="bg1"/>
                </a:solidFill>
                <a:latin typeface="OPPOSans R" charset="-122"/>
                <a:ea typeface="OPPOSans R" charset="-122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2" name="文本框 21"/>
          <p:cNvSpPr txBox="1"/>
          <p:nvPr/>
        </p:nvSpPr>
        <p:spPr>
          <a:xfrm>
            <a:off x="498088" y="2422761"/>
            <a:ext cx="8217287" cy="11443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313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5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POSans M" charset="-122"/>
                <a:ea typeface="OPPOSans M" charset="-122"/>
                <a:cs typeface="+mn-cs"/>
              </a:rPr>
              <a:t>Warna</a:t>
            </a:r>
            <a:r>
              <a:rPr kumimoji="0" lang="en-US" altLang="zh-CN" sz="5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POSans M" charset="-122"/>
                <a:ea typeface="OPPOSans M" charset="-122"/>
                <a:cs typeface="+mn-cs"/>
              </a:rPr>
              <a:t> Masa </a:t>
            </a:r>
            <a:r>
              <a:rPr kumimoji="0" lang="en-US" altLang="zh-CN" sz="5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POSans M" charset="-122"/>
                <a:ea typeface="OPPOSans M" charset="-122"/>
                <a:cs typeface="+mn-cs"/>
              </a:rPr>
              <a:t>Depan</a:t>
            </a:r>
            <a:endParaRPr kumimoji="0" lang="zh-CN" altLang="en-US" sz="5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POSans M" charset="-122"/>
              <a:ea typeface="OPPOSans M" charset="-122"/>
              <a:cs typeface="+mn-cs"/>
            </a:endParaRPr>
          </a:p>
        </p:txBody>
      </p:sp>
      <p:sp>
        <p:nvSpPr>
          <p:cNvPr id="34" name="内容占位符 2"/>
          <p:cNvSpPr>
            <a:spLocks noGrp="1"/>
          </p:cNvSpPr>
          <p:nvPr>
            <p:ph idx="1"/>
          </p:nvPr>
        </p:nvSpPr>
        <p:spPr>
          <a:xfrm>
            <a:off x="559115" y="3709989"/>
            <a:ext cx="7032310" cy="436562"/>
          </a:xfrm>
        </p:spPr>
        <p:txBody>
          <a:bodyPr>
            <a:noAutofit/>
          </a:bodyPr>
          <a:lstStyle/>
          <a:p>
            <a:pPr marL="0" indent="0" defTabSz="913130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en-US" altLang="zh-CN" sz="1800" b="1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Demi masa </a:t>
            </a:r>
            <a:r>
              <a:rPr lang="en-US" altLang="zh-CN" sz="1800" b="1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depan</a:t>
            </a:r>
            <a:r>
              <a:rPr lang="en-US" altLang="zh-CN" sz="1800" b="1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1800" b="1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mempertahankan</a:t>
            </a:r>
            <a:r>
              <a:rPr lang="en-US" altLang="zh-CN" sz="1800" b="1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1800" b="1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keindahan</a:t>
            </a:r>
            <a:r>
              <a:rPr lang="en-US" altLang="zh-CN" sz="1800" b="1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1800" b="1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saat</a:t>
            </a:r>
            <a:r>
              <a:rPr lang="en-US" altLang="zh-CN" sz="1800" b="1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1800" b="1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ini</a:t>
            </a:r>
            <a:endParaRPr lang="zh-CN" altLang="en-US" sz="1800" b="1" dirty="0">
              <a:solidFill>
                <a:schemeClr val="bg1"/>
              </a:solidFill>
              <a:latin typeface="OPPOSans R" charset="-122"/>
              <a:ea typeface="OPPOSans R" charset="-122"/>
              <a:cs typeface="OPPOSans-S R" panose="00020600040101010101" pitchFamily="18" charset="-122"/>
            </a:endParaRPr>
          </a:p>
        </p:txBody>
      </p:sp>
      <p:grpSp>
        <p:nvGrpSpPr>
          <p:cNvPr id="37" name="组合 36"/>
          <p:cNvGrpSpPr/>
          <p:nvPr/>
        </p:nvGrpSpPr>
        <p:grpSpPr>
          <a:xfrm>
            <a:off x="-97459" y="6614514"/>
            <a:ext cx="12600000" cy="268856"/>
            <a:chOff x="-97459" y="6558705"/>
            <a:chExt cx="12600000" cy="268856"/>
          </a:xfrm>
        </p:grpSpPr>
        <p:sp>
          <p:nvSpPr>
            <p:cNvPr id="38" name="文本框 37"/>
            <p:cNvSpPr txBox="1"/>
            <p:nvPr/>
          </p:nvSpPr>
          <p:spPr>
            <a:xfrm>
              <a:off x="538156" y="6558705"/>
              <a:ext cx="2487930" cy="2688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313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OPPOSans R" charset="-122"/>
                  <a:ea typeface="OPPOSans R" charset="-122"/>
                  <a:cs typeface="+mn-cs"/>
                </a:rPr>
                <a:t>OPPO FIND X3 PRO | TRAINING MATERIALS</a:t>
              </a:r>
              <a:endParaRPr kumimoji="0" lang="zh-CN" altLang="en-US" sz="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POSans R" charset="-122"/>
                <a:ea typeface="OPPOSans R" charset="-122"/>
                <a:cs typeface="+mn-cs"/>
              </a:endParaRPr>
            </a:p>
            <a:p>
              <a:pPr marL="0" marR="0" lvl="0" indent="0" algn="l" defTabSz="91313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POSans R" charset="-122"/>
                <a:ea typeface="OPPOSans R" charset="-122"/>
                <a:cs typeface="+mn-cs"/>
              </a:endParaRPr>
            </a:p>
          </p:txBody>
        </p:sp>
        <p:pic>
          <p:nvPicPr>
            <p:cNvPr id="39" name="图形 38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-97459" y="6567291"/>
              <a:ext cx="12600000" cy="104672"/>
            </a:xfrm>
            <a:prstGeom prst="rect">
              <a:avLst/>
            </a:prstGeom>
          </p:spPr>
        </p:pic>
      </p:grpSp>
      <p:sp>
        <p:nvSpPr>
          <p:cNvPr id="12" name="文本框 11"/>
          <p:cNvSpPr txBox="1"/>
          <p:nvPr/>
        </p:nvSpPr>
        <p:spPr>
          <a:xfrm>
            <a:off x="3113540" y="3314937"/>
            <a:ext cx="9637575" cy="43003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313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20000" b="0" i="0" u="none" strike="noStrike" kern="1200" cap="none" spc="-150" normalizeH="0" baseline="0" noProof="0" dirty="0">
                <a:ln>
                  <a:noFill/>
                </a:ln>
                <a:solidFill>
                  <a:prstClr val="white">
                    <a:alpha val="5000"/>
                  </a:prstClr>
                </a:solidFill>
                <a:effectLst/>
                <a:uLnTx/>
                <a:uFillTx/>
                <a:latin typeface="OPPOSans M" charset="-122"/>
                <a:ea typeface="OPPOSans M" charset="-122"/>
                <a:cs typeface="+mn-cs"/>
              </a:rPr>
              <a:t>COLOR</a:t>
            </a:r>
            <a:endParaRPr kumimoji="0" lang="zh-CN" altLang="en-US" sz="20000" b="0" i="0" u="none" strike="noStrike" kern="1200" cap="none" spc="-150" normalizeH="0" baseline="0" noProof="0" dirty="0">
              <a:ln>
                <a:noFill/>
              </a:ln>
              <a:solidFill>
                <a:prstClr val="white">
                  <a:alpha val="5000"/>
                </a:prstClr>
              </a:solidFill>
              <a:effectLst/>
              <a:uLnTx/>
              <a:uFillTx/>
              <a:latin typeface="OPPOSans M" charset="-122"/>
              <a:ea typeface="OPPOSans M" charset="-122"/>
              <a:cs typeface="+mn-cs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图片 3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312" t="7189" r="41612" b="70534"/>
          <a:stretch>
            <a:fillRect/>
          </a:stretch>
        </p:blipFill>
        <p:spPr>
          <a:xfrm rot="10800000" flipH="1">
            <a:off x="-1" y="-117921"/>
            <a:ext cx="12192000" cy="6975921"/>
          </a:xfrm>
          <a:prstGeom prst="rect">
            <a:avLst/>
          </a:prstGeom>
        </p:spPr>
      </p:pic>
      <p:sp>
        <p:nvSpPr>
          <p:cNvPr id="29" name="文本框 28"/>
          <p:cNvSpPr txBox="1"/>
          <p:nvPr/>
        </p:nvSpPr>
        <p:spPr>
          <a:xfrm>
            <a:off x="641185" y="170641"/>
            <a:ext cx="10810242" cy="618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sz="2500" b="1" dirty="0" err="1">
                <a:solidFill>
                  <a:prstClr val="white"/>
                </a:solidFill>
                <a:latin typeface="OPPOSans R" charset="-122"/>
                <a:ea typeface="OPPOSans R" charset="-122"/>
              </a:rPr>
              <a:t>Mengapa</a:t>
            </a:r>
            <a:r>
              <a:rPr lang="en-US" altLang="zh-CN" sz="2500" b="1" dirty="0">
                <a:solidFill>
                  <a:prstClr val="white"/>
                </a:solidFill>
                <a:latin typeface="OPPOSans R" charset="-122"/>
                <a:ea typeface="OPPOSans R" charset="-122"/>
              </a:rPr>
              <a:t> </a:t>
            </a:r>
            <a:r>
              <a:rPr lang="en-US" altLang="zh-CN" sz="2500" b="1" dirty="0" err="1">
                <a:solidFill>
                  <a:prstClr val="white"/>
                </a:solidFill>
                <a:latin typeface="OPPOSans R" charset="-122"/>
                <a:ea typeface="OPPOSans R" charset="-122"/>
              </a:rPr>
              <a:t>ponsel</a:t>
            </a:r>
            <a:r>
              <a:rPr lang="en-US" altLang="zh-CN" sz="2500" b="1" dirty="0">
                <a:solidFill>
                  <a:prstClr val="white"/>
                </a:solidFill>
                <a:latin typeface="OPPOSans R" charset="-122"/>
                <a:ea typeface="OPPOSans R" charset="-122"/>
              </a:rPr>
              <a:t> </a:t>
            </a:r>
            <a:r>
              <a:rPr lang="en-US" altLang="zh-CN" sz="2500" b="1" dirty="0" err="1">
                <a:solidFill>
                  <a:prstClr val="white"/>
                </a:solidFill>
                <a:latin typeface="OPPOSans R" charset="-122"/>
                <a:ea typeface="OPPOSans R" charset="-122"/>
              </a:rPr>
              <a:t>tidak</a:t>
            </a:r>
            <a:r>
              <a:rPr lang="en-US" altLang="zh-CN" sz="2500" b="1" dirty="0">
                <a:solidFill>
                  <a:prstClr val="white"/>
                </a:solidFill>
                <a:latin typeface="OPPOSans R" charset="-122"/>
                <a:ea typeface="OPPOSans R" charset="-122"/>
              </a:rPr>
              <a:t> </a:t>
            </a:r>
            <a:r>
              <a:rPr lang="en-US" altLang="zh-CN" sz="2500" b="1" dirty="0" err="1">
                <a:solidFill>
                  <a:prstClr val="white"/>
                </a:solidFill>
                <a:latin typeface="OPPOSans R" charset="-122"/>
                <a:ea typeface="OPPOSans R" charset="-122"/>
              </a:rPr>
              <a:t>dapat</a:t>
            </a:r>
            <a:r>
              <a:rPr lang="en-US" altLang="zh-CN" sz="2500" b="1" dirty="0">
                <a:solidFill>
                  <a:prstClr val="white"/>
                </a:solidFill>
                <a:latin typeface="OPPOSans R" charset="-122"/>
                <a:ea typeface="OPPOSans R" charset="-122"/>
              </a:rPr>
              <a:t> </a:t>
            </a:r>
            <a:r>
              <a:rPr lang="en-US" altLang="zh-CN" sz="2500" b="1" dirty="0" err="1">
                <a:solidFill>
                  <a:prstClr val="white"/>
                </a:solidFill>
                <a:latin typeface="OPPOSans R" charset="-122"/>
                <a:ea typeface="OPPOSans R" charset="-122"/>
              </a:rPr>
              <a:t>merekam</a:t>
            </a:r>
            <a:r>
              <a:rPr lang="en-US" altLang="zh-CN" sz="2500" b="1" dirty="0">
                <a:solidFill>
                  <a:prstClr val="white"/>
                </a:solidFill>
                <a:latin typeface="OPPOSans R" charset="-122"/>
                <a:ea typeface="OPPOSans R" charset="-122"/>
              </a:rPr>
              <a:t> </a:t>
            </a:r>
            <a:r>
              <a:rPr lang="en-US" altLang="zh-CN" sz="2500" b="1" dirty="0" err="1">
                <a:solidFill>
                  <a:prstClr val="white"/>
                </a:solidFill>
                <a:latin typeface="OPPOSans R" charset="-122"/>
                <a:ea typeface="OPPOSans R" charset="-122"/>
              </a:rPr>
              <a:t>warna</a:t>
            </a:r>
            <a:r>
              <a:rPr lang="en-US" altLang="zh-CN" sz="2500" b="1" dirty="0">
                <a:solidFill>
                  <a:prstClr val="white"/>
                </a:solidFill>
                <a:latin typeface="OPPOSans R" charset="-122"/>
                <a:ea typeface="OPPOSans R" charset="-122"/>
              </a:rPr>
              <a:t> yang </a:t>
            </a:r>
            <a:r>
              <a:rPr lang="en-US" altLang="zh-CN" sz="2500" b="1" dirty="0" err="1">
                <a:solidFill>
                  <a:prstClr val="white"/>
                </a:solidFill>
                <a:latin typeface="OPPOSans R" charset="-122"/>
                <a:ea typeface="OPPOSans R" charset="-122"/>
              </a:rPr>
              <a:t>sebenarnya</a:t>
            </a:r>
            <a:r>
              <a:rPr lang="en-US" altLang="zh-CN" sz="2500" b="1" dirty="0">
                <a:solidFill>
                  <a:prstClr val="white"/>
                </a:solidFill>
                <a:latin typeface="OPPOSans R" charset="-122"/>
                <a:ea typeface="OPPOSans R" charset="-122"/>
              </a:rPr>
              <a:t>?</a:t>
            </a:r>
          </a:p>
        </p:txBody>
      </p:sp>
      <p:sp>
        <p:nvSpPr>
          <p:cNvPr id="19" name="文本框 18"/>
          <p:cNvSpPr txBox="1"/>
          <p:nvPr/>
        </p:nvSpPr>
        <p:spPr>
          <a:xfrm>
            <a:off x="380586" y="5178638"/>
            <a:ext cx="11272934" cy="14276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sz="2000" b="1" dirty="0" err="1">
                <a:solidFill>
                  <a:srgbClr val="EA9233"/>
                </a:solidFill>
                <a:latin typeface="OPPOSans R" charset="-122"/>
                <a:ea typeface="OPPOSans R" charset="-122"/>
              </a:rPr>
              <a:t>Perbedaan</a:t>
            </a:r>
            <a:r>
              <a:rPr lang="en-US" altLang="zh-CN" sz="2000" b="1" dirty="0">
                <a:solidFill>
                  <a:srgbClr val="EA9233"/>
                </a:solidFill>
                <a:latin typeface="OPPOSans R" charset="-122"/>
                <a:ea typeface="OPPOSans R" charset="-122"/>
              </a:rPr>
              <a:t> </a:t>
            </a:r>
            <a:r>
              <a:rPr lang="en-US" altLang="zh-CN" sz="2000" b="1" dirty="0" err="1">
                <a:solidFill>
                  <a:srgbClr val="EA9233"/>
                </a:solidFill>
                <a:latin typeface="OPPOSans R" charset="-122"/>
                <a:ea typeface="OPPOSans R" charset="-122"/>
              </a:rPr>
              <a:t>ada</a:t>
            </a:r>
            <a:r>
              <a:rPr lang="en-US" altLang="zh-CN" sz="2000" b="1" dirty="0">
                <a:solidFill>
                  <a:srgbClr val="EA9233"/>
                </a:solidFill>
                <a:latin typeface="OPPOSans R" charset="-122"/>
                <a:ea typeface="OPPOSans R" charset="-122"/>
              </a:rPr>
              <a:t> </a:t>
            </a:r>
            <a:r>
              <a:rPr lang="en-US" altLang="zh-CN" sz="2000" b="1" dirty="0" err="1">
                <a:solidFill>
                  <a:srgbClr val="EA9233"/>
                </a:solidFill>
                <a:latin typeface="OPPOSans R" charset="-122"/>
                <a:ea typeface="OPPOSans R" charset="-122"/>
              </a:rPr>
              <a:t>dimana</a:t>
            </a:r>
            <a:endParaRPr lang="en-US" altLang="zh-CN" sz="2000" b="1" dirty="0">
              <a:solidFill>
                <a:srgbClr val="EA9233"/>
              </a:solidFill>
              <a:latin typeface="OPPOSans R" charset="-122"/>
              <a:ea typeface="OPPOSans R" charset="-122"/>
            </a:endParaRPr>
          </a:p>
          <a:p>
            <a:pPr lvl="0">
              <a:lnSpc>
                <a:spcPct val="150000"/>
              </a:lnSpc>
              <a:defRPr/>
            </a:pPr>
            <a:r>
              <a:rPr lang="en-US" altLang="zh-CN" sz="1300" b="1" dirty="0">
                <a:solidFill>
                  <a:prstClr val="white"/>
                </a:solidFill>
                <a:latin typeface="OPPOSans R" charset="-122"/>
                <a:ea typeface="OPPOSans R" charset="-122"/>
              </a:rPr>
              <a:t>Ada </a:t>
            </a:r>
            <a:r>
              <a:rPr lang="en-US" altLang="zh-CN" sz="1300" b="1" dirty="0" err="1">
                <a:solidFill>
                  <a:prstClr val="white"/>
                </a:solidFill>
                <a:latin typeface="OPPOSans R" charset="-122"/>
                <a:ea typeface="OPPOSans R" charset="-122"/>
              </a:rPr>
              <a:t>lebih</a:t>
            </a:r>
            <a:r>
              <a:rPr lang="en-US" altLang="zh-CN" sz="1300" b="1" dirty="0">
                <a:solidFill>
                  <a:prstClr val="white"/>
                </a:solidFill>
                <a:latin typeface="OPPOSans R" charset="-122"/>
                <a:ea typeface="OPPOSans R" charset="-122"/>
              </a:rPr>
              <a:t> </a:t>
            </a:r>
            <a:r>
              <a:rPr lang="en-US" altLang="zh-CN" sz="1300" b="1" dirty="0" err="1">
                <a:solidFill>
                  <a:prstClr val="white"/>
                </a:solidFill>
                <a:latin typeface="OPPOSans R" charset="-122"/>
                <a:ea typeface="OPPOSans R" charset="-122"/>
              </a:rPr>
              <a:t>dari</a:t>
            </a:r>
            <a:r>
              <a:rPr lang="en-US" altLang="zh-CN" sz="1300" b="1" dirty="0">
                <a:solidFill>
                  <a:prstClr val="white"/>
                </a:solidFill>
                <a:latin typeface="OPPOSans R" charset="-122"/>
                <a:ea typeface="OPPOSans R" charset="-122"/>
              </a:rPr>
              <a:t> 4 </a:t>
            </a:r>
            <a:r>
              <a:rPr lang="en-US" altLang="zh-CN" sz="1300" b="1" dirty="0" err="1">
                <a:solidFill>
                  <a:prstClr val="white"/>
                </a:solidFill>
                <a:latin typeface="OPPOSans R" charset="-122"/>
                <a:ea typeface="OPPOSans R" charset="-122"/>
              </a:rPr>
              <a:t>miliar</a:t>
            </a:r>
            <a:r>
              <a:rPr lang="en-US" altLang="zh-CN" sz="1300" b="1" dirty="0">
                <a:solidFill>
                  <a:prstClr val="white"/>
                </a:solidFill>
                <a:latin typeface="OPPOSans R" charset="-122"/>
                <a:ea typeface="OPPOSans R" charset="-122"/>
              </a:rPr>
              <a:t> </a:t>
            </a:r>
            <a:r>
              <a:rPr lang="en-US" altLang="zh-CN" sz="1300" b="1" dirty="0" err="1">
                <a:solidFill>
                  <a:prstClr val="white"/>
                </a:solidFill>
                <a:latin typeface="OPPOSans R" charset="-122"/>
                <a:ea typeface="OPPOSans R" charset="-122"/>
              </a:rPr>
              <a:t>warna</a:t>
            </a:r>
            <a:r>
              <a:rPr lang="en-US" altLang="zh-CN" sz="1300" b="1" dirty="0">
                <a:solidFill>
                  <a:prstClr val="white"/>
                </a:solidFill>
                <a:latin typeface="OPPOSans R" charset="-122"/>
                <a:ea typeface="OPPOSans R" charset="-122"/>
              </a:rPr>
              <a:t> di dunia </a:t>
            </a:r>
            <a:r>
              <a:rPr lang="en-US" altLang="zh-CN" sz="1300" b="1" dirty="0" err="1">
                <a:solidFill>
                  <a:prstClr val="white"/>
                </a:solidFill>
                <a:latin typeface="OPPOSans R" charset="-122"/>
                <a:ea typeface="OPPOSans R" charset="-122"/>
              </a:rPr>
              <a:t>alam</a:t>
            </a:r>
            <a:r>
              <a:rPr lang="en-US" altLang="zh-CN" sz="1300" b="1" dirty="0">
                <a:solidFill>
                  <a:prstClr val="white"/>
                </a:solidFill>
                <a:latin typeface="OPPOSans R" charset="-122"/>
                <a:ea typeface="OPPOSans R" charset="-122"/>
              </a:rPr>
              <a:t>, dan </a:t>
            </a:r>
            <a:r>
              <a:rPr lang="en-US" altLang="zh-CN" sz="1300" b="1" dirty="0" err="1">
                <a:solidFill>
                  <a:prstClr val="white"/>
                </a:solidFill>
                <a:latin typeface="OPPOSans R" charset="-122"/>
                <a:ea typeface="OPPOSans R" charset="-122"/>
              </a:rPr>
              <a:t>ponsel</a:t>
            </a:r>
            <a:r>
              <a:rPr lang="en-US" altLang="zh-CN" sz="1300" b="1" dirty="0">
                <a:solidFill>
                  <a:prstClr val="white"/>
                </a:solidFill>
                <a:latin typeface="OPPOSans R" charset="-122"/>
                <a:ea typeface="OPPOSans R" charset="-122"/>
              </a:rPr>
              <a:t> </a:t>
            </a:r>
            <a:r>
              <a:rPr lang="en-US" altLang="zh-CN" sz="1300" b="1" dirty="0" err="1">
                <a:solidFill>
                  <a:prstClr val="white"/>
                </a:solidFill>
                <a:latin typeface="OPPOSans R" charset="-122"/>
                <a:ea typeface="OPPOSans R" charset="-122"/>
              </a:rPr>
              <a:t>hanya</a:t>
            </a:r>
            <a:r>
              <a:rPr lang="en-US" altLang="zh-CN" sz="1300" b="1" dirty="0">
                <a:solidFill>
                  <a:prstClr val="white"/>
                </a:solidFill>
                <a:latin typeface="OPPOSans R" charset="-122"/>
                <a:ea typeface="OPPOSans R" charset="-122"/>
              </a:rPr>
              <a:t> </a:t>
            </a:r>
            <a:r>
              <a:rPr lang="en-US" altLang="zh-CN" sz="1300" b="1" dirty="0" err="1">
                <a:solidFill>
                  <a:prstClr val="white"/>
                </a:solidFill>
                <a:latin typeface="OPPOSans R" charset="-122"/>
                <a:ea typeface="OPPOSans R" charset="-122"/>
              </a:rPr>
              <a:t>bisa</a:t>
            </a:r>
            <a:r>
              <a:rPr lang="en-US" altLang="zh-CN" sz="1300" b="1" dirty="0">
                <a:solidFill>
                  <a:prstClr val="white"/>
                </a:solidFill>
                <a:latin typeface="OPPOSans R" charset="-122"/>
                <a:ea typeface="OPPOSans R" charset="-122"/>
              </a:rPr>
              <a:t> </a:t>
            </a:r>
            <a:r>
              <a:rPr lang="en-US" altLang="zh-CN" sz="1300" b="1" dirty="0" err="1">
                <a:solidFill>
                  <a:prstClr val="white"/>
                </a:solidFill>
                <a:latin typeface="OPPOSans R" charset="-122"/>
                <a:ea typeface="OPPOSans R" charset="-122"/>
              </a:rPr>
              <a:t>memotret</a:t>
            </a:r>
            <a:r>
              <a:rPr lang="en-US" altLang="zh-CN" sz="1300" b="1" dirty="0">
                <a:solidFill>
                  <a:prstClr val="white"/>
                </a:solidFill>
                <a:latin typeface="OPPOSans R" charset="-122"/>
                <a:ea typeface="OPPOSans R" charset="-122"/>
              </a:rPr>
              <a:t> 16,7 </a:t>
            </a:r>
            <a:r>
              <a:rPr lang="en-US" altLang="zh-CN" sz="1300" b="1" dirty="0" err="1">
                <a:solidFill>
                  <a:prstClr val="white"/>
                </a:solidFill>
                <a:latin typeface="OPPOSans R" charset="-122"/>
                <a:ea typeface="OPPOSans R" charset="-122"/>
              </a:rPr>
              <a:t>juta</a:t>
            </a:r>
            <a:r>
              <a:rPr lang="en-US" altLang="zh-CN" sz="1300" b="1" dirty="0">
                <a:solidFill>
                  <a:prstClr val="white"/>
                </a:solidFill>
                <a:latin typeface="OPPOSans R" charset="-122"/>
                <a:ea typeface="OPPOSans R" charset="-122"/>
              </a:rPr>
              <a:t> </a:t>
            </a:r>
            <a:r>
              <a:rPr lang="en-US" altLang="zh-CN" sz="1300" b="1" dirty="0" err="1">
                <a:solidFill>
                  <a:prstClr val="white"/>
                </a:solidFill>
                <a:latin typeface="OPPOSans R" charset="-122"/>
                <a:ea typeface="OPPOSans R" charset="-122"/>
              </a:rPr>
              <a:t>warna</a:t>
            </a:r>
            <a:r>
              <a:rPr lang="en-US" altLang="zh-CN" sz="1300" b="1" dirty="0">
                <a:solidFill>
                  <a:prstClr val="white"/>
                </a:solidFill>
                <a:latin typeface="OPPOSans R" charset="-122"/>
                <a:ea typeface="OPPOSans R" charset="-122"/>
              </a:rPr>
              <a:t>. </a:t>
            </a:r>
            <a:r>
              <a:rPr lang="en-US" altLang="zh-CN" sz="1300" b="1" dirty="0" err="1">
                <a:solidFill>
                  <a:prstClr val="white"/>
                </a:solidFill>
                <a:latin typeface="OPPOSans R" charset="-122"/>
                <a:ea typeface="OPPOSans R" charset="-122"/>
              </a:rPr>
              <a:t>Warna</a:t>
            </a:r>
            <a:r>
              <a:rPr lang="en-US" altLang="zh-CN" sz="1300" b="1" dirty="0">
                <a:solidFill>
                  <a:prstClr val="white"/>
                </a:solidFill>
                <a:latin typeface="OPPOSans R" charset="-122"/>
                <a:ea typeface="OPPOSans R" charset="-122"/>
              </a:rPr>
              <a:t> yang </a:t>
            </a:r>
            <a:r>
              <a:rPr lang="en-US" altLang="zh-CN" sz="1300" b="1" dirty="0" err="1">
                <a:solidFill>
                  <a:prstClr val="white"/>
                </a:solidFill>
                <a:latin typeface="OPPOSans R" charset="-122"/>
                <a:ea typeface="OPPOSans R" charset="-122"/>
              </a:rPr>
              <a:t>hilang</a:t>
            </a:r>
            <a:r>
              <a:rPr lang="en-US" altLang="zh-CN" sz="1300" b="1" dirty="0">
                <a:solidFill>
                  <a:prstClr val="white"/>
                </a:solidFill>
                <a:latin typeface="OPPOSans R" charset="-122"/>
                <a:ea typeface="OPPOSans R" charset="-122"/>
              </a:rPr>
              <a:t> </a:t>
            </a:r>
            <a:r>
              <a:rPr lang="en-US" altLang="zh-CN" sz="1300" b="1" dirty="0" err="1">
                <a:solidFill>
                  <a:prstClr val="white"/>
                </a:solidFill>
                <a:latin typeface="OPPOSans R" charset="-122"/>
                <a:ea typeface="OPPOSans R" charset="-122"/>
              </a:rPr>
              <a:t>akan</a:t>
            </a:r>
            <a:r>
              <a:rPr lang="en-US" altLang="zh-CN" sz="1300" b="1" dirty="0">
                <a:solidFill>
                  <a:prstClr val="white"/>
                </a:solidFill>
                <a:latin typeface="OPPOSans R" charset="-122"/>
                <a:ea typeface="OPPOSans R" charset="-122"/>
              </a:rPr>
              <a:t> </a:t>
            </a:r>
            <a:r>
              <a:rPr lang="en-US" altLang="zh-CN" sz="1300" b="1" dirty="0" err="1">
                <a:solidFill>
                  <a:prstClr val="white"/>
                </a:solidFill>
                <a:latin typeface="OPPOSans R" charset="-122"/>
                <a:ea typeface="OPPOSans R" charset="-122"/>
              </a:rPr>
              <a:t>langsung</a:t>
            </a:r>
            <a:r>
              <a:rPr lang="en-US" altLang="zh-CN" sz="1300" b="1" dirty="0">
                <a:solidFill>
                  <a:prstClr val="white"/>
                </a:solidFill>
                <a:latin typeface="OPPOSans R" charset="-122"/>
                <a:ea typeface="OPPOSans R" charset="-122"/>
              </a:rPr>
              <a:t> </a:t>
            </a:r>
            <a:r>
              <a:rPr lang="en-US" altLang="zh-CN" sz="1300" b="1" dirty="0" err="1">
                <a:solidFill>
                  <a:prstClr val="white"/>
                </a:solidFill>
                <a:latin typeface="OPPOSans R" charset="-122"/>
                <a:ea typeface="OPPOSans R" charset="-122"/>
              </a:rPr>
              <a:t>diganti</a:t>
            </a:r>
            <a:r>
              <a:rPr lang="en-US" altLang="zh-CN" sz="1300" b="1" dirty="0">
                <a:solidFill>
                  <a:prstClr val="white"/>
                </a:solidFill>
                <a:latin typeface="OPPOSans R" charset="-122"/>
                <a:ea typeface="OPPOSans R" charset="-122"/>
              </a:rPr>
              <a:t> </a:t>
            </a:r>
            <a:r>
              <a:rPr lang="en-US" altLang="zh-CN" sz="1300" b="1" dirty="0" err="1">
                <a:solidFill>
                  <a:prstClr val="white"/>
                </a:solidFill>
                <a:latin typeface="OPPOSans R" charset="-122"/>
                <a:ea typeface="OPPOSans R" charset="-122"/>
              </a:rPr>
              <a:t>dengan</a:t>
            </a:r>
            <a:r>
              <a:rPr lang="en-US" altLang="zh-CN" sz="1300" b="1" dirty="0">
                <a:solidFill>
                  <a:prstClr val="white"/>
                </a:solidFill>
                <a:latin typeface="OPPOSans R" charset="-122"/>
                <a:ea typeface="OPPOSans R" charset="-122"/>
              </a:rPr>
              <a:t> </a:t>
            </a:r>
            <a:r>
              <a:rPr lang="en-US" altLang="zh-CN" sz="1300" b="1" dirty="0" err="1">
                <a:solidFill>
                  <a:prstClr val="white"/>
                </a:solidFill>
                <a:latin typeface="OPPOSans R" charset="-122"/>
                <a:ea typeface="OPPOSans R" charset="-122"/>
              </a:rPr>
              <a:t>warna</a:t>
            </a:r>
            <a:r>
              <a:rPr lang="en-US" altLang="zh-CN" sz="1300" b="1" dirty="0">
                <a:solidFill>
                  <a:prstClr val="white"/>
                </a:solidFill>
                <a:latin typeface="OPPOSans R" charset="-122"/>
                <a:ea typeface="OPPOSans R" charset="-122"/>
              </a:rPr>
              <a:t> </a:t>
            </a:r>
            <a:r>
              <a:rPr lang="en-US" altLang="zh-CN" sz="1300" b="1" dirty="0" err="1">
                <a:solidFill>
                  <a:prstClr val="white"/>
                </a:solidFill>
                <a:latin typeface="OPPOSans R" charset="-122"/>
                <a:ea typeface="OPPOSans R" charset="-122"/>
              </a:rPr>
              <a:t>serupa</a:t>
            </a:r>
            <a:r>
              <a:rPr lang="en-US" altLang="zh-CN" sz="1300" b="1" dirty="0">
                <a:solidFill>
                  <a:prstClr val="white"/>
                </a:solidFill>
                <a:latin typeface="OPPOSans R" charset="-122"/>
                <a:ea typeface="OPPOSans R" charset="-122"/>
              </a:rPr>
              <a:t>, </a:t>
            </a:r>
            <a:r>
              <a:rPr lang="en-US" altLang="zh-CN" sz="1300" b="1" dirty="0" err="1">
                <a:solidFill>
                  <a:prstClr val="white"/>
                </a:solidFill>
                <a:latin typeface="OPPOSans R" charset="-122"/>
                <a:ea typeface="OPPOSans R" charset="-122"/>
              </a:rPr>
              <a:t>sehingga</a:t>
            </a:r>
            <a:r>
              <a:rPr lang="en-US" altLang="zh-CN" sz="1300" b="1" dirty="0">
                <a:solidFill>
                  <a:prstClr val="white"/>
                </a:solidFill>
                <a:latin typeface="OPPOSans R" charset="-122"/>
                <a:ea typeface="OPPOSans R" charset="-122"/>
              </a:rPr>
              <a:t> </a:t>
            </a:r>
            <a:r>
              <a:rPr lang="en-US" altLang="zh-CN" sz="1300" b="1" dirty="0" err="1">
                <a:solidFill>
                  <a:prstClr val="white"/>
                </a:solidFill>
                <a:latin typeface="OPPOSans R" charset="-122"/>
                <a:ea typeface="OPPOSans R" charset="-122"/>
              </a:rPr>
              <a:t>warna</a:t>
            </a:r>
            <a:r>
              <a:rPr lang="en-US" altLang="zh-CN" sz="1300" b="1" dirty="0">
                <a:solidFill>
                  <a:prstClr val="white"/>
                </a:solidFill>
                <a:latin typeface="OPPOSans R" charset="-122"/>
                <a:ea typeface="OPPOSans R" charset="-122"/>
              </a:rPr>
              <a:t> </a:t>
            </a:r>
            <a:r>
              <a:rPr lang="en-US" altLang="zh-CN" sz="1300" b="1" dirty="0" err="1">
                <a:solidFill>
                  <a:prstClr val="white"/>
                </a:solidFill>
                <a:latin typeface="OPPOSans R" charset="-122"/>
                <a:ea typeface="OPPOSans R" charset="-122"/>
              </a:rPr>
              <a:t>gambar</a:t>
            </a:r>
            <a:r>
              <a:rPr lang="en-US" altLang="zh-CN" sz="1300" b="1" dirty="0">
                <a:solidFill>
                  <a:prstClr val="white"/>
                </a:solidFill>
                <a:latin typeface="OPPOSans R" charset="-122"/>
                <a:ea typeface="OPPOSans R" charset="-122"/>
              </a:rPr>
              <a:t> </a:t>
            </a:r>
            <a:r>
              <a:rPr lang="en-US" altLang="zh-CN" sz="1300" b="1" dirty="0" err="1">
                <a:solidFill>
                  <a:prstClr val="white"/>
                </a:solidFill>
                <a:latin typeface="OPPOSans R" charset="-122"/>
                <a:ea typeface="OPPOSans R" charset="-122"/>
              </a:rPr>
              <a:t>akhir</a:t>
            </a:r>
            <a:r>
              <a:rPr lang="en-US" altLang="zh-CN" sz="1300" b="1" dirty="0">
                <a:solidFill>
                  <a:prstClr val="white"/>
                </a:solidFill>
                <a:latin typeface="OPPOSans R" charset="-122"/>
                <a:ea typeface="OPPOSans R" charset="-122"/>
              </a:rPr>
              <a:t> </a:t>
            </a:r>
            <a:r>
              <a:rPr lang="en-US" altLang="zh-CN" sz="1300" b="1" dirty="0" err="1">
                <a:solidFill>
                  <a:prstClr val="white"/>
                </a:solidFill>
                <a:latin typeface="OPPOSans R" charset="-122"/>
                <a:ea typeface="OPPOSans R" charset="-122"/>
              </a:rPr>
              <a:t>akan</a:t>
            </a:r>
            <a:r>
              <a:rPr lang="en-US" altLang="zh-CN" sz="1300" b="1" dirty="0">
                <a:solidFill>
                  <a:prstClr val="white"/>
                </a:solidFill>
                <a:latin typeface="OPPOSans R" charset="-122"/>
                <a:ea typeface="OPPOSans R" charset="-122"/>
              </a:rPr>
              <a:t> </a:t>
            </a:r>
            <a:r>
              <a:rPr lang="en-US" altLang="zh-CN" sz="1300" b="1" dirty="0" err="1">
                <a:solidFill>
                  <a:prstClr val="white"/>
                </a:solidFill>
                <a:latin typeface="OPPOSans R" charset="-122"/>
                <a:ea typeface="OPPOSans R" charset="-122"/>
              </a:rPr>
              <a:t>pecah</a:t>
            </a:r>
            <a:r>
              <a:rPr lang="en-US" altLang="zh-CN" sz="1300" b="1" dirty="0">
                <a:solidFill>
                  <a:prstClr val="white"/>
                </a:solidFill>
                <a:latin typeface="OPPOSans R" charset="-122"/>
                <a:ea typeface="OPPOSans R" charset="-122"/>
              </a:rPr>
              <a:t>. </a:t>
            </a:r>
            <a:r>
              <a:rPr lang="en-US" altLang="zh-CN" sz="1300" b="1" dirty="0" err="1">
                <a:solidFill>
                  <a:prstClr val="white"/>
                </a:solidFill>
                <a:latin typeface="OPPOSans R" charset="-122"/>
                <a:ea typeface="OPPOSans R" charset="-122"/>
              </a:rPr>
              <a:t>Warna</a:t>
            </a:r>
            <a:r>
              <a:rPr lang="en-US" altLang="zh-CN" sz="1300" b="1" dirty="0">
                <a:solidFill>
                  <a:prstClr val="white"/>
                </a:solidFill>
                <a:latin typeface="OPPOSans R" charset="-122"/>
                <a:ea typeface="OPPOSans R" charset="-122"/>
              </a:rPr>
              <a:t> </a:t>
            </a:r>
            <a:r>
              <a:rPr lang="en-US" altLang="zh-CN" sz="1300" b="1" dirty="0" err="1">
                <a:solidFill>
                  <a:prstClr val="white"/>
                </a:solidFill>
                <a:latin typeface="OPPOSans R" charset="-122"/>
                <a:ea typeface="OPPOSans R" charset="-122"/>
              </a:rPr>
              <a:t>bidikan</a:t>
            </a:r>
            <a:r>
              <a:rPr lang="en-US" altLang="zh-CN" sz="1300" b="1" dirty="0">
                <a:solidFill>
                  <a:prstClr val="white"/>
                </a:solidFill>
                <a:latin typeface="OPPOSans R" charset="-122"/>
                <a:ea typeface="OPPOSans R" charset="-122"/>
              </a:rPr>
              <a:t> SLR </a:t>
            </a:r>
            <a:r>
              <a:rPr lang="en-US" altLang="zh-CN" sz="1300" b="1" dirty="0" err="1">
                <a:solidFill>
                  <a:prstClr val="white"/>
                </a:solidFill>
                <a:latin typeface="OPPOSans R" charset="-122"/>
                <a:ea typeface="OPPOSans R" charset="-122"/>
              </a:rPr>
              <a:t>mencapai</a:t>
            </a:r>
            <a:r>
              <a:rPr lang="en-US" altLang="zh-CN" sz="1300" b="1" dirty="0">
                <a:solidFill>
                  <a:prstClr val="white"/>
                </a:solidFill>
                <a:latin typeface="OPPOSans R" charset="-122"/>
                <a:ea typeface="OPPOSans R" charset="-122"/>
              </a:rPr>
              <a:t> 1 </a:t>
            </a:r>
            <a:r>
              <a:rPr lang="en-US" altLang="zh-CN" sz="1300" b="1" dirty="0" err="1">
                <a:solidFill>
                  <a:prstClr val="white"/>
                </a:solidFill>
                <a:latin typeface="OPPOSans R" charset="-122"/>
                <a:ea typeface="OPPOSans R" charset="-122"/>
              </a:rPr>
              <a:t>miliar</a:t>
            </a:r>
            <a:r>
              <a:rPr lang="en-US" altLang="zh-CN" sz="1300" b="1" dirty="0">
                <a:solidFill>
                  <a:prstClr val="white"/>
                </a:solidFill>
                <a:latin typeface="OPPOSans R" charset="-122"/>
                <a:ea typeface="OPPOSans R" charset="-122"/>
              </a:rPr>
              <a:t>, 64 kali </a:t>
            </a:r>
            <a:r>
              <a:rPr lang="en-US" altLang="zh-CN" sz="1300" b="1" dirty="0" err="1">
                <a:solidFill>
                  <a:prstClr val="white"/>
                </a:solidFill>
                <a:latin typeface="OPPOSans R" charset="-122"/>
                <a:ea typeface="OPPOSans R" charset="-122"/>
              </a:rPr>
              <a:t>lipat</a:t>
            </a:r>
            <a:r>
              <a:rPr lang="en-US" altLang="zh-CN" sz="1300" b="1" dirty="0">
                <a:solidFill>
                  <a:prstClr val="white"/>
                </a:solidFill>
                <a:latin typeface="OPPOSans R" charset="-122"/>
                <a:ea typeface="OPPOSans R" charset="-122"/>
              </a:rPr>
              <a:t> </a:t>
            </a:r>
            <a:r>
              <a:rPr lang="en-US" altLang="zh-CN" sz="1300" b="1" dirty="0" err="1">
                <a:solidFill>
                  <a:prstClr val="white"/>
                </a:solidFill>
                <a:latin typeface="OPPOSans R" charset="-122"/>
                <a:ea typeface="OPPOSans R" charset="-122"/>
              </a:rPr>
              <a:t>dari</a:t>
            </a:r>
            <a:r>
              <a:rPr lang="en-US" altLang="zh-CN" sz="1300" b="1" dirty="0">
                <a:solidFill>
                  <a:prstClr val="white"/>
                </a:solidFill>
                <a:latin typeface="OPPOSans R" charset="-122"/>
                <a:ea typeface="OPPOSans R" charset="-122"/>
              </a:rPr>
              <a:t> 16,7 </a:t>
            </a:r>
            <a:r>
              <a:rPr lang="en-US" altLang="zh-CN" sz="1300" b="1" dirty="0" err="1">
                <a:solidFill>
                  <a:prstClr val="white"/>
                </a:solidFill>
                <a:latin typeface="OPPOSans R" charset="-122"/>
                <a:ea typeface="OPPOSans R" charset="-122"/>
              </a:rPr>
              <a:t>juta</a:t>
            </a:r>
            <a:r>
              <a:rPr lang="en-US" altLang="zh-CN" sz="1300" b="1" dirty="0">
                <a:solidFill>
                  <a:prstClr val="white"/>
                </a:solidFill>
                <a:latin typeface="OPPOSans R" charset="-122"/>
                <a:ea typeface="OPPOSans R" charset="-122"/>
              </a:rPr>
              <a:t> </a:t>
            </a:r>
            <a:r>
              <a:rPr lang="en-US" altLang="zh-CN" sz="1300" b="1" dirty="0" err="1">
                <a:solidFill>
                  <a:prstClr val="white"/>
                </a:solidFill>
                <a:latin typeface="OPPOSans R" charset="-122"/>
                <a:ea typeface="OPPOSans R" charset="-122"/>
              </a:rPr>
              <a:t>biasa</a:t>
            </a:r>
            <a:r>
              <a:rPr lang="en-US" altLang="zh-CN" sz="1300" b="1" dirty="0">
                <a:solidFill>
                  <a:prstClr val="white"/>
                </a:solidFill>
                <a:latin typeface="OPPOSans R" charset="-122"/>
                <a:ea typeface="OPPOSans R" charset="-122"/>
              </a:rPr>
              <a:t>. </a:t>
            </a:r>
            <a:r>
              <a:rPr lang="en-US" altLang="zh-CN" sz="1300" b="1" dirty="0" err="1">
                <a:solidFill>
                  <a:prstClr val="white"/>
                </a:solidFill>
                <a:latin typeface="OPPOSans R" charset="-122"/>
                <a:ea typeface="OPPOSans R" charset="-122"/>
              </a:rPr>
              <a:t>Lebih</a:t>
            </a:r>
            <a:r>
              <a:rPr lang="en-US" altLang="zh-CN" sz="1300" b="1" dirty="0">
                <a:solidFill>
                  <a:prstClr val="white"/>
                </a:solidFill>
                <a:latin typeface="OPPOSans R" charset="-122"/>
                <a:ea typeface="OPPOSans R" charset="-122"/>
              </a:rPr>
              <a:t> </a:t>
            </a:r>
            <a:r>
              <a:rPr lang="en-US" altLang="zh-CN" sz="1300" b="1" dirty="0" err="1">
                <a:solidFill>
                  <a:prstClr val="white"/>
                </a:solidFill>
                <a:latin typeface="OPPOSans R" charset="-122"/>
                <a:ea typeface="OPPOSans R" charset="-122"/>
              </a:rPr>
              <a:t>dari</a:t>
            </a:r>
            <a:r>
              <a:rPr lang="en-US" altLang="zh-CN" sz="1300" b="1" dirty="0">
                <a:solidFill>
                  <a:prstClr val="white"/>
                </a:solidFill>
                <a:latin typeface="OPPOSans R" charset="-122"/>
                <a:ea typeface="OPPOSans R" charset="-122"/>
              </a:rPr>
              <a:t> 1 </a:t>
            </a:r>
            <a:r>
              <a:rPr lang="en-US" altLang="zh-CN" sz="1300" b="1" dirty="0" err="1">
                <a:solidFill>
                  <a:prstClr val="white"/>
                </a:solidFill>
                <a:latin typeface="OPPOSans R" charset="-122"/>
                <a:ea typeface="OPPOSans R" charset="-122"/>
              </a:rPr>
              <a:t>miliar</a:t>
            </a:r>
            <a:r>
              <a:rPr lang="en-US" altLang="zh-CN" sz="1300" b="1" dirty="0">
                <a:solidFill>
                  <a:prstClr val="white"/>
                </a:solidFill>
                <a:latin typeface="OPPOSans R" charset="-122"/>
                <a:ea typeface="OPPOSans R" charset="-122"/>
              </a:rPr>
              <a:t> </a:t>
            </a:r>
            <a:r>
              <a:rPr lang="en-US" altLang="zh-CN" sz="1300" b="1" dirty="0" err="1">
                <a:solidFill>
                  <a:prstClr val="white"/>
                </a:solidFill>
                <a:latin typeface="OPPOSans R" charset="-122"/>
                <a:ea typeface="OPPOSans R" charset="-122"/>
              </a:rPr>
              <a:t>warna</a:t>
            </a:r>
            <a:r>
              <a:rPr lang="en-US" altLang="zh-CN" sz="1300" b="1" dirty="0">
                <a:solidFill>
                  <a:prstClr val="white"/>
                </a:solidFill>
                <a:latin typeface="OPPOSans R" charset="-122"/>
                <a:ea typeface="OPPOSans R" charset="-122"/>
              </a:rPr>
              <a:t> </a:t>
            </a:r>
            <a:r>
              <a:rPr lang="en-US" altLang="zh-CN" sz="1300" b="1" dirty="0" err="1">
                <a:solidFill>
                  <a:prstClr val="white"/>
                </a:solidFill>
                <a:latin typeface="OPPOSans R" charset="-122"/>
                <a:ea typeface="OPPOSans R" charset="-122"/>
              </a:rPr>
              <a:t>lebih</a:t>
            </a:r>
            <a:r>
              <a:rPr lang="en-US" altLang="zh-CN" sz="1300" b="1" dirty="0">
                <a:solidFill>
                  <a:prstClr val="white"/>
                </a:solidFill>
                <a:latin typeface="OPPOSans R" charset="-122"/>
                <a:ea typeface="OPPOSans R" charset="-122"/>
              </a:rPr>
              <a:t> </a:t>
            </a:r>
            <a:r>
              <a:rPr lang="en-US" altLang="zh-CN" sz="1300" b="1" dirty="0" err="1">
                <a:solidFill>
                  <a:prstClr val="white"/>
                </a:solidFill>
                <a:latin typeface="OPPOSans R" charset="-122"/>
                <a:ea typeface="OPPOSans R" charset="-122"/>
              </a:rPr>
              <a:t>halus</a:t>
            </a:r>
            <a:r>
              <a:rPr lang="en-US" altLang="zh-CN" sz="1300" b="1" dirty="0">
                <a:solidFill>
                  <a:prstClr val="white"/>
                </a:solidFill>
                <a:latin typeface="OPPOSans R" charset="-122"/>
                <a:ea typeface="OPPOSans R" charset="-122"/>
              </a:rPr>
              <a:t> dan </a:t>
            </a:r>
            <a:r>
              <a:rPr lang="en-US" altLang="zh-CN" sz="1300" b="1" dirty="0" err="1">
                <a:solidFill>
                  <a:prstClr val="white"/>
                </a:solidFill>
                <a:latin typeface="OPPOSans R" charset="-122"/>
                <a:ea typeface="OPPOSans R" charset="-122"/>
              </a:rPr>
              <a:t>lebih</a:t>
            </a:r>
            <a:r>
              <a:rPr lang="en-US" altLang="zh-CN" sz="1300" b="1" dirty="0">
                <a:solidFill>
                  <a:prstClr val="white"/>
                </a:solidFill>
                <a:latin typeface="OPPOSans R" charset="-122"/>
                <a:ea typeface="OPPOSans R" charset="-122"/>
              </a:rPr>
              <a:t> </a:t>
            </a:r>
            <a:r>
              <a:rPr lang="en-US" altLang="zh-CN" sz="1300" b="1" dirty="0" err="1">
                <a:solidFill>
                  <a:prstClr val="white"/>
                </a:solidFill>
                <a:latin typeface="OPPOSans R" charset="-122"/>
                <a:ea typeface="OPPOSans R" charset="-122"/>
              </a:rPr>
              <a:t>sesuai</a:t>
            </a:r>
            <a:r>
              <a:rPr lang="en-US" altLang="zh-CN" sz="1300" b="1" dirty="0">
                <a:solidFill>
                  <a:prstClr val="white"/>
                </a:solidFill>
                <a:latin typeface="OPPOSans R" charset="-122"/>
                <a:ea typeface="OPPOSans R" charset="-122"/>
              </a:rPr>
              <a:t> </a:t>
            </a:r>
            <a:r>
              <a:rPr lang="en-US" altLang="zh-CN" sz="1300" b="1" dirty="0" err="1">
                <a:solidFill>
                  <a:prstClr val="white"/>
                </a:solidFill>
                <a:latin typeface="OPPOSans R" charset="-122"/>
                <a:ea typeface="OPPOSans R" charset="-122"/>
              </a:rPr>
              <a:t>dengan</a:t>
            </a:r>
            <a:r>
              <a:rPr lang="en-US" altLang="zh-CN" sz="1300" b="1" dirty="0">
                <a:solidFill>
                  <a:prstClr val="white"/>
                </a:solidFill>
                <a:latin typeface="OPPOSans R" charset="-122"/>
                <a:ea typeface="OPPOSans R" charset="-122"/>
              </a:rPr>
              <a:t> </a:t>
            </a:r>
            <a:r>
              <a:rPr lang="en-US" altLang="zh-CN" sz="1300" b="1" dirty="0" err="1">
                <a:solidFill>
                  <a:prstClr val="white"/>
                </a:solidFill>
                <a:latin typeface="OPPOSans R" charset="-122"/>
                <a:ea typeface="OPPOSans R" charset="-122"/>
              </a:rPr>
              <a:t>ketepatan</a:t>
            </a:r>
            <a:r>
              <a:rPr lang="en-US" altLang="zh-CN" sz="1300" b="1" dirty="0">
                <a:solidFill>
                  <a:prstClr val="white"/>
                </a:solidFill>
                <a:latin typeface="OPPOSans R" charset="-122"/>
                <a:ea typeface="OPPOSans R" charset="-122"/>
              </a:rPr>
              <a:t> </a:t>
            </a:r>
            <a:r>
              <a:rPr lang="en-US" altLang="zh-CN" sz="1300" b="1" dirty="0" err="1">
                <a:solidFill>
                  <a:prstClr val="white"/>
                </a:solidFill>
                <a:latin typeface="OPPOSans R" charset="-122"/>
                <a:ea typeface="OPPOSans R" charset="-122"/>
              </a:rPr>
              <a:t>mata</a:t>
            </a:r>
            <a:r>
              <a:rPr lang="en-US" altLang="zh-CN" sz="1300" b="1" dirty="0">
                <a:solidFill>
                  <a:prstClr val="white"/>
                </a:solidFill>
                <a:latin typeface="OPPOSans R" charset="-122"/>
                <a:ea typeface="OPPOSans R" charset="-122"/>
              </a:rPr>
              <a:t> </a:t>
            </a:r>
            <a:r>
              <a:rPr lang="en-US" altLang="zh-CN" sz="1300" b="1" dirty="0" err="1">
                <a:solidFill>
                  <a:prstClr val="white"/>
                </a:solidFill>
                <a:latin typeface="OPPOSans R" charset="-122"/>
                <a:ea typeface="OPPOSans R" charset="-122"/>
              </a:rPr>
              <a:t>manusia</a:t>
            </a:r>
            <a:r>
              <a:rPr lang="en-US" altLang="zh-CN" sz="1300" b="1" dirty="0">
                <a:solidFill>
                  <a:prstClr val="white"/>
                </a:solidFill>
                <a:latin typeface="OPPOSans R" charset="-122"/>
                <a:ea typeface="OPPOSans R" charset="-122"/>
              </a:rPr>
              <a:t>, </a:t>
            </a:r>
            <a:r>
              <a:rPr lang="en-US" altLang="zh-CN" sz="1300" b="1" dirty="0" err="1">
                <a:solidFill>
                  <a:prstClr val="white"/>
                </a:solidFill>
                <a:latin typeface="OPPOSans R" charset="-122"/>
                <a:ea typeface="OPPOSans R" charset="-122"/>
              </a:rPr>
              <a:t>jadi</a:t>
            </a:r>
            <a:r>
              <a:rPr lang="en-US" altLang="zh-CN" sz="1300" b="1" dirty="0">
                <a:solidFill>
                  <a:prstClr val="white"/>
                </a:solidFill>
                <a:latin typeface="OPPOSans R" charset="-122"/>
                <a:ea typeface="OPPOSans R" charset="-122"/>
              </a:rPr>
              <a:t> </a:t>
            </a:r>
            <a:r>
              <a:rPr lang="en-US" altLang="zh-CN" sz="1300" b="1" dirty="0" err="1">
                <a:solidFill>
                  <a:prstClr val="white"/>
                </a:solidFill>
                <a:latin typeface="OPPOSans R" charset="-122"/>
                <a:ea typeface="OPPOSans R" charset="-122"/>
              </a:rPr>
              <a:t>tidak</a:t>
            </a:r>
            <a:r>
              <a:rPr lang="en-US" altLang="zh-CN" sz="1300" b="1" dirty="0">
                <a:solidFill>
                  <a:prstClr val="white"/>
                </a:solidFill>
                <a:latin typeface="OPPOSans R" charset="-122"/>
                <a:ea typeface="OPPOSans R" charset="-122"/>
              </a:rPr>
              <a:t> </a:t>
            </a:r>
            <a:r>
              <a:rPr lang="en-US" altLang="zh-CN" sz="1300" b="1" dirty="0" err="1">
                <a:solidFill>
                  <a:prstClr val="white"/>
                </a:solidFill>
                <a:latin typeface="OPPOSans R" charset="-122"/>
                <a:ea typeface="OPPOSans R" charset="-122"/>
              </a:rPr>
              <a:t>ada</a:t>
            </a:r>
            <a:r>
              <a:rPr lang="en-US" altLang="zh-CN" sz="1300" b="1" dirty="0">
                <a:solidFill>
                  <a:prstClr val="white"/>
                </a:solidFill>
                <a:latin typeface="OPPOSans R" charset="-122"/>
                <a:ea typeface="OPPOSans R" charset="-122"/>
              </a:rPr>
              <a:t> </a:t>
            </a:r>
            <a:r>
              <a:rPr lang="en-US" altLang="zh-CN" sz="1300" b="1" dirty="0" err="1">
                <a:solidFill>
                  <a:prstClr val="white"/>
                </a:solidFill>
                <a:latin typeface="OPPOSans R" charset="-122"/>
                <a:ea typeface="OPPOSans R" charset="-122"/>
              </a:rPr>
              <a:t>pecahan</a:t>
            </a:r>
            <a:endParaRPr lang="en-US" altLang="zh-CN" sz="1400" b="1" dirty="0">
              <a:solidFill>
                <a:prstClr val="white"/>
              </a:solidFill>
              <a:latin typeface="OPPOSans R" charset="-122"/>
              <a:ea typeface="OPPOSans R" charset="-122"/>
            </a:endParaRPr>
          </a:p>
        </p:txBody>
      </p:sp>
      <p:pic>
        <p:nvPicPr>
          <p:cNvPr id="18" name="图片 1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3601" y="999725"/>
            <a:ext cx="6107864" cy="4071908"/>
          </a:xfrm>
          <a:prstGeom prst="rect">
            <a:avLst/>
          </a:prstGeom>
        </p:spPr>
      </p:pic>
      <p:pic>
        <p:nvPicPr>
          <p:cNvPr id="22" name="图片 2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39" y="1008404"/>
            <a:ext cx="6094847" cy="4063230"/>
          </a:xfrm>
          <a:prstGeom prst="rect">
            <a:avLst/>
          </a:prstGeom>
        </p:spPr>
      </p:pic>
      <p:sp>
        <p:nvSpPr>
          <p:cNvPr id="11" name="矩形: 圆角 10"/>
          <p:cNvSpPr/>
          <p:nvPr/>
        </p:nvSpPr>
        <p:spPr>
          <a:xfrm>
            <a:off x="7857749" y="1295560"/>
            <a:ext cx="2583092" cy="387873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800"/>
          </a:p>
        </p:txBody>
      </p:sp>
      <p:sp>
        <p:nvSpPr>
          <p:cNvPr id="12" name="内容占位符 2"/>
          <p:cNvSpPr txBox="1"/>
          <p:nvPr/>
        </p:nvSpPr>
        <p:spPr>
          <a:xfrm>
            <a:off x="7857749" y="1373064"/>
            <a:ext cx="2583092" cy="20995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91313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en-US" altLang="zh-CN" sz="1400" dirty="0" err="1">
                <a:latin typeface="OPPOSans R" charset="-122"/>
                <a:ea typeface="OPPOSans R" charset="-122"/>
                <a:cs typeface="OPPOSans-S R" panose="00020600040101010101" pitchFamily="18" charset="-122"/>
              </a:rPr>
              <a:t>Foto</a:t>
            </a:r>
            <a:r>
              <a:rPr lang="en-US" altLang="zh-CN" sz="1400" dirty="0"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1400" dirty="0" err="1">
                <a:latin typeface="OPPOSans R" charset="-122"/>
                <a:ea typeface="OPPOSans R" charset="-122"/>
                <a:cs typeface="OPPOSans-S R" panose="00020600040101010101" pitchFamily="18" charset="-122"/>
              </a:rPr>
              <a:t>hasil</a:t>
            </a:r>
            <a:r>
              <a:rPr lang="en-US" altLang="zh-CN" sz="1400" dirty="0"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SLR</a:t>
            </a:r>
            <a:endParaRPr lang="zh-CN" altLang="en-US" sz="1400" dirty="0">
              <a:latin typeface="OPPOSans R" charset="-122"/>
              <a:ea typeface="OPPOSans R" charset="-122"/>
              <a:cs typeface="OPPOSans-S R" panose="00020600040101010101" pitchFamily="18" charset="-122"/>
            </a:endParaRPr>
          </a:p>
        </p:txBody>
      </p:sp>
      <p:sp>
        <p:nvSpPr>
          <p:cNvPr id="13" name="矩形: 圆角 12"/>
          <p:cNvSpPr/>
          <p:nvPr/>
        </p:nvSpPr>
        <p:spPr>
          <a:xfrm>
            <a:off x="1805853" y="1301126"/>
            <a:ext cx="2583092" cy="387873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800"/>
          </a:p>
        </p:txBody>
      </p:sp>
      <p:sp>
        <p:nvSpPr>
          <p:cNvPr id="14" name="内容占位符 2"/>
          <p:cNvSpPr txBox="1"/>
          <p:nvPr/>
        </p:nvSpPr>
        <p:spPr>
          <a:xfrm>
            <a:off x="1805853" y="1378630"/>
            <a:ext cx="2583092" cy="20995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91313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en-US" altLang="zh-CN" sz="1400" dirty="0" err="1">
                <a:latin typeface="OPPOSans R" charset="-122"/>
                <a:ea typeface="OPPOSans R" charset="-122"/>
                <a:cs typeface="OPPOSans-S R" panose="00020600040101010101" pitchFamily="18" charset="-122"/>
              </a:rPr>
              <a:t>Foto</a:t>
            </a:r>
            <a:r>
              <a:rPr lang="en-US" altLang="zh-CN" sz="1400" dirty="0"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1400" dirty="0" err="1">
                <a:latin typeface="OPPOSans R" charset="-122"/>
                <a:ea typeface="OPPOSans R" charset="-122"/>
                <a:cs typeface="OPPOSans-S R" panose="00020600040101010101" pitchFamily="18" charset="-122"/>
              </a:rPr>
              <a:t>hasil</a:t>
            </a:r>
            <a:r>
              <a:rPr lang="en-US" altLang="zh-CN" sz="1400" dirty="0"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1400" dirty="0" err="1">
                <a:latin typeface="OPPOSans R" charset="-122"/>
                <a:ea typeface="OPPOSans R" charset="-122"/>
                <a:cs typeface="OPPOSans-S R" panose="00020600040101010101" pitchFamily="18" charset="-122"/>
              </a:rPr>
              <a:t>Ponsel</a:t>
            </a:r>
            <a:endParaRPr lang="zh-CN" altLang="en-US" sz="1400" dirty="0">
              <a:latin typeface="OPPOSans R" charset="-122"/>
              <a:ea typeface="OPPOSans R" charset="-122"/>
              <a:cs typeface="OPPOSans-S R" panose="00020600040101010101" pitchFamily="18" charset="-122"/>
            </a:endParaRPr>
          </a:p>
        </p:txBody>
      </p:sp>
      <p:pic>
        <p:nvPicPr>
          <p:cNvPr id="15" name="图片 14"/>
          <p:cNvPicPr>
            <a:picLocks noChangeAspect="1"/>
          </p:cNvPicPr>
          <p:nvPr/>
        </p:nvPicPr>
        <p:blipFill rotWithShape="1">
          <a:blip r:embed="rId5"/>
          <a:srcRect t="20169" r="878" b="10397"/>
          <a:stretch>
            <a:fillRect/>
          </a:stretch>
        </p:blipFill>
        <p:spPr>
          <a:xfrm>
            <a:off x="6117761" y="4340525"/>
            <a:ext cx="6063066" cy="733109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/>
        </p:nvPicPr>
        <p:blipFill rotWithShape="1">
          <a:blip r:embed="rId6"/>
          <a:srcRect t="19577" r="878" b="1"/>
          <a:stretch>
            <a:fillRect/>
          </a:stretch>
        </p:blipFill>
        <p:spPr>
          <a:xfrm>
            <a:off x="-11173" y="4340524"/>
            <a:ext cx="6128934" cy="733109"/>
          </a:xfrm>
          <a:prstGeom prst="rect">
            <a:avLst/>
          </a:prstGeom>
        </p:spPr>
      </p:pic>
      <p:sp>
        <p:nvSpPr>
          <p:cNvPr id="20" name="文本框 19"/>
          <p:cNvSpPr txBox="1"/>
          <p:nvPr/>
        </p:nvSpPr>
        <p:spPr>
          <a:xfrm>
            <a:off x="7110016" y="4437440"/>
            <a:ext cx="4112078" cy="5131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sz="2000" b="1" dirty="0">
                <a:solidFill>
                  <a:prstClr val="white"/>
                </a:solidFill>
                <a:latin typeface="OPPOSans R" charset="-122"/>
                <a:ea typeface="OPPOSans R" charset="-122"/>
              </a:rPr>
              <a:t>1 </a:t>
            </a:r>
            <a:r>
              <a:rPr lang="en-US" altLang="zh-CN" sz="2000" b="1" dirty="0" err="1">
                <a:solidFill>
                  <a:prstClr val="white"/>
                </a:solidFill>
                <a:latin typeface="OPPOSans R" charset="-122"/>
                <a:ea typeface="OPPOSans R" charset="-122"/>
              </a:rPr>
              <a:t>miliar</a:t>
            </a:r>
            <a:r>
              <a:rPr lang="en-US" altLang="zh-CN" sz="2000" b="1" dirty="0">
                <a:solidFill>
                  <a:prstClr val="white"/>
                </a:solidFill>
                <a:latin typeface="OPPOSans R" charset="-122"/>
                <a:ea typeface="OPPOSans R" charset="-122"/>
              </a:rPr>
              <a:t> </a:t>
            </a:r>
            <a:r>
              <a:rPr lang="en-US" altLang="zh-CN" sz="2000" b="1" dirty="0" err="1">
                <a:solidFill>
                  <a:prstClr val="white"/>
                </a:solidFill>
                <a:latin typeface="OPPOSans R" charset="-122"/>
                <a:ea typeface="OPPOSans R" charset="-122"/>
              </a:rPr>
              <a:t>warna</a:t>
            </a:r>
            <a:endParaRPr lang="en-US" altLang="zh-CN" sz="2000" b="1" dirty="0">
              <a:solidFill>
                <a:prstClr val="white"/>
              </a:solidFill>
              <a:latin typeface="OPPOSans R" charset="-122"/>
              <a:ea typeface="OPPOSans R" charset="-122"/>
            </a:endParaRPr>
          </a:p>
        </p:txBody>
      </p:sp>
      <p:sp>
        <p:nvSpPr>
          <p:cNvPr id="21" name="文本框 20"/>
          <p:cNvSpPr txBox="1"/>
          <p:nvPr/>
        </p:nvSpPr>
        <p:spPr>
          <a:xfrm>
            <a:off x="1035776" y="4437440"/>
            <a:ext cx="4112078" cy="5131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sz="2000" b="1" dirty="0">
                <a:solidFill>
                  <a:prstClr val="white"/>
                </a:solidFill>
                <a:latin typeface="OPPOSans R" charset="-122"/>
                <a:ea typeface="OPPOSans R" charset="-122"/>
              </a:rPr>
              <a:t>16.7 </a:t>
            </a:r>
            <a:r>
              <a:rPr lang="en-US" altLang="zh-CN" sz="2000" b="1" dirty="0" err="1">
                <a:solidFill>
                  <a:prstClr val="white"/>
                </a:solidFill>
                <a:latin typeface="OPPOSans R" charset="-122"/>
                <a:ea typeface="OPPOSans R" charset="-122"/>
              </a:rPr>
              <a:t>juta</a:t>
            </a:r>
            <a:r>
              <a:rPr lang="en-US" altLang="zh-CN" sz="2000" b="1" dirty="0">
                <a:solidFill>
                  <a:prstClr val="white"/>
                </a:solidFill>
                <a:latin typeface="OPPOSans R" charset="-122"/>
                <a:ea typeface="OPPOSans R" charset="-122"/>
              </a:rPr>
              <a:t> </a:t>
            </a:r>
            <a:r>
              <a:rPr lang="en-US" altLang="zh-CN" sz="2000" b="1" dirty="0" err="1">
                <a:solidFill>
                  <a:prstClr val="white"/>
                </a:solidFill>
                <a:latin typeface="OPPOSans R" charset="-122"/>
                <a:ea typeface="OPPOSans R" charset="-122"/>
              </a:rPr>
              <a:t>warna</a:t>
            </a:r>
            <a:endParaRPr lang="en-US" altLang="zh-CN" sz="2000" b="1" dirty="0">
              <a:solidFill>
                <a:prstClr val="white"/>
              </a:solidFill>
              <a:latin typeface="OPPOSans R" charset="-122"/>
              <a:ea typeface="OPPOSans R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11" grpId="0" bldLvl="0" animBg="1"/>
      <p:bldP spid="12" grpId="0"/>
      <p:bldP spid="13" grpId="0" bldLvl="0" animBg="1"/>
      <p:bldP spid="14" grpId="0"/>
      <p:bldP spid="20" grpId="0"/>
      <p:bldP spid="21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277" t="26190" r="51842" b="51828"/>
          <a:stretch>
            <a:fillRect/>
          </a:stretch>
        </p:blipFill>
        <p:spPr>
          <a:xfrm rot="10800000" flipH="1">
            <a:off x="0" y="0"/>
            <a:ext cx="12192000" cy="6883371"/>
          </a:xfrm>
          <a:prstGeom prst="rect">
            <a:avLst/>
          </a:prstGeom>
        </p:spPr>
      </p:pic>
      <p:sp>
        <p:nvSpPr>
          <p:cNvPr id="5" name="标题 1"/>
          <p:cNvSpPr>
            <a:spLocks noGrp="1"/>
          </p:cNvSpPr>
          <p:nvPr>
            <p:ph type="title"/>
          </p:nvPr>
        </p:nvSpPr>
        <p:spPr>
          <a:xfrm>
            <a:off x="479424" y="5758263"/>
            <a:ext cx="6580191" cy="735542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en-US" altLang="zh-CN" sz="1200" dirty="0" err="1">
                <a:solidFill>
                  <a:schemeClr val="bg1"/>
                </a:solidFill>
                <a:latin typeface="OPPOSans-S R" panose="00020600040101010101" pitchFamily="18" charset="-122"/>
                <a:ea typeface="OPPOSans-S R" panose="00020600040101010101" pitchFamily="18" charset="-122"/>
                <a:cs typeface="OPPOSans-S R" panose="00020600040101010101" pitchFamily="18" charset="-122"/>
              </a:rPr>
              <a:t>Fotografi</a:t>
            </a:r>
            <a:r>
              <a:rPr lang="en-US" altLang="zh-CN" sz="1200" dirty="0">
                <a:solidFill>
                  <a:schemeClr val="bg1"/>
                </a:solidFill>
                <a:latin typeface="OPPOSans-S R" panose="00020600040101010101" pitchFamily="18" charset="-122"/>
                <a:ea typeface="OPPOSans-S R" panose="00020600040101010101" pitchFamily="18" charset="-122"/>
                <a:cs typeface="OPPOSans-S R" panose="00020600040101010101" pitchFamily="18" charset="-122"/>
              </a:rPr>
              <a:t> </a:t>
            </a:r>
            <a:r>
              <a:rPr lang="en-US" altLang="zh-CN" sz="1200" dirty="0" err="1">
                <a:solidFill>
                  <a:schemeClr val="bg1"/>
                </a:solidFill>
                <a:latin typeface="OPPOSans-S R" panose="00020600040101010101" pitchFamily="18" charset="-122"/>
                <a:ea typeface="OPPOSans-S R" panose="00020600040101010101" pitchFamily="18" charset="-122"/>
                <a:cs typeface="OPPOSans-S R" panose="00020600040101010101" pitchFamily="18" charset="-122"/>
              </a:rPr>
              <a:t>sama</a:t>
            </a:r>
            <a:r>
              <a:rPr lang="en-US" altLang="zh-CN" sz="1200" dirty="0">
                <a:solidFill>
                  <a:schemeClr val="bg1"/>
                </a:solidFill>
                <a:latin typeface="OPPOSans-S R" panose="00020600040101010101" pitchFamily="18" charset="-122"/>
                <a:ea typeface="OPPOSans-S R" panose="00020600040101010101" pitchFamily="18" charset="-122"/>
                <a:cs typeface="OPPOSans-S R" panose="00020600040101010101" pitchFamily="18" charset="-122"/>
              </a:rPr>
              <a:t> </a:t>
            </a:r>
            <a:r>
              <a:rPr lang="en-US" altLang="zh-CN" sz="1200" dirty="0" err="1">
                <a:solidFill>
                  <a:schemeClr val="bg1"/>
                </a:solidFill>
                <a:latin typeface="OPPOSans-S R" panose="00020600040101010101" pitchFamily="18" charset="-122"/>
                <a:ea typeface="OPPOSans-S R" panose="00020600040101010101" pitchFamily="18" charset="-122"/>
                <a:cs typeface="OPPOSans-S R" panose="00020600040101010101" pitchFamily="18" charset="-122"/>
              </a:rPr>
              <a:t>seperti</a:t>
            </a:r>
            <a:r>
              <a:rPr lang="en-US" altLang="zh-CN" sz="1200" dirty="0">
                <a:solidFill>
                  <a:schemeClr val="bg1"/>
                </a:solidFill>
                <a:latin typeface="OPPOSans-S R" panose="00020600040101010101" pitchFamily="18" charset="-122"/>
                <a:ea typeface="OPPOSans-S R" panose="00020600040101010101" pitchFamily="18" charset="-122"/>
                <a:cs typeface="OPPOSans-S R" panose="00020600040101010101" pitchFamily="18" charset="-122"/>
              </a:rPr>
              <a:t> </a:t>
            </a:r>
            <a:r>
              <a:rPr lang="en-US" altLang="zh-CN" sz="1200" dirty="0" err="1">
                <a:solidFill>
                  <a:schemeClr val="bg1"/>
                </a:solidFill>
                <a:latin typeface="OPPOSans-S R" panose="00020600040101010101" pitchFamily="18" charset="-122"/>
                <a:ea typeface="OPPOSans-S R" panose="00020600040101010101" pitchFamily="18" charset="-122"/>
                <a:cs typeface="OPPOSans-S R" panose="00020600040101010101" pitchFamily="18" charset="-122"/>
              </a:rPr>
              <a:t>lukisan</a:t>
            </a:r>
            <a:r>
              <a:rPr lang="en-US" altLang="zh-CN" sz="1200" dirty="0">
                <a:solidFill>
                  <a:schemeClr val="bg1"/>
                </a:solidFill>
                <a:latin typeface="OPPOSans-S R" panose="00020600040101010101" pitchFamily="18" charset="-122"/>
                <a:ea typeface="OPPOSans-S R" panose="00020600040101010101" pitchFamily="18" charset="-122"/>
                <a:cs typeface="OPPOSans-S R" panose="00020600040101010101" pitchFamily="18" charset="-122"/>
              </a:rPr>
              <a:t> </a:t>
            </a:r>
            <a:r>
              <a:rPr lang="en-US" altLang="zh-CN" sz="1200" dirty="0" err="1">
                <a:solidFill>
                  <a:schemeClr val="bg1"/>
                </a:solidFill>
                <a:latin typeface="OPPOSans-S R" panose="00020600040101010101" pitchFamily="18" charset="-122"/>
                <a:ea typeface="OPPOSans-S R" panose="00020600040101010101" pitchFamily="18" charset="-122"/>
                <a:cs typeface="OPPOSans-S R" panose="00020600040101010101" pitchFamily="18" charset="-122"/>
              </a:rPr>
              <a:t>dengan</a:t>
            </a:r>
            <a:r>
              <a:rPr lang="en-US" altLang="zh-CN" sz="1200" dirty="0">
                <a:solidFill>
                  <a:schemeClr val="bg1"/>
                </a:solidFill>
                <a:latin typeface="OPPOSans-S R" panose="00020600040101010101" pitchFamily="18" charset="-122"/>
                <a:ea typeface="OPPOSans-S R" panose="00020600040101010101" pitchFamily="18" charset="-122"/>
                <a:cs typeface="OPPOSans-S R" panose="00020600040101010101" pitchFamily="18" charset="-122"/>
              </a:rPr>
              <a:t> </a:t>
            </a:r>
            <a:r>
              <a:rPr lang="en-US" altLang="zh-CN" sz="1200" dirty="0" err="1">
                <a:solidFill>
                  <a:schemeClr val="bg1"/>
                </a:solidFill>
                <a:latin typeface="OPPOSans-S R" panose="00020600040101010101" pitchFamily="18" charset="-122"/>
                <a:ea typeface="OPPOSans-S R" panose="00020600040101010101" pitchFamily="18" charset="-122"/>
                <a:cs typeface="OPPOSans-S R" panose="00020600040101010101" pitchFamily="18" charset="-122"/>
              </a:rPr>
              <a:t>pensil</a:t>
            </a:r>
            <a:r>
              <a:rPr lang="en-US" altLang="zh-CN" sz="1200" dirty="0">
                <a:solidFill>
                  <a:schemeClr val="bg1"/>
                </a:solidFill>
                <a:latin typeface="OPPOSans-S R" panose="00020600040101010101" pitchFamily="18" charset="-122"/>
                <a:ea typeface="OPPOSans-S R" panose="00020600040101010101" pitchFamily="18" charset="-122"/>
                <a:cs typeface="OPPOSans-S R" panose="00020600040101010101" pitchFamily="18" charset="-122"/>
              </a:rPr>
              <a:t> </a:t>
            </a:r>
            <a:r>
              <a:rPr lang="en-US" altLang="zh-CN" sz="1200" dirty="0" err="1">
                <a:solidFill>
                  <a:schemeClr val="bg1"/>
                </a:solidFill>
                <a:latin typeface="OPPOSans-S R" panose="00020600040101010101" pitchFamily="18" charset="-122"/>
                <a:ea typeface="OPPOSans-S R" panose="00020600040101010101" pitchFamily="18" charset="-122"/>
                <a:cs typeface="OPPOSans-S R" panose="00020600040101010101" pitchFamily="18" charset="-122"/>
              </a:rPr>
              <a:t>berwarna</a:t>
            </a:r>
            <a:r>
              <a:rPr lang="en-US" altLang="zh-CN" sz="1200" dirty="0">
                <a:solidFill>
                  <a:schemeClr val="bg1"/>
                </a:solidFill>
                <a:latin typeface="OPPOSans-S R" panose="00020600040101010101" pitchFamily="18" charset="-122"/>
                <a:ea typeface="OPPOSans-S R" panose="00020600040101010101" pitchFamily="18" charset="-122"/>
                <a:cs typeface="OPPOSans-S R" panose="00020600040101010101" pitchFamily="18" charset="-122"/>
              </a:rPr>
              <a:t>. Di </a:t>
            </a:r>
            <a:r>
              <a:rPr lang="en-US" altLang="zh-CN" sz="1200" dirty="0" err="1">
                <a:solidFill>
                  <a:schemeClr val="bg1"/>
                </a:solidFill>
                <a:latin typeface="OPPOSans-S R" panose="00020600040101010101" pitchFamily="18" charset="-122"/>
                <a:ea typeface="OPPOSans-S R" panose="00020600040101010101" pitchFamily="18" charset="-122"/>
                <a:cs typeface="OPPOSans-S R" panose="00020600040101010101" pitchFamily="18" charset="-122"/>
              </a:rPr>
              <a:t>sebelah</a:t>
            </a:r>
            <a:r>
              <a:rPr lang="en-US" altLang="zh-CN" sz="1200" dirty="0">
                <a:solidFill>
                  <a:schemeClr val="bg1"/>
                </a:solidFill>
                <a:latin typeface="OPPOSans-S R" panose="00020600040101010101" pitchFamily="18" charset="-122"/>
                <a:ea typeface="OPPOSans-S R" panose="00020600040101010101" pitchFamily="18" charset="-122"/>
                <a:cs typeface="OPPOSans-S R" panose="00020600040101010101" pitchFamily="18" charset="-122"/>
              </a:rPr>
              <a:t> </a:t>
            </a:r>
            <a:r>
              <a:rPr lang="en-US" altLang="zh-CN" sz="1200" dirty="0" err="1">
                <a:solidFill>
                  <a:schemeClr val="bg1"/>
                </a:solidFill>
                <a:latin typeface="OPPOSans-S R" panose="00020600040101010101" pitchFamily="18" charset="-122"/>
                <a:ea typeface="OPPOSans-S R" panose="00020600040101010101" pitchFamily="18" charset="-122"/>
                <a:cs typeface="OPPOSans-S R" panose="00020600040101010101" pitchFamily="18" charset="-122"/>
              </a:rPr>
              <a:t>kiri</a:t>
            </a:r>
            <a:r>
              <a:rPr lang="en-US" altLang="zh-CN" sz="1200" dirty="0">
                <a:solidFill>
                  <a:schemeClr val="bg1"/>
                </a:solidFill>
                <a:latin typeface="OPPOSans-S R" panose="00020600040101010101" pitchFamily="18" charset="-122"/>
                <a:ea typeface="OPPOSans-S R" panose="00020600040101010101" pitchFamily="18" charset="-122"/>
                <a:cs typeface="OPPOSans-S R" panose="00020600040101010101" pitchFamily="18" charset="-122"/>
              </a:rPr>
              <a:t> </a:t>
            </a:r>
            <a:r>
              <a:rPr lang="en-US" altLang="zh-CN" sz="1200" dirty="0" err="1">
                <a:solidFill>
                  <a:schemeClr val="bg1"/>
                </a:solidFill>
                <a:latin typeface="OPPOSans-S R" panose="00020600040101010101" pitchFamily="18" charset="-122"/>
                <a:ea typeface="OPPOSans-S R" panose="00020600040101010101" pitchFamily="18" charset="-122"/>
                <a:cs typeface="OPPOSans-S R" panose="00020600040101010101" pitchFamily="18" charset="-122"/>
              </a:rPr>
              <a:t>adalah</a:t>
            </a:r>
            <a:r>
              <a:rPr lang="en-US" altLang="zh-CN" sz="1200" dirty="0">
                <a:solidFill>
                  <a:schemeClr val="bg1"/>
                </a:solidFill>
                <a:latin typeface="OPPOSans-S R" panose="00020600040101010101" pitchFamily="18" charset="-122"/>
                <a:ea typeface="OPPOSans-S R" panose="00020600040101010101" pitchFamily="18" charset="-122"/>
                <a:cs typeface="OPPOSans-S R" panose="00020600040101010101" pitchFamily="18" charset="-122"/>
              </a:rPr>
              <a:t> </a:t>
            </a:r>
            <a:r>
              <a:rPr lang="en-US" altLang="zh-CN" sz="1200" dirty="0" err="1">
                <a:solidFill>
                  <a:schemeClr val="bg1"/>
                </a:solidFill>
                <a:latin typeface="OPPOSans-S R" panose="00020600040101010101" pitchFamily="18" charset="-122"/>
                <a:ea typeface="OPPOSans-S R" panose="00020600040101010101" pitchFamily="18" charset="-122"/>
                <a:cs typeface="OPPOSans-S R" panose="00020600040101010101" pitchFamily="18" charset="-122"/>
              </a:rPr>
              <a:t>puluhan</a:t>
            </a:r>
            <a:r>
              <a:rPr lang="en-US" altLang="zh-CN" sz="1200" dirty="0">
                <a:solidFill>
                  <a:schemeClr val="bg1"/>
                </a:solidFill>
                <a:latin typeface="OPPOSans-S R" panose="00020600040101010101" pitchFamily="18" charset="-122"/>
                <a:ea typeface="OPPOSans-S R" panose="00020600040101010101" pitchFamily="18" charset="-122"/>
                <a:cs typeface="OPPOSans-S R" panose="00020600040101010101" pitchFamily="18" charset="-122"/>
              </a:rPr>
              <a:t> </a:t>
            </a:r>
            <a:r>
              <a:rPr lang="en-US" altLang="zh-CN" sz="1200" dirty="0" err="1">
                <a:solidFill>
                  <a:schemeClr val="bg1"/>
                </a:solidFill>
                <a:latin typeface="OPPOSans-S R" panose="00020600040101010101" pitchFamily="18" charset="-122"/>
                <a:ea typeface="OPPOSans-S R" panose="00020600040101010101" pitchFamily="18" charset="-122"/>
                <a:cs typeface="OPPOSans-S R" panose="00020600040101010101" pitchFamily="18" charset="-122"/>
              </a:rPr>
              <a:t>ribu</a:t>
            </a:r>
            <a:r>
              <a:rPr lang="en-US" altLang="zh-CN" sz="1200" dirty="0">
                <a:solidFill>
                  <a:schemeClr val="bg1"/>
                </a:solidFill>
                <a:latin typeface="OPPOSans-S R" panose="00020600040101010101" pitchFamily="18" charset="-122"/>
                <a:ea typeface="OPPOSans-S R" panose="00020600040101010101" pitchFamily="18" charset="-122"/>
                <a:cs typeface="OPPOSans-S R" panose="00020600040101010101" pitchFamily="18" charset="-122"/>
              </a:rPr>
              <a:t> </a:t>
            </a:r>
            <a:r>
              <a:rPr lang="en-US" altLang="zh-CN" sz="1200" dirty="0" err="1">
                <a:solidFill>
                  <a:schemeClr val="bg1"/>
                </a:solidFill>
                <a:latin typeface="OPPOSans-S R" panose="00020600040101010101" pitchFamily="18" charset="-122"/>
                <a:ea typeface="OPPOSans-S R" panose="00020600040101010101" pitchFamily="18" charset="-122"/>
                <a:cs typeface="OPPOSans-S R" panose="00020600040101010101" pitchFamily="18" charset="-122"/>
              </a:rPr>
              <a:t>warna</a:t>
            </a:r>
            <a:r>
              <a:rPr lang="en-US" altLang="zh-CN" sz="1200" dirty="0">
                <a:solidFill>
                  <a:schemeClr val="bg1"/>
                </a:solidFill>
                <a:latin typeface="OPPOSans-S R" panose="00020600040101010101" pitchFamily="18" charset="-122"/>
                <a:ea typeface="OPPOSans-S R" panose="00020600040101010101" pitchFamily="18" charset="-122"/>
                <a:cs typeface="OPPOSans-S R" panose="00020600040101010101" pitchFamily="18" charset="-122"/>
              </a:rPr>
              <a:t> </a:t>
            </a:r>
            <a:r>
              <a:rPr lang="en-US" altLang="zh-CN" sz="1200" dirty="0" err="1">
                <a:solidFill>
                  <a:schemeClr val="bg1"/>
                </a:solidFill>
                <a:latin typeface="OPPOSans-S R" panose="00020600040101010101" pitchFamily="18" charset="-122"/>
                <a:ea typeface="OPPOSans-S R" panose="00020600040101010101" pitchFamily="18" charset="-122"/>
                <a:cs typeface="OPPOSans-S R" panose="00020600040101010101" pitchFamily="18" charset="-122"/>
              </a:rPr>
              <a:t>tradisional</a:t>
            </a:r>
            <a:r>
              <a:rPr lang="en-US" altLang="zh-CN" sz="1200" dirty="0">
                <a:solidFill>
                  <a:schemeClr val="bg1"/>
                </a:solidFill>
                <a:latin typeface="OPPOSans-S R" panose="00020600040101010101" pitchFamily="18" charset="-122"/>
                <a:ea typeface="OPPOSans-S R" panose="00020600040101010101" pitchFamily="18" charset="-122"/>
                <a:cs typeface="OPPOSans-S R" panose="00020600040101010101" pitchFamily="18" charset="-122"/>
              </a:rPr>
              <a:t> pada </a:t>
            </a:r>
            <a:r>
              <a:rPr lang="en-US" altLang="zh-CN" sz="1200" dirty="0" err="1">
                <a:solidFill>
                  <a:schemeClr val="bg1"/>
                </a:solidFill>
                <a:latin typeface="OPPOSans-S R" panose="00020600040101010101" pitchFamily="18" charset="-122"/>
                <a:ea typeface="OPPOSans-S R" panose="00020600040101010101" pitchFamily="18" charset="-122"/>
                <a:cs typeface="OPPOSans-S R" panose="00020600040101010101" pitchFamily="18" charset="-122"/>
              </a:rPr>
              <a:t>ponsel</a:t>
            </a:r>
            <a:r>
              <a:rPr lang="en-US" altLang="zh-CN" sz="1200" dirty="0">
                <a:solidFill>
                  <a:schemeClr val="bg1"/>
                </a:solidFill>
                <a:latin typeface="OPPOSans-S R" panose="00020600040101010101" pitchFamily="18" charset="-122"/>
                <a:ea typeface="OPPOSans-S R" panose="00020600040101010101" pitchFamily="18" charset="-122"/>
                <a:cs typeface="OPPOSans-S R" panose="00020600040101010101" pitchFamily="18" charset="-122"/>
              </a:rPr>
              <a:t>, dan di </a:t>
            </a:r>
            <a:r>
              <a:rPr lang="en-US" altLang="zh-CN" sz="1200" dirty="0" err="1">
                <a:solidFill>
                  <a:schemeClr val="bg1"/>
                </a:solidFill>
                <a:latin typeface="OPPOSans-S R" panose="00020600040101010101" pitchFamily="18" charset="-122"/>
                <a:ea typeface="OPPOSans-S R" panose="00020600040101010101" pitchFamily="18" charset="-122"/>
                <a:cs typeface="OPPOSans-S R" panose="00020600040101010101" pitchFamily="18" charset="-122"/>
              </a:rPr>
              <a:t>sebelah</a:t>
            </a:r>
            <a:r>
              <a:rPr lang="en-US" altLang="zh-CN" sz="1200" dirty="0">
                <a:solidFill>
                  <a:schemeClr val="bg1"/>
                </a:solidFill>
                <a:latin typeface="OPPOSans-S R" panose="00020600040101010101" pitchFamily="18" charset="-122"/>
                <a:ea typeface="OPPOSans-S R" panose="00020600040101010101" pitchFamily="18" charset="-122"/>
                <a:cs typeface="OPPOSans-S R" panose="00020600040101010101" pitchFamily="18" charset="-122"/>
              </a:rPr>
              <a:t> </a:t>
            </a:r>
            <a:r>
              <a:rPr lang="en-US" altLang="zh-CN" sz="1200" dirty="0" err="1">
                <a:solidFill>
                  <a:schemeClr val="bg1"/>
                </a:solidFill>
                <a:latin typeface="OPPOSans-S R" panose="00020600040101010101" pitchFamily="18" charset="-122"/>
                <a:ea typeface="OPPOSans-S R" panose="00020600040101010101" pitchFamily="18" charset="-122"/>
                <a:cs typeface="OPPOSans-S R" panose="00020600040101010101" pitchFamily="18" charset="-122"/>
              </a:rPr>
              <a:t>kanan</a:t>
            </a:r>
            <a:r>
              <a:rPr lang="en-US" altLang="zh-CN" sz="1200" dirty="0">
                <a:solidFill>
                  <a:schemeClr val="bg1"/>
                </a:solidFill>
                <a:latin typeface="OPPOSans-S R" panose="00020600040101010101" pitchFamily="18" charset="-122"/>
                <a:ea typeface="OPPOSans-S R" panose="00020600040101010101" pitchFamily="18" charset="-122"/>
                <a:cs typeface="OPPOSans-S R" panose="00020600040101010101" pitchFamily="18" charset="-122"/>
              </a:rPr>
              <a:t> </a:t>
            </a:r>
            <a:r>
              <a:rPr lang="en-US" altLang="zh-CN" sz="1200" dirty="0" err="1">
                <a:solidFill>
                  <a:schemeClr val="bg1"/>
                </a:solidFill>
                <a:latin typeface="OPPOSans-S R" panose="00020600040101010101" pitchFamily="18" charset="-122"/>
                <a:ea typeface="OPPOSans-S R" panose="00020600040101010101" pitchFamily="18" charset="-122"/>
                <a:cs typeface="OPPOSans-S R" panose="00020600040101010101" pitchFamily="18" charset="-122"/>
              </a:rPr>
              <a:t>adalah</a:t>
            </a:r>
            <a:r>
              <a:rPr lang="en-US" altLang="zh-CN" sz="1200" dirty="0">
                <a:solidFill>
                  <a:schemeClr val="bg1"/>
                </a:solidFill>
                <a:latin typeface="OPPOSans-S R" panose="00020600040101010101" pitchFamily="18" charset="-122"/>
                <a:ea typeface="OPPOSans-S R" panose="00020600040101010101" pitchFamily="18" charset="-122"/>
                <a:cs typeface="OPPOSans-S R" panose="00020600040101010101" pitchFamily="18" charset="-122"/>
              </a:rPr>
              <a:t> </a:t>
            </a:r>
            <a:r>
              <a:rPr lang="en-US" altLang="zh-CN" sz="1200" dirty="0" err="1">
                <a:solidFill>
                  <a:schemeClr val="bg1"/>
                </a:solidFill>
                <a:latin typeface="OPPOSans-S R" panose="00020600040101010101" pitchFamily="18" charset="-122"/>
                <a:ea typeface="OPPOSans-S R" panose="00020600040101010101" pitchFamily="18" charset="-122"/>
                <a:cs typeface="OPPOSans-S R" panose="00020600040101010101" pitchFamily="18" charset="-122"/>
              </a:rPr>
              <a:t>seri</a:t>
            </a:r>
            <a:r>
              <a:rPr lang="en-US" altLang="zh-CN" sz="1200" dirty="0">
                <a:solidFill>
                  <a:schemeClr val="bg1"/>
                </a:solidFill>
                <a:latin typeface="OPPOSans-S R" panose="00020600040101010101" pitchFamily="18" charset="-122"/>
                <a:ea typeface="OPPOSans-S R" panose="00020600040101010101" pitchFamily="18" charset="-122"/>
                <a:cs typeface="OPPOSans-S R" panose="00020600040101010101" pitchFamily="18" charset="-122"/>
              </a:rPr>
              <a:t> Find X3 </a:t>
            </a:r>
            <a:r>
              <a:rPr lang="en-US" altLang="zh-CN" sz="1200" dirty="0" err="1">
                <a:solidFill>
                  <a:schemeClr val="bg1"/>
                </a:solidFill>
                <a:latin typeface="OPPOSans-S R" panose="00020600040101010101" pitchFamily="18" charset="-122"/>
                <a:ea typeface="OPPOSans-S R" panose="00020600040101010101" pitchFamily="18" charset="-122"/>
                <a:cs typeface="OPPOSans-S R" panose="00020600040101010101" pitchFamily="18" charset="-122"/>
              </a:rPr>
              <a:t>dengan</a:t>
            </a:r>
            <a:r>
              <a:rPr lang="en-US" altLang="zh-CN" sz="1200" dirty="0">
                <a:solidFill>
                  <a:schemeClr val="bg1"/>
                </a:solidFill>
                <a:latin typeface="OPPOSans-S R" panose="00020600040101010101" pitchFamily="18" charset="-122"/>
                <a:ea typeface="OPPOSans-S R" panose="00020600040101010101" pitchFamily="18" charset="-122"/>
                <a:cs typeface="OPPOSans-S R" panose="00020600040101010101" pitchFamily="18" charset="-122"/>
              </a:rPr>
              <a:t> 1 </a:t>
            </a:r>
            <a:r>
              <a:rPr lang="en-US" altLang="zh-CN" sz="1200" dirty="0" err="1">
                <a:solidFill>
                  <a:schemeClr val="bg1"/>
                </a:solidFill>
                <a:latin typeface="OPPOSans-S R" panose="00020600040101010101" pitchFamily="18" charset="-122"/>
                <a:ea typeface="OPPOSans-S R" panose="00020600040101010101" pitchFamily="18" charset="-122"/>
                <a:cs typeface="OPPOSans-S R" panose="00020600040101010101" pitchFamily="18" charset="-122"/>
              </a:rPr>
              <a:t>miliar</a:t>
            </a:r>
            <a:r>
              <a:rPr lang="en-US" altLang="zh-CN" sz="1200" dirty="0">
                <a:solidFill>
                  <a:schemeClr val="bg1"/>
                </a:solidFill>
                <a:latin typeface="OPPOSans-S R" panose="00020600040101010101" pitchFamily="18" charset="-122"/>
                <a:ea typeface="OPPOSans-S R" panose="00020600040101010101" pitchFamily="18" charset="-122"/>
                <a:cs typeface="OPPOSans-S R" panose="00020600040101010101" pitchFamily="18" charset="-122"/>
              </a:rPr>
              <a:t> </a:t>
            </a:r>
            <a:r>
              <a:rPr lang="en-US" altLang="zh-CN" sz="1200" dirty="0" err="1">
                <a:solidFill>
                  <a:schemeClr val="bg1"/>
                </a:solidFill>
                <a:latin typeface="OPPOSans-S R" panose="00020600040101010101" pitchFamily="18" charset="-122"/>
                <a:ea typeface="OPPOSans-S R" panose="00020600040101010101" pitchFamily="18" charset="-122"/>
                <a:cs typeface="OPPOSans-S R" panose="00020600040101010101" pitchFamily="18" charset="-122"/>
              </a:rPr>
              <a:t>warna</a:t>
            </a:r>
            <a:r>
              <a:rPr lang="en-US" altLang="zh-CN" sz="1200" dirty="0">
                <a:solidFill>
                  <a:schemeClr val="bg1"/>
                </a:solidFill>
                <a:latin typeface="OPPOSans-S R" panose="00020600040101010101" pitchFamily="18" charset="-122"/>
                <a:ea typeface="OPPOSans-S R" panose="00020600040101010101" pitchFamily="18" charset="-122"/>
                <a:cs typeface="OPPOSans-S R" panose="00020600040101010101" pitchFamily="18" charset="-122"/>
              </a:rPr>
              <a:t>. </a:t>
            </a:r>
            <a:r>
              <a:rPr lang="en-US" altLang="zh-CN" sz="1200" dirty="0" err="1">
                <a:solidFill>
                  <a:schemeClr val="bg1"/>
                </a:solidFill>
                <a:latin typeface="OPPOSans-S R" panose="00020600040101010101" pitchFamily="18" charset="-122"/>
                <a:ea typeface="OPPOSans-S R" panose="00020600040101010101" pitchFamily="18" charset="-122"/>
                <a:cs typeface="OPPOSans-S R" panose="00020600040101010101" pitchFamily="18" charset="-122"/>
              </a:rPr>
              <a:t>Dengan</a:t>
            </a:r>
            <a:r>
              <a:rPr lang="en-US" altLang="zh-CN" sz="1200" dirty="0">
                <a:solidFill>
                  <a:schemeClr val="bg1"/>
                </a:solidFill>
                <a:latin typeface="OPPOSans-S R" panose="00020600040101010101" pitchFamily="18" charset="-122"/>
                <a:ea typeface="OPPOSans-S R" panose="00020600040101010101" pitchFamily="18" charset="-122"/>
                <a:cs typeface="OPPOSans-S R" panose="00020600040101010101" pitchFamily="18" charset="-122"/>
              </a:rPr>
              <a:t> 64 kali </a:t>
            </a:r>
            <a:r>
              <a:rPr lang="en-US" altLang="zh-CN" sz="1200" dirty="0" err="1">
                <a:solidFill>
                  <a:schemeClr val="bg1"/>
                </a:solidFill>
                <a:latin typeface="OPPOSans-S R" panose="00020600040101010101" pitchFamily="18" charset="-122"/>
                <a:ea typeface="OPPOSans-S R" panose="00020600040101010101" pitchFamily="18" charset="-122"/>
                <a:cs typeface="OPPOSans-S R" panose="00020600040101010101" pitchFamily="18" charset="-122"/>
              </a:rPr>
              <a:t>lebih</a:t>
            </a:r>
            <a:r>
              <a:rPr lang="en-US" altLang="zh-CN" sz="1200" dirty="0">
                <a:solidFill>
                  <a:schemeClr val="bg1"/>
                </a:solidFill>
                <a:latin typeface="OPPOSans-S R" panose="00020600040101010101" pitchFamily="18" charset="-122"/>
                <a:ea typeface="OPPOSans-S R" panose="00020600040101010101" pitchFamily="18" charset="-122"/>
                <a:cs typeface="OPPOSans-S R" panose="00020600040101010101" pitchFamily="18" charset="-122"/>
              </a:rPr>
              <a:t> </a:t>
            </a:r>
            <a:r>
              <a:rPr lang="en-US" altLang="zh-CN" sz="1200" dirty="0" err="1">
                <a:solidFill>
                  <a:schemeClr val="bg1"/>
                </a:solidFill>
                <a:latin typeface="OPPOSans-S R" panose="00020600040101010101" pitchFamily="18" charset="-122"/>
                <a:ea typeface="OPPOSans-S R" panose="00020600040101010101" pitchFamily="18" charset="-122"/>
                <a:cs typeface="OPPOSans-S R" panose="00020600040101010101" pitchFamily="18" charset="-122"/>
              </a:rPr>
              <a:t>banyak</a:t>
            </a:r>
            <a:r>
              <a:rPr lang="en-US" altLang="zh-CN" sz="1200" dirty="0">
                <a:solidFill>
                  <a:schemeClr val="bg1"/>
                </a:solidFill>
                <a:latin typeface="OPPOSans-S R" panose="00020600040101010101" pitchFamily="18" charset="-122"/>
                <a:ea typeface="OPPOSans-S R" panose="00020600040101010101" pitchFamily="18" charset="-122"/>
                <a:cs typeface="OPPOSans-S R" panose="00020600040101010101" pitchFamily="18" charset="-122"/>
              </a:rPr>
              <a:t> </a:t>
            </a:r>
            <a:r>
              <a:rPr lang="en-US" altLang="zh-CN" sz="1200" dirty="0" err="1">
                <a:solidFill>
                  <a:schemeClr val="bg1"/>
                </a:solidFill>
                <a:latin typeface="OPPOSans-S R" panose="00020600040101010101" pitchFamily="18" charset="-122"/>
                <a:ea typeface="OPPOSans-S R" panose="00020600040101010101" pitchFamily="18" charset="-122"/>
                <a:cs typeface="OPPOSans-S R" panose="00020600040101010101" pitchFamily="18" charset="-122"/>
              </a:rPr>
              <a:t>warna</a:t>
            </a:r>
            <a:r>
              <a:rPr lang="en-US" altLang="zh-CN" sz="1200" dirty="0">
                <a:solidFill>
                  <a:schemeClr val="bg1"/>
                </a:solidFill>
                <a:latin typeface="OPPOSans-S R" panose="00020600040101010101" pitchFamily="18" charset="-122"/>
                <a:ea typeface="OPPOSans-S R" panose="00020600040101010101" pitchFamily="18" charset="-122"/>
                <a:cs typeface="OPPOSans-S R" panose="00020600040101010101" pitchFamily="18" charset="-122"/>
              </a:rPr>
              <a:t> </a:t>
            </a:r>
            <a:r>
              <a:rPr lang="en-US" altLang="zh-CN" sz="1200" dirty="0" err="1">
                <a:solidFill>
                  <a:schemeClr val="bg1"/>
                </a:solidFill>
                <a:latin typeface="OPPOSans-S R" panose="00020600040101010101" pitchFamily="18" charset="-122"/>
                <a:ea typeface="OPPOSans-S R" panose="00020600040101010101" pitchFamily="18" charset="-122"/>
                <a:cs typeface="OPPOSans-S R" panose="00020600040101010101" pitchFamily="18" charset="-122"/>
              </a:rPr>
              <a:t>dapat</a:t>
            </a:r>
            <a:r>
              <a:rPr lang="en-US" altLang="zh-CN" sz="1200" dirty="0">
                <a:solidFill>
                  <a:schemeClr val="bg1"/>
                </a:solidFill>
                <a:latin typeface="OPPOSans-S R" panose="00020600040101010101" pitchFamily="18" charset="-122"/>
                <a:ea typeface="OPPOSans-S R" panose="00020600040101010101" pitchFamily="18" charset="-122"/>
                <a:cs typeface="OPPOSans-S R" panose="00020600040101010101" pitchFamily="18" charset="-122"/>
              </a:rPr>
              <a:t> </a:t>
            </a:r>
            <a:r>
              <a:rPr lang="en-US" altLang="zh-CN" sz="1200" dirty="0" err="1">
                <a:solidFill>
                  <a:schemeClr val="bg1"/>
                </a:solidFill>
                <a:latin typeface="OPPOSans-S R" panose="00020600040101010101" pitchFamily="18" charset="-122"/>
                <a:ea typeface="OPPOSans-S R" panose="00020600040101010101" pitchFamily="18" charset="-122"/>
                <a:cs typeface="OPPOSans-S R" panose="00020600040101010101" pitchFamily="18" charset="-122"/>
              </a:rPr>
              <a:t>digunakan</a:t>
            </a:r>
            <a:r>
              <a:rPr lang="en-US" altLang="zh-CN" sz="1200" dirty="0">
                <a:solidFill>
                  <a:schemeClr val="bg1"/>
                </a:solidFill>
                <a:latin typeface="OPPOSans-S R" panose="00020600040101010101" pitchFamily="18" charset="-122"/>
                <a:ea typeface="OPPOSans-S R" panose="00020600040101010101" pitchFamily="18" charset="-122"/>
                <a:cs typeface="OPPOSans-S R" panose="00020600040101010101" pitchFamily="18" charset="-122"/>
              </a:rPr>
              <a:t> </a:t>
            </a:r>
            <a:r>
              <a:rPr lang="en-US" altLang="zh-CN" sz="1200" dirty="0" err="1">
                <a:solidFill>
                  <a:schemeClr val="bg1"/>
                </a:solidFill>
                <a:latin typeface="OPPOSans-S R" panose="00020600040101010101" pitchFamily="18" charset="-122"/>
                <a:ea typeface="OPPOSans-S R" panose="00020600040101010101" pitchFamily="18" charset="-122"/>
                <a:cs typeface="OPPOSans-S R" panose="00020600040101010101" pitchFamily="18" charset="-122"/>
              </a:rPr>
              <a:t>untuk</a:t>
            </a:r>
            <a:r>
              <a:rPr lang="en-US" altLang="zh-CN" sz="1200" dirty="0">
                <a:solidFill>
                  <a:schemeClr val="bg1"/>
                </a:solidFill>
                <a:latin typeface="OPPOSans-S R" panose="00020600040101010101" pitchFamily="18" charset="-122"/>
                <a:ea typeface="OPPOSans-S R" panose="00020600040101010101" pitchFamily="18" charset="-122"/>
                <a:cs typeface="OPPOSans-S R" panose="00020600040101010101" pitchFamily="18" charset="-122"/>
              </a:rPr>
              <a:t> </a:t>
            </a:r>
            <a:r>
              <a:rPr lang="en-US" altLang="zh-CN" sz="1200" dirty="0" err="1">
                <a:solidFill>
                  <a:schemeClr val="bg1"/>
                </a:solidFill>
                <a:latin typeface="OPPOSans-S R" panose="00020600040101010101" pitchFamily="18" charset="-122"/>
                <a:ea typeface="OPPOSans-S R" panose="00020600040101010101" pitchFamily="18" charset="-122"/>
                <a:cs typeface="OPPOSans-S R" panose="00020600040101010101" pitchFamily="18" charset="-122"/>
              </a:rPr>
              <a:t>menciptakan</a:t>
            </a:r>
            <a:r>
              <a:rPr lang="en-US" altLang="zh-CN" sz="1200" dirty="0">
                <a:solidFill>
                  <a:schemeClr val="bg1"/>
                </a:solidFill>
                <a:latin typeface="OPPOSans-S R" panose="00020600040101010101" pitchFamily="18" charset="-122"/>
                <a:ea typeface="OPPOSans-S R" panose="00020600040101010101" pitchFamily="18" charset="-122"/>
                <a:cs typeface="OPPOSans-S R" panose="00020600040101010101" pitchFamily="18" charset="-122"/>
              </a:rPr>
              <a:t> </a:t>
            </a:r>
            <a:r>
              <a:rPr lang="en-US" altLang="zh-CN" sz="1200" dirty="0" err="1">
                <a:solidFill>
                  <a:schemeClr val="bg1"/>
                </a:solidFill>
                <a:latin typeface="OPPOSans-S R" panose="00020600040101010101" pitchFamily="18" charset="-122"/>
                <a:ea typeface="OPPOSans-S R" panose="00020600040101010101" pitchFamily="18" charset="-122"/>
                <a:cs typeface="OPPOSans-S R" panose="00020600040101010101" pitchFamily="18" charset="-122"/>
              </a:rPr>
              <a:t>lebih</a:t>
            </a:r>
            <a:r>
              <a:rPr lang="en-US" altLang="zh-CN" sz="1200" dirty="0">
                <a:solidFill>
                  <a:schemeClr val="bg1"/>
                </a:solidFill>
                <a:latin typeface="OPPOSans-S R" panose="00020600040101010101" pitchFamily="18" charset="-122"/>
                <a:ea typeface="OPPOSans-S R" panose="00020600040101010101" pitchFamily="18" charset="-122"/>
                <a:cs typeface="OPPOSans-S R" panose="00020600040101010101" pitchFamily="18" charset="-122"/>
              </a:rPr>
              <a:t> </a:t>
            </a:r>
            <a:r>
              <a:rPr lang="en-US" altLang="zh-CN" sz="1200" dirty="0" err="1">
                <a:solidFill>
                  <a:schemeClr val="bg1"/>
                </a:solidFill>
                <a:latin typeface="OPPOSans-S R" panose="00020600040101010101" pitchFamily="18" charset="-122"/>
                <a:ea typeface="OPPOSans-S R" panose="00020600040101010101" pitchFamily="18" charset="-122"/>
                <a:cs typeface="OPPOSans-S R" panose="00020600040101010101" pitchFamily="18" charset="-122"/>
              </a:rPr>
              <a:t>banyak</a:t>
            </a:r>
            <a:r>
              <a:rPr lang="en-US" altLang="zh-CN" sz="1200" dirty="0">
                <a:solidFill>
                  <a:schemeClr val="bg1"/>
                </a:solidFill>
                <a:latin typeface="OPPOSans-S R" panose="00020600040101010101" pitchFamily="18" charset="-122"/>
                <a:ea typeface="OPPOSans-S R" panose="00020600040101010101" pitchFamily="18" charset="-122"/>
                <a:cs typeface="OPPOSans-S R" panose="00020600040101010101" pitchFamily="18" charset="-122"/>
              </a:rPr>
              <a:t> </a:t>
            </a:r>
            <a:r>
              <a:rPr lang="en-US" altLang="zh-CN" sz="1200" dirty="0" err="1">
                <a:solidFill>
                  <a:schemeClr val="bg1"/>
                </a:solidFill>
                <a:latin typeface="OPPOSans-S R" panose="00020600040101010101" pitchFamily="18" charset="-122"/>
                <a:ea typeface="OPPOSans-S R" panose="00020600040101010101" pitchFamily="18" charset="-122"/>
                <a:cs typeface="OPPOSans-S R" panose="00020600040101010101" pitchFamily="18" charset="-122"/>
              </a:rPr>
              <a:t>kemungkinan</a:t>
            </a:r>
            <a:endParaRPr lang="zh-CN" altLang="en-US" sz="1200" dirty="0">
              <a:solidFill>
                <a:schemeClr val="bg1"/>
              </a:solidFill>
              <a:latin typeface="OPPOSans-S R" panose="00020600040101010101" pitchFamily="18" charset="-122"/>
              <a:ea typeface="OPPOSans-S R" panose="00020600040101010101" pitchFamily="18" charset="-122"/>
              <a:cs typeface="OPPOSans-S R" panose="00020600040101010101" pitchFamily="18" charset="-122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546076" y="98161"/>
            <a:ext cx="11017274" cy="21317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4800" dirty="0" err="1">
                <a:solidFill>
                  <a:srgbClr val="EA9233"/>
                </a:solidFill>
                <a:latin typeface="OPPOSans-S R" panose="00020600040101010101" pitchFamily="18" charset="-122"/>
                <a:ea typeface="OPPOSans-S R" panose="00020600040101010101" pitchFamily="18" charset="-122"/>
                <a:cs typeface="OPPOSans-S R" panose="00020600040101010101" pitchFamily="18" charset="-122"/>
              </a:rPr>
              <a:t>Pemotretan</a:t>
            </a:r>
            <a:r>
              <a:rPr lang="en-US" altLang="zh-CN" sz="4800" dirty="0">
                <a:solidFill>
                  <a:srgbClr val="EA9233"/>
                </a:solidFill>
                <a:latin typeface="OPPOSans-S R" panose="00020600040101010101" pitchFamily="18" charset="-122"/>
                <a:ea typeface="OPPOSans-S R" panose="00020600040101010101" pitchFamily="18" charset="-122"/>
                <a:cs typeface="OPPOSans-S R" panose="00020600040101010101" pitchFamily="18" charset="-122"/>
              </a:rPr>
              <a:t> 1 </a:t>
            </a:r>
            <a:r>
              <a:rPr lang="en-US" altLang="zh-CN" sz="4800" dirty="0" err="1">
                <a:solidFill>
                  <a:srgbClr val="EA9233"/>
                </a:solidFill>
                <a:latin typeface="OPPOSans-S R" panose="00020600040101010101" pitchFamily="18" charset="-122"/>
                <a:ea typeface="OPPOSans-S R" panose="00020600040101010101" pitchFamily="18" charset="-122"/>
                <a:cs typeface="OPPOSans-S R" panose="00020600040101010101" pitchFamily="18" charset="-122"/>
              </a:rPr>
              <a:t>miliar</a:t>
            </a:r>
            <a:r>
              <a:rPr lang="en-US" altLang="zh-CN" sz="4800" dirty="0">
                <a:solidFill>
                  <a:srgbClr val="EA9233"/>
                </a:solidFill>
                <a:latin typeface="OPPOSans-S R" panose="00020600040101010101" pitchFamily="18" charset="-122"/>
                <a:ea typeface="OPPOSans-S R" panose="00020600040101010101" pitchFamily="18" charset="-122"/>
                <a:cs typeface="OPPOSans-S R" panose="00020600040101010101" pitchFamily="18" charset="-122"/>
              </a:rPr>
              <a:t> </a:t>
            </a:r>
            <a:r>
              <a:rPr lang="en-US" altLang="zh-CN" sz="4800" dirty="0" err="1">
                <a:solidFill>
                  <a:srgbClr val="EA9233"/>
                </a:solidFill>
                <a:latin typeface="OPPOSans-S R" panose="00020600040101010101" pitchFamily="18" charset="-122"/>
                <a:ea typeface="OPPOSans-S R" panose="00020600040101010101" pitchFamily="18" charset="-122"/>
                <a:cs typeface="OPPOSans-S R" panose="00020600040101010101" pitchFamily="18" charset="-122"/>
              </a:rPr>
              <a:t>warna</a:t>
            </a:r>
            <a:endParaRPr lang="en-US" altLang="zh-CN" sz="4800" dirty="0">
              <a:solidFill>
                <a:srgbClr val="EA9233"/>
              </a:solidFill>
              <a:latin typeface="OPPOSans-S R" panose="00020600040101010101" pitchFamily="18" charset="-122"/>
              <a:ea typeface="OPPOSans-S R" panose="00020600040101010101" pitchFamily="18" charset="-122"/>
              <a:cs typeface="OPPOSans-S R" panose="00020600040101010101" pitchFamily="18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1400" dirty="0">
                <a:solidFill>
                  <a:schemeClr val="bg1"/>
                </a:solidFill>
                <a:latin typeface="OPPOSans-S R" panose="00020600040101010101" pitchFamily="18" charset="-122"/>
                <a:ea typeface="OPPOSans-S R" panose="00020600040101010101" pitchFamily="18" charset="-122"/>
                <a:cs typeface="OPPOSans-S R" panose="00020600040101010101" pitchFamily="18" charset="-122"/>
              </a:rPr>
              <a:t>Seri Find X3 </a:t>
            </a:r>
            <a:r>
              <a:rPr lang="en-US" altLang="zh-CN" sz="1400" dirty="0" err="1">
                <a:solidFill>
                  <a:schemeClr val="bg1"/>
                </a:solidFill>
                <a:latin typeface="OPPOSans-S R" panose="00020600040101010101" pitchFamily="18" charset="-122"/>
                <a:ea typeface="OPPOSans-S R" panose="00020600040101010101" pitchFamily="18" charset="-122"/>
                <a:cs typeface="OPPOSans-S R" panose="00020600040101010101" pitchFamily="18" charset="-122"/>
              </a:rPr>
              <a:t>memiliki</a:t>
            </a:r>
            <a:r>
              <a:rPr lang="en-US" altLang="zh-CN" sz="1400" dirty="0">
                <a:solidFill>
                  <a:schemeClr val="bg1"/>
                </a:solidFill>
                <a:latin typeface="OPPOSans-S R" panose="00020600040101010101" pitchFamily="18" charset="-122"/>
                <a:ea typeface="OPPOSans-S R" panose="00020600040101010101" pitchFamily="18" charset="-122"/>
                <a:cs typeface="OPPOSans-S R" panose="00020600040101010101" pitchFamily="18" charset="-122"/>
              </a:rPr>
              <a:t> Teknik </a:t>
            </a:r>
            <a:r>
              <a:rPr lang="en-US" altLang="zh-CN" sz="1400" dirty="0" err="1">
                <a:solidFill>
                  <a:schemeClr val="bg1"/>
                </a:solidFill>
                <a:latin typeface="OPPOSans-S R" panose="00020600040101010101" pitchFamily="18" charset="-122"/>
                <a:ea typeface="OPPOSans-S R" panose="00020600040101010101" pitchFamily="18" charset="-122"/>
                <a:cs typeface="OPPOSans-S R" panose="00020600040101010101" pitchFamily="18" charset="-122"/>
              </a:rPr>
              <a:t>pengambilan</a:t>
            </a:r>
            <a:r>
              <a:rPr lang="en-US" altLang="zh-CN" sz="1400" dirty="0">
                <a:solidFill>
                  <a:schemeClr val="bg1"/>
                </a:solidFill>
                <a:latin typeface="OPPOSans-S R" panose="00020600040101010101" pitchFamily="18" charset="-122"/>
                <a:ea typeface="OPPOSans-S R" panose="00020600040101010101" pitchFamily="18" charset="-122"/>
                <a:cs typeface="OPPOSans-S R" panose="00020600040101010101" pitchFamily="18" charset="-122"/>
              </a:rPr>
              <a:t> </a:t>
            </a:r>
            <a:r>
              <a:rPr lang="en-US" altLang="zh-CN" sz="1400" dirty="0" err="1">
                <a:solidFill>
                  <a:schemeClr val="bg1"/>
                </a:solidFill>
                <a:latin typeface="OPPOSans-S R" panose="00020600040101010101" pitchFamily="18" charset="-122"/>
                <a:ea typeface="OPPOSans-S R" panose="00020600040101010101" pitchFamily="18" charset="-122"/>
                <a:cs typeface="OPPOSans-S R" panose="00020600040101010101" pitchFamily="18" charset="-122"/>
              </a:rPr>
              <a:t>gambar</a:t>
            </a:r>
            <a:r>
              <a:rPr lang="en-US" altLang="zh-CN" sz="1400" dirty="0">
                <a:solidFill>
                  <a:schemeClr val="bg1"/>
                </a:solidFill>
                <a:latin typeface="OPPOSans-S R" panose="00020600040101010101" pitchFamily="18" charset="-122"/>
                <a:ea typeface="OPPOSans-S R" panose="00020600040101010101" pitchFamily="18" charset="-122"/>
                <a:cs typeface="OPPOSans-S R" panose="00020600040101010101" pitchFamily="18" charset="-122"/>
              </a:rPr>
              <a:t> 1 </a:t>
            </a:r>
            <a:r>
              <a:rPr lang="en-US" altLang="zh-CN" sz="1400" dirty="0" err="1">
                <a:solidFill>
                  <a:schemeClr val="bg1"/>
                </a:solidFill>
                <a:latin typeface="OPPOSans-S R" panose="00020600040101010101" pitchFamily="18" charset="-122"/>
                <a:ea typeface="OPPOSans-S R" panose="00020600040101010101" pitchFamily="18" charset="-122"/>
                <a:cs typeface="OPPOSans-S R" panose="00020600040101010101" pitchFamily="18" charset="-122"/>
              </a:rPr>
              <a:t>miliar</a:t>
            </a:r>
            <a:r>
              <a:rPr lang="en-US" altLang="zh-CN" sz="1400" dirty="0">
                <a:solidFill>
                  <a:schemeClr val="bg1"/>
                </a:solidFill>
                <a:latin typeface="OPPOSans-S R" panose="00020600040101010101" pitchFamily="18" charset="-122"/>
                <a:ea typeface="OPPOSans-S R" panose="00020600040101010101" pitchFamily="18" charset="-122"/>
                <a:cs typeface="OPPOSans-S R" panose="00020600040101010101" pitchFamily="18" charset="-122"/>
              </a:rPr>
              <a:t> </a:t>
            </a:r>
            <a:r>
              <a:rPr lang="en-US" altLang="zh-CN" sz="1400" dirty="0" err="1">
                <a:solidFill>
                  <a:schemeClr val="bg1"/>
                </a:solidFill>
                <a:latin typeface="OPPOSans-S R" panose="00020600040101010101" pitchFamily="18" charset="-122"/>
                <a:ea typeface="OPPOSans-S R" panose="00020600040101010101" pitchFamily="18" charset="-122"/>
                <a:cs typeface="OPPOSans-S R" panose="00020600040101010101" pitchFamily="18" charset="-122"/>
              </a:rPr>
              <a:t>warna</a:t>
            </a:r>
            <a:r>
              <a:rPr lang="en-US" altLang="zh-CN" sz="1400" dirty="0">
                <a:solidFill>
                  <a:schemeClr val="bg1"/>
                </a:solidFill>
                <a:latin typeface="OPPOSans-S R" panose="00020600040101010101" pitchFamily="18" charset="-122"/>
                <a:ea typeface="OPPOSans-S R" panose="00020600040101010101" pitchFamily="18" charset="-122"/>
                <a:cs typeface="OPPOSans-S R" panose="00020600040101010101" pitchFamily="18" charset="-122"/>
              </a:rPr>
              <a:t> </a:t>
            </a:r>
            <a:r>
              <a:rPr lang="en-US" altLang="zh-CN" sz="1400" b="1" dirty="0" err="1">
                <a:solidFill>
                  <a:srgbClr val="EA9233"/>
                </a:solidFill>
                <a:latin typeface="OPPOSans-S R" panose="00020600040101010101" pitchFamily="18" charset="-122"/>
                <a:ea typeface="OPPOSans-S R" panose="00020600040101010101" pitchFamily="18" charset="-122"/>
                <a:cs typeface="OPPOSans-S R" panose="00020600040101010101" pitchFamily="18" charset="-122"/>
              </a:rPr>
              <a:t>eksklusif</a:t>
            </a:r>
            <a:r>
              <a:rPr lang="en-US" altLang="zh-CN" sz="1400" b="1" dirty="0">
                <a:solidFill>
                  <a:srgbClr val="EA9233"/>
                </a:solidFill>
                <a:latin typeface="OPPOSans-S R" panose="00020600040101010101" pitchFamily="18" charset="-122"/>
                <a:ea typeface="OPPOSans-S R" panose="00020600040101010101" pitchFamily="18" charset="-122"/>
                <a:cs typeface="OPPOSans-S R" panose="00020600040101010101" pitchFamily="18" charset="-122"/>
              </a:rPr>
              <a:t> di </a:t>
            </a:r>
            <a:r>
              <a:rPr lang="en-US" altLang="zh-CN" sz="1400" b="1" dirty="0" err="1">
                <a:solidFill>
                  <a:srgbClr val="EA9233"/>
                </a:solidFill>
                <a:latin typeface="OPPOSans-S R" panose="00020600040101010101" pitchFamily="18" charset="-122"/>
                <a:ea typeface="OPPOSans-S R" panose="00020600040101010101" pitchFamily="18" charset="-122"/>
                <a:cs typeface="OPPOSans-S R" panose="00020600040101010101" pitchFamily="18" charset="-122"/>
              </a:rPr>
              <a:t>industri</a:t>
            </a:r>
            <a:r>
              <a:rPr lang="en-US" altLang="zh-CN" sz="1400" dirty="0">
                <a:solidFill>
                  <a:schemeClr val="bg1"/>
                </a:solidFill>
                <a:latin typeface="OPPOSans-S R" panose="00020600040101010101" pitchFamily="18" charset="-122"/>
                <a:ea typeface="OPPOSans-S R" panose="00020600040101010101" pitchFamily="18" charset="-122"/>
                <a:cs typeface="OPPOSans-S R" panose="00020600040101010101" pitchFamily="18" charset="-122"/>
              </a:rPr>
              <a:t>. </a:t>
            </a:r>
            <a:r>
              <a:rPr lang="en-US" altLang="zh-CN" sz="1400" dirty="0" err="1">
                <a:solidFill>
                  <a:schemeClr val="bg1"/>
                </a:solidFill>
                <a:latin typeface="OPPOSans-S R" panose="00020600040101010101" pitchFamily="18" charset="-122"/>
                <a:ea typeface="OPPOSans-S R" panose="00020600040101010101" pitchFamily="18" charset="-122"/>
                <a:cs typeface="OPPOSans-S R" panose="00020600040101010101" pitchFamily="18" charset="-122"/>
              </a:rPr>
              <a:t>Seperti</a:t>
            </a:r>
            <a:r>
              <a:rPr lang="zh-CN" altLang="en-US" sz="1400" b="1" dirty="0">
                <a:solidFill>
                  <a:srgbClr val="EA9233"/>
                </a:solidFill>
                <a:latin typeface="OPPOSans-S R" panose="00020600040101010101" pitchFamily="18" charset="-122"/>
                <a:ea typeface="OPPOSans-S R" panose="00020600040101010101" pitchFamily="18" charset="-122"/>
                <a:cs typeface="OPPOSans-S R" panose="00020600040101010101" pitchFamily="18" charset="-122"/>
              </a:rPr>
              <a:t> </a:t>
            </a:r>
            <a:r>
              <a:rPr lang="en-US" altLang="zh-CN" sz="1400" b="1" dirty="0">
                <a:solidFill>
                  <a:srgbClr val="EA9233"/>
                </a:solidFill>
                <a:latin typeface="OPPOSans-S R" panose="00020600040101010101" pitchFamily="18" charset="-122"/>
                <a:ea typeface="OPPOSans-S R" panose="00020600040101010101" pitchFamily="18" charset="-122"/>
                <a:cs typeface="OPPOSans-S R" panose="00020600040101010101" pitchFamily="18" charset="-122"/>
              </a:rPr>
              <a:t>SLR </a:t>
            </a:r>
            <a:r>
              <a:rPr lang="en-US" altLang="zh-CN" sz="1400" b="1" dirty="0" err="1">
                <a:solidFill>
                  <a:srgbClr val="EA9233"/>
                </a:solidFill>
                <a:latin typeface="OPPOSans-S R" panose="00020600040101010101" pitchFamily="18" charset="-122"/>
                <a:ea typeface="OPPOSans-S R" panose="00020600040101010101" pitchFamily="18" charset="-122"/>
                <a:cs typeface="OPPOSans-S R" panose="00020600040101010101" pitchFamily="18" charset="-122"/>
              </a:rPr>
              <a:t>seharga</a:t>
            </a:r>
            <a:r>
              <a:rPr lang="en-US" altLang="zh-CN" sz="1400" b="1" dirty="0">
                <a:solidFill>
                  <a:srgbClr val="EA9233"/>
                </a:solidFill>
                <a:latin typeface="OPPOSans-S R" panose="00020600040101010101" pitchFamily="18" charset="-122"/>
                <a:ea typeface="OPPOSans-S R" panose="00020600040101010101" pitchFamily="18" charset="-122"/>
                <a:cs typeface="OPPOSans-S R" panose="00020600040101010101" pitchFamily="18" charset="-122"/>
              </a:rPr>
              <a:t> 50 </a:t>
            </a:r>
            <a:r>
              <a:rPr lang="en-US" altLang="zh-CN" sz="1400" b="1" dirty="0" err="1">
                <a:solidFill>
                  <a:srgbClr val="EA9233"/>
                </a:solidFill>
                <a:latin typeface="OPPOSans-S R" panose="00020600040101010101" pitchFamily="18" charset="-122"/>
                <a:ea typeface="OPPOSans-S R" panose="00020600040101010101" pitchFamily="18" charset="-122"/>
                <a:cs typeface="OPPOSans-S R" panose="00020600040101010101" pitchFamily="18" charset="-122"/>
              </a:rPr>
              <a:t>juta</a:t>
            </a:r>
            <a:r>
              <a:rPr lang="en-US" altLang="zh-CN" sz="1400" b="1" dirty="0">
                <a:solidFill>
                  <a:srgbClr val="EA9233"/>
                </a:solidFill>
                <a:latin typeface="OPPOSans-S R" panose="00020600040101010101" pitchFamily="18" charset="-122"/>
                <a:ea typeface="OPPOSans-S R" panose="00020600040101010101" pitchFamily="18" charset="-122"/>
                <a:cs typeface="OPPOSans-S R" panose="00020600040101010101" pitchFamily="18" charset="-122"/>
              </a:rPr>
              <a:t> rupiah</a:t>
            </a:r>
            <a:r>
              <a:rPr lang="en-US" altLang="zh-CN" sz="1400" dirty="0">
                <a:solidFill>
                  <a:schemeClr val="bg1"/>
                </a:solidFill>
                <a:latin typeface="OPPOSans-S R" panose="00020600040101010101" pitchFamily="18" charset="-122"/>
                <a:ea typeface="OPPOSans-S R" panose="00020600040101010101" pitchFamily="18" charset="-122"/>
                <a:cs typeface="OPPOSans-S R" panose="00020600040101010101" pitchFamily="18" charset="-122"/>
              </a:rPr>
              <a:t>, </a:t>
            </a:r>
            <a:r>
              <a:rPr lang="en-US" altLang="zh-CN" sz="1400" dirty="0" err="1">
                <a:solidFill>
                  <a:schemeClr val="bg1"/>
                </a:solidFill>
                <a:latin typeface="OPPOSans-S R" panose="00020600040101010101" pitchFamily="18" charset="-122"/>
                <a:ea typeface="OPPOSans-S R" panose="00020600040101010101" pitchFamily="18" charset="-122"/>
                <a:cs typeface="OPPOSans-S R" panose="00020600040101010101" pitchFamily="18" charset="-122"/>
              </a:rPr>
              <a:t>ia</a:t>
            </a:r>
            <a:r>
              <a:rPr lang="en-US" altLang="zh-CN" sz="1400" dirty="0">
                <a:solidFill>
                  <a:schemeClr val="bg1"/>
                </a:solidFill>
                <a:latin typeface="OPPOSans-S R" panose="00020600040101010101" pitchFamily="18" charset="-122"/>
                <a:ea typeface="OPPOSans-S R" panose="00020600040101010101" pitchFamily="18" charset="-122"/>
                <a:cs typeface="OPPOSans-S R" panose="00020600040101010101" pitchFamily="18" charset="-122"/>
              </a:rPr>
              <a:t> </a:t>
            </a:r>
            <a:r>
              <a:rPr lang="en-US" altLang="zh-CN" sz="1400" dirty="0" err="1">
                <a:solidFill>
                  <a:schemeClr val="bg1"/>
                </a:solidFill>
                <a:latin typeface="OPPOSans-S R" panose="00020600040101010101" pitchFamily="18" charset="-122"/>
                <a:ea typeface="OPPOSans-S R" panose="00020600040101010101" pitchFamily="18" charset="-122"/>
                <a:cs typeface="OPPOSans-S R" panose="00020600040101010101" pitchFamily="18" charset="-122"/>
              </a:rPr>
              <a:t>dapat</a:t>
            </a:r>
            <a:r>
              <a:rPr lang="en-US" altLang="zh-CN" sz="1400" dirty="0">
                <a:solidFill>
                  <a:schemeClr val="bg1"/>
                </a:solidFill>
                <a:latin typeface="OPPOSans-S R" panose="00020600040101010101" pitchFamily="18" charset="-122"/>
                <a:ea typeface="OPPOSans-S R" panose="00020600040101010101" pitchFamily="18" charset="-122"/>
                <a:cs typeface="OPPOSans-S R" panose="00020600040101010101" pitchFamily="18" charset="-122"/>
              </a:rPr>
              <a:t> </a:t>
            </a:r>
            <a:r>
              <a:rPr lang="en-US" altLang="zh-CN" sz="1400" dirty="0" err="1">
                <a:solidFill>
                  <a:schemeClr val="bg1"/>
                </a:solidFill>
                <a:latin typeface="OPPOSans-S R" panose="00020600040101010101" pitchFamily="18" charset="-122"/>
                <a:ea typeface="OPPOSans-S R" panose="00020600040101010101" pitchFamily="18" charset="-122"/>
                <a:cs typeface="OPPOSans-S R" panose="00020600040101010101" pitchFamily="18" charset="-122"/>
              </a:rPr>
              <a:t>memotret</a:t>
            </a:r>
            <a:r>
              <a:rPr lang="en-US" altLang="zh-CN" sz="1400" dirty="0">
                <a:solidFill>
                  <a:schemeClr val="bg1"/>
                </a:solidFill>
                <a:latin typeface="OPPOSans-S R" panose="00020600040101010101" pitchFamily="18" charset="-122"/>
                <a:ea typeface="OPPOSans-S R" panose="00020600040101010101" pitchFamily="18" charset="-122"/>
                <a:cs typeface="OPPOSans-S R" panose="00020600040101010101" pitchFamily="18" charset="-122"/>
              </a:rPr>
              <a:t> 1 </a:t>
            </a:r>
            <a:r>
              <a:rPr lang="en-US" altLang="zh-CN" sz="1400" dirty="0" err="1">
                <a:solidFill>
                  <a:schemeClr val="bg1"/>
                </a:solidFill>
                <a:latin typeface="OPPOSans-S R" panose="00020600040101010101" pitchFamily="18" charset="-122"/>
                <a:ea typeface="OPPOSans-S R" panose="00020600040101010101" pitchFamily="18" charset="-122"/>
                <a:cs typeface="OPPOSans-S R" panose="00020600040101010101" pitchFamily="18" charset="-122"/>
              </a:rPr>
              <a:t>miliar</a:t>
            </a:r>
            <a:r>
              <a:rPr lang="en-US" altLang="zh-CN" sz="1400" dirty="0">
                <a:solidFill>
                  <a:schemeClr val="bg1"/>
                </a:solidFill>
                <a:latin typeface="OPPOSans-S R" panose="00020600040101010101" pitchFamily="18" charset="-122"/>
                <a:ea typeface="OPPOSans-S R" panose="00020600040101010101" pitchFamily="18" charset="-122"/>
                <a:cs typeface="OPPOSans-S R" panose="00020600040101010101" pitchFamily="18" charset="-122"/>
              </a:rPr>
              <a:t> </a:t>
            </a:r>
            <a:r>
              <a:rPr lang="en-US" altLang="zh-CN" sz="1400" dirty="0" err="1">
                <a:solidFill>
                  <a:schemeClr val="bg1"/>
                </a:solidFill>
                <a:latin typeface="OPPOSans-S R" panose="00020600040101010101" pitchFamily="18" charset="-122"/>
                <a:ea typeface="OPPOSans-S R" panose="00020600040101010101" pitchFamily="18" charset="-122"/>
                <a:cs typeface="OPPOSans-S R" panose="00020600040101010101" pitchFamily="18" charset="-122"/>
              </a:rPr>
              <a:t>warna</a:t>
            </a:r>
            <a:r>
              <a:rPr lang="en-US" altLang="zh-CN" sz="1400" dirty="0">
                <a:solidFill>
                  <a:schemeClr val="bg1"/>
                </a:solidFill>
                <a:latin typeface="OPPOSans-S R" panose="00020600040101010101" pitchFamily="18" charset="-122"/>
                <a:ea typeface="OPPOSans-S R" panose="00020600040101010101" pitchFamily="18" charset="-122"/>
                <a:cs typeface="OPPOSans-S R" panose="00020600040101010101" pitchFamily="18" charset="-122"/>
              </a:rPr>
              <a:t>. Ada </a:t>
            </a:r>
            <a:r>
              <a:rPr lang="en-US" altLang="zh-CN" sz="1400" dirty="0" err="1">
                <a:solidFill>
                  <a:schemeClr val="bg1"/>
                </a:solidFill>
                <a:latin typeface="OPPOSans-S R" panose="00020600040101010101" pitchFamily="18" charset="-122"/>
                <a:ea typeface="OPPOSans-S R" panose="00020600040101010101" pitchFamily="18" charset="-122"/>
                <a:cs typeface="OPPOSans-S R" panose="00020600040101010101" pitchFamily="18" charset="-122"/>
              </a:rPr>
              <a:t>celah</a:t>
            </a:r>
            <a:r>
              <a:rPr lang="en-US" altLang="zh-CN" sz="1400" dirty="0">
                <a:solidFill>
                  <a:schemeClr val="bg1"/>
                </a:solidFill>
                <a:latin typeface="OPPOSans-S R" panose="00020600040101010101" pitchFamily="18" charset="-122"/>
                <a:ea typeface="OPPOSans-S R" panose="00020600040101010101" pitchFamily="18" charset="-122"/>
                <a:cs typeface="OPPOSans-S R" panose="00020600040101010101" pitchFamily="18" charset="-122"/>
              </a:rPr>
              <a:t> </a:t>
            </a:r>
            <a:r>
              <a:rPr lang="en-US" altLang="zh-CN" sz="1400" dirty="0" err="1">
                <a:solidFill>
                  <a:schemeClr val="bg1"/>
                </a:solidFill>
                <a:latin typeface="OPPOSans-S R" panose="00020600040101010101" pitchFamily="18" charset="-122"/>
                <a:ea typeface="OPPOSans-S R" panose="00020600040101010101" pitchFamily="18" charset="-122"/>
                <a:cs typeface="OPPOSans-S R" panose="00020600040101010101" pitchFamily="18" charset="-122"/>
              </a:rPr>
              <a:t>antara</a:t>
            </a:r>
            <a:r>
              <a:rPr lang="en-US" altLang="zh-CN" sz="1400" dirty="0">
                <a:solidFill>
                  <a:schemeClr val="bg1"/>
                </a:solidFill>
                <a:latin typeface="OPPOSans-S R" panose="00020600040101010101" pitchFamily="18" charset="-122"/>
                <a:ea typeface="OPPOSans-S R" panose="00020600040101010101" pitchFamily="18" charset="-122"/>
                <a:cs typeface="OPPOSans-S R" panose="00020600040101010101" pitchFamily="18" charset="-122"/>
              </a:rPr>
              <a:t> </a:t>
            </a:r>
            <a:r>
              <a:rPr lang="en-US" altLang="zh-CN" sz="1400" dirty="0" err="1">
                <a:solidFill>
                  <a:schemeClr val="bg1"/>
                </a:solidFill>
                <a:latin typeface="OPPOSans-S R" panose="00020600040101010101" pitchFamily="18" charset="-122"/>
                <a:ea typeface="OPPOSans-S R" panose="00020600040101010101" pitchFamily="18" charset="-122"/>
                <a:cs typeface="OPPOSans-S R" panose="00020600040101010101" pitchFamily="18" charset="-122"/>
              </a:rPr>
              <a:t>warna</a:t>
            </a:r>
            <a:r>
              <a:rPr lang="en-US" altLang="zh-CN" sz="1400" dirty="0">
                <a:solidFill>
                  <a:schemeClr val="bg1"/>
                </a:solidFill>
                <a:latin typeface="OPPOSans-S R" panose="00020600040101010101" pitchFamily="18" charset="-122"/>
                <a:ea typeface="OPPOSans-S R" panose="00020600040101010101" pitchFamily="18" charset="-122"/>
                <a:cs typeface="OPPOSans-S R" panose="00020600040101010101" pitchFamily="18" charset="-122"/>
              </a:rPr>
              <a:t> yang </a:t>
            </a:r>
            <a:r>
              <a:rPr lang="en-US" altLang="zh-CN" sz="1400" dirty="0" err="1">
                <a:solidFill>
                  <a:schemeClr val="bg1"/>
                </a:solidFill>
                <a:latin typeface="OPPOSans-S R" panose="00020600040101010101" pitchFamily="18" charset="-122"/>
                <a:ea typeface="OPPOSans-S R" panose="00020600040101010101" pitchFamily="18" charset="-122"/>
                <a:cs typeface="OPPOSans-S R" panose="00020600040101010101" pitchFamily="18" charset="-122"/>
              </a:rPr>
              <a:t>ditangkap</a:t>
            </a:r>
            <a:r>
              <a:rPr lang="en-US" altLang="zh-CN" sz="1400" dirty="0">
                <a:solidFill>
                  <a:schemeClr val="bg1"/>
                </a:solidFill>
                <a:latin typeface="OPPOSans-S R" panose="00020600040101010101" pitchFamily="18" charset="-122"/>
                <a:ea typeface="OPPOSans-S R" panose="00020600040101010101" pitchFamily="18" charset="-122"/>
                <a:cs typeface="OPPOSans-S R" panose="00020600040101010101" pitchFamily="18" charset="-122"/>
              </a:rPr>
              <a:t> oleh </a:t>
            </a:r>
            <a:r>
              <a:rPr lang="en-US" altLang="zh-CN" sz="1400" dirty="0" err="1">
                <a:solidFill>
                  <a:schemeClr val="bg1"/>
                </a:solidFill>
                <a:latin typeface="OPPOSans-S R" panose="00020600040101010101" pitchFamily="18" charset="-122"/>
                <a:ea typeface="OPPOSans-S R" panose="00020600040101010101" pitchFamily="18" charset="-122"/>
                <a:cs typeface="OPPOSans-S R" panose="00020600040101010101" pitchFamily="18" charset="-122"/>
              </a:rPr>
              <a:t>ponsel</a:t>
            </a:r>
            <a:r>
              <a:rPr lang="en-US" altLang="zh-CN" sz="1400" dirty="0">
                <a:solidFill>
                  <a:schemeClr val="bg1"/>
                </a:solidFill>
                <a:latin typeface="OPPOSans-S R" panose="00020600040101010101" pitchFamily="18" charset="-122"/>
                <a:ea typeface="OPPOSans-S R" panose="00020600040101010101" pitchFamily="18" charset="-122"/>
                <a:cs typeface="OPPOSans-S R" panose="00020600040101010101" pitchFamily="18" charset="-122"/>
              </a:rPr>
              <a:t> </a:t>
            </a:r>
            <a:r>
              <a:rPr lang="en-US" altLang="zh-CN" sz="1400" dirty="0" err="1">
                <a:solidFill>
                  <a:schemeClr val="bg1"/>
                </a:solidFill>
                <a:latin typeface="OPPOSans-S R" panose="00020600040101010101" pitchFamily="18" charset="-122"/>
                <a:ea typeface="OPPOSans-S R" panose="00020600040101010101" pitchFamily="18" charset="-122"/>
                <a:cs typeface="OPPOSans-S R" panose="00020600040101010101" pitchFamily="18" charset="-122"/>
              </a:rPr>
              <a:t>biasa</a:t>
            </a:r>
            <a:r>
              <a:rPr lang="en-US" altLang="zh-CN" sz="1400" dirty="0">
                <a:solidFill>
                  <a:schemeClr val="bg1"/>
                </a:solidFill>
                <a:latin typeface="OPPOSans-S R" panose="00020600040101010101" pitchFamily="18" charset="-122"/>
                <a:ea typeface="OPPOSans-S R" panose="00020600040101010101" pitchFamily="18" charset="-122"/>
                <a:cs typeface="OPPOSans-S R" panose="00020600040101010101" pitchFamily="18" charset="-122"/>
              </a:rPr>
              <a:t> dan </a:t>
            </a:r>
            <a:r>
              <a:rPr lang="en-US" altLang="zh-CN" sz="1400" dirty="0" err="1">
                <a:solidFill>
                  <a:schemeClr val="bg1"/>
                </a:solidFill>
                <a:latin typeface="OPPOSans-S R" panose="00020600040101010101" pitchFamily="18" charset="-122"/>
                <a:ea typeface="OPPOSans-S R" panose="00020600040101010101" pitchFamily="18" charset="-122"/>
                <a:cs typeface="OPPOSans-S R" panose="00020600040101010101" pitchFamily="18" charset="-122"/>
              </a:rPr>
              <a:t>warna</a:t>
            </a:r>
            <a:r>
              <a:rPr lang="en-US" altLang="zh-CN" sz="1400" dirty="0">
                <a:solidFill>
                  <a:schemeClr val="bg1"/>
                </a:solidFill>
                <a:latin typeface="OPPOSans-S R" panose="00020600040101010101" pitchFamily="18" charset="-122"/>
                <a:ea typeface="OPPOSans-S R" panose="00020600040101010101" pitchFamily="18" charset="-122"/>
                <a:cs typeface="OPPOSans-S R" panose="00020600040101010101" pitchFamily="18" charset="-122"/>
              </a:rPr>
              <a:t> yang </a:t>
            </a:r>
            <a:r>
              <a:rPr lang="en-US" altLang="zh-CN" sz="1400" dirty="0" err="1">
                <a:solidFill>
                  <a:schemeClr val="bg1"/>
                </a:solidFill>
                <a:latin typeface="OPPOSans-S R" panose="00020600040101010101" pitchFamily="18" charset="-122"/>
                <a:ea typeface="OPPOSans-S R" panose="00020600040101010101" pitchFamily="18" charset="-122"/>
                <a:cs typeface="OPPOSans-S R" panose="00020600040101010101" pitchFamily="18" charset="-122"/>
              </a:rPr>
              <a:t>dilihat</a:t>
            </a:r>
            <a:r>
              <a:rPr lang="en-US" altLang="zh-CN" sz="1400" dirty="0">
                <a:solidFill>
                  <a:schemeClr val="bg1"/>
                </a:solidFill>
                <a:latin typeface="OPPOSans-S R" panose="00020600040101010101" pitchFamily="18" charset="-122"/>
                <a:ea typeface="OPPOSans-S R" panose="00020600040101010101" pitchFamily="18" charset="-122"/>
                <a:cs typeface="OPPOSans-S R" panose="00020600040101010101" pitchFamily="18" charset="-122"/>
              </a:rPr>
              <a:t> oleh </a:t>
            </a:r>
            <a:r>
              <a:rPr lang="en-US" altLang="zh-CN" sz="1400" dirty="0" err="1">
                <a:solidFill>
                  <a:schemeClr val="bg1"/>
                </a:solidFill>
                <a:latin typeface="OPPOSans-S R" panose="00020600040101010101" pitchFamily="18" charset="-122"/>
                <a:ea typeface="OPPOSans-S R" panose="00020600040101010101" pitchFamily="18" charset="-122"/>
                <a:cs typeface="OPPOSans-S R" panose="00020600040101010101" pitchFamily="18" charset="-122"/>
              </a:rPr>
              <a:t>mata</a:t>
            </a:r>
            <a:r>
              <a:rPr lang="en-US" altLang="zh-CN" sz="1400" dirty="0">
                <a:solidFill>
                  <a:schemeClr val="bg1"/>
                </a:solidFill>
                <a:latin typeface="OPPOSans-S R" panose="00020600040101010101" pitchFamily="18" charset="-122"/>
                <a:ea typeface="OPPOSans-S R" panose="00020600040101010101" pitchFamily="18" charset="-122"/>
                <a:cs typeface="OPPOSans-S R" panose="00020600040101010101" pitchFamily="18" charset="-122"/>
              </a:rPr>
              <a:t> </a:t>
            </a:r>
            <a:r>
              <a:rPr lang="en-US" altLang="zh-CN" sz="1400" dirty="0" err="1">
                <a:solidFill>
                  <a:schemeClr val="bg1"/>
                </a:solidFill>
                <a:latin typeface="OPPOSans-S R" panose="00020600040101010101" pitchFamily="18" charset="-122"/>
                <a:ea typeface="OPPOSans-S R" panose="00020600040101010101" pitchFamily="18" charset="-122"/>
                <a:cs typeface="OPPOSans-S R" panose="00020600040101010101" pitchFamily="18" charset="-122"/>
              </a:rPr>
              <a:t>manusia</a:t>
            </a:r>
            <a:r>
              <a:rPr lang="en-US" altLang="zh-CN" sz="1400" dirty="0">
                <a:solidFill>
                  <a:schemeClr val="bg1"/>
                </a:solidFill>
                <a:latin typeface="OPPOSans-S R" panose="00020600040101010101" pitchFamily="18" charset="-122"/>
                <a:ea typeface="OPPOSans-S R" panose="00020600040101010101" pitchFamily="18" charset="-122"/>
                <a:cs typeface="OPPOSans-S R" panose="00020600040101010101" pitchFamily="18" charset="-122"/>
              </a:rPr>
              <a:t>. Seri Find X3 </a:t>
            </a:r>
            <a:r>
              <a:rPr lang="en-US" altLang="zh-CN" sz="1400" dirty="0" err="1">
                <a:solidFill>
                  <a:schemeClr val="bg1"/>
                </a:solidFill>
                <a:latin typeface="OPPOSans-S R" panose="00020600040101010101" pitchFamily="18" charset="-122"/>
                <a:ea typeface="OPPOSans-S R" panose="00020600040101010101" pitchFamily="18" charset="-122"/>
                <a:cs typeface="OPPOSans-S R" panose="00020600040101010101" pitchFamily="18" charset="-122"/>
              </a:rPr>
              <a:t>dapat</a:t>
            </a:r>
            <a:r>
              <a:rPr lang="en-US" altLang="zh-CN" sz="1400" dirty="0">
                <a:solidFill>
                  <a:schemeClr val="bg1"/>
                </a:solidFill>
                <a:latin typeface="OPPOSans-S R" panose="00020600040101010101" pitchFamily="18" charset="-122"/>
                <a:ea typeface="OPPOSans-S R" panose="00020600040101010101" pitchFamily="18" charset="-122"/>
                <a:cs typeface="OPPOSans-S R" panose="00020600040101010101" pitchFamily="18" charset="-122"/>
              </a:rPr>
              <a:t> </a:t>
            </a:r>
            <a:r>
              <a:rPr lang="en-US" altLang="zh-CN" sz="1400" dirty="0" err="1">
                <a:solidFill>
                  <a:schemeClr val="bg1"/>
                </a:solidFill>
                <a:latin typeface="OPPOSans-S R" panose="00020600040101010101" pitchFamily="18" charset="-122"/>
                <a:ea typeface="OPPOSans-S R" panose="00020600040101010101" pitchFamily="18" charset="-122"/>
                <a:cs typeface="OPPOSans-S R" panose="00020600040101010101" pitchFamily="18" charset="-122"/>
              </a:rPr>
              <a:t>menangkap</a:t>
            </a:r>
            <a:r>
              <a:rPr lang="en-US" altLang="zh-CN" sz="1400" dirty="0">
                <a:solidFill>
                  <a:schemeClr val="bg1"/>
                </a:solidFill>
                <a:latin typeface="OPPOSans-S R" panose="00020600040101010101" pitchFamily="18" charset="-122"/>
                <a:ea typeface="OPPOSans-S R" panose="00020600040101010101" pitchFamily="18" charset="-122"/>
                <a:cs typeface="OPPOSans-S R" panose="00020600040101010101" pitchFamily="18" charset="-122"/>
              </a:rPr>
              <a:t> </a:t>
            </a:r>
            <a:r>
              <a:rPr lang="en-US" altLang="zh-CN" sz="1400" dirty="0" err="1">
                <a:solidFill>
                  <a:schemeClr val="bg1"/>
                </a:solidFill>
                <a:latin typeface="OPPOSans-S R" panose="00020600040101010101" pitchFamily="18" charset="-122"/>
                <a:ea typeface="OPPOSans-S R" panose="00020600040101010101" pitchFamily="18" charset="-122"/>
                <a:cs typeface="OPPOSans-S R" panose="00020600040101010101" pitchFamily="18" charset="-122"/>
              </a:rPr>
              <a:t>warna</a:t>
            </a:r>
            <a:r>
              <a:rPr lang="en-US" altLang="zh-CN" sz="1400" dirty="0">
                <a:solidFill>
                  <a:schemeClr val="bg1"/>
                </a:solidFill>
                <a:latin typeface="OPPOSans-S R" panose="00020600040101010101" pitchFamily="18" charset="-122"/>
                <a:ea typeface="OPPOSans-S R" panose="00020600040101010101" pitchFamily="18" charset="-122"/>
                <a:cs typeface="OPPOSans-S R" panose="00020600040101010101" pitchFamily="18" charset="-122"/>
              </a:rPr>
              <a:t> yang </a:t>
            </a:r>
            <a:r>
              <a:rPr lang="sv-SE" altLang="zh-CN" sz="1400" b="1" dirty="0">
                <a:solidFill>
                  <a:srgbClr val="EA9233"/>
                </a:solidFill>
                <a:latin typeface="OPPOSans-S R" panose="00020600040101010101" pitchFamily="18" charset="-122"/>
                <a:ea typeface="OPPOSans-S R" panose="00020600040101010101" pitchFamily="18" charset="-122"/>
                <a:cs typeface="OPPOSans-S R" panose="00020600040101010101" pitchFamily="18" charset="-122"/>
              </a:rPr>
              <a:t>paling mendekati warna yang dilihat oleh mata manusia</a:t>
            </a:r>
            <a:endParaRPr lang="en-US" altLang="zh-CN" sz="1400" b="1" dirty="0">
              <a:solidFill>
                <a:srgbClr val="EA9233"/>
              </a:solidFill>
              <a:latin typeface="OPPOSans-S R" panose="00020600040101010101" pitchFamily="18" charset="-122"/>
              <a:ea typeface="OPPOSans-S R" panose="00020600040101010101" pitchFamily="18" charset="-122"/>
              <a:cs typeface="OPPOSans-S R" panose="00020600040101010101" pitchFamily="18" charset="-122"/>
            </a:endParaRPr>
          </a:p>
        </p:txBody>
      </p:sp>
      <p:grpSp>
        <p:nvGrpSpPr>
          <p:cNvPr id="24" name="组合 23"/>
          <p:cNvGrpSpPr>
            <a:grpSpLocks noChangeAspect="1"/>
          </p:cNvGrpSpPr>
          <p:nvPr/>
        </p:nvGrpSpPr>
        <p:grpSpPr>
          <a:xfrm>
            <a:off x="7885089" y="2427336"/>
            <a:ext cx="3097165" cy="3060719"/>
            <a:chOff x="6679776" y="1964533"/>
            <a:chExt cx="3591886" cy="3549619"/>
          </a:xfrm>
        </p:grpSpPr>
        <p:pic>
          <p:nvPicPr>
            <p:cNvPr id="25" name="图片 24"/>
            <p:cNvPicPr>
              <a:picLocks noChangeAspect="1"/>
            </p:cNvPicPr>
            <p:nvPr/>
          </p:nvPicPr>
          <p:blipFill rotWithShape="1">
            <a:blip r:embed="rId3"/>
            <a:srcRect t="11367" b="44494"/>
            <a:stretch>
              <a:fillRect/>
            </a:stretch>
          </p:blipFill>
          <p:spPr>
            <a:xfrm>
              <a:off x="6679776" y="1964533"/>
              <a:ext cx="3591886" cy="3540760"/>
            </a:xfrm>
            <a:prstGeom prst="rect">
              <a:avLst/>
            </a:prstGeom>
          </p:spPr>
        </p:pic>
        <p:sp>
          <p:nvSpPr>
            <p:cNvPr id="26" name="矩形 25"/>
            <p:cNvSpPr/>
            <p:nvPr/>
          </p:nvSpPr>
          <p:spPr>
            <a:xfrm>
              <a:off x="6679776" y="4362449"/>
              <a:ext cx="3591886" cy="1151703"/>
            </a:xfrm>
            <a:prstGeom prst="rect">
              <a:avLst/>
            </a:prstGeom>
            <a:noFill/>
            <a:ln w="1905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</p:grpSp>
      <p:sp>
        <p:nvSpPr>
          <p:cNvPr id="27" name="内容占位符 2"/>
          <p:cNvSpPr txBox="1"/>
          <p:nvPr/>
        </p:nvSpPr>
        <p:spPr>
          <a:xfrm>
            <a:off x="7486487" y="5758263"/>
            <a:ext cx="4400713" cy="62183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913130">
              <a:lnSpc>
                <a:spcPct val="150000"/>
              </a:lnSpc>
              <a:spcBef>
                <a:spcPts val="0"/>
              </a:spcBef>
              <a:buNone/>
              <a:defRPr/>
            </a:pPr>
            <a:r>
              <a:rPr lang="en-US" altLang="zh-CN" sz="1200" dirty="0" err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Tidak</a:t>
            </a:r>
            <a:r>
              <a:rPr lang="en-US" altLang="zh-CN" sz="12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 </a:t>
            </a:r>
            <a:r>
              <a:rPr lang="en-US" altLang="zh-CN" sz="1200" dirty="0" err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perlu</a:t>
            </a:r>
            <a:r>
              <a:rPr lang="en-US" altLang="zh-CN" sz="12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 Mode </a:t>
            </a:r>
            <a:r>
              <a:rPr lang="en-US" altLang="zh-CN" sz="1200" dirty="0" err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Pakar</a:t>
            </a:r>
            <a:r>
              <a:rPr lang="en-US" altLang="zh-CN" sz="12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. </a:t>
            </a:r>
            <a:r>
              <a:rPr lang="en-US" altLang="zh-CN" sz="1200" dirty="0" err="1">
                <a:solidFill>
                  <a:srgbClr val="F28326"/>
                </a:solidFill>
                <a:latin typeface="微软雅黑" panose="020B0503020204020204" charset="-122"/>
                <a:ea typeface="微软雅黑" panose="020B0503020204020204" charset="-122"/>
              </a:rPr>
              <a:t>Kamera</a:t>
            </a:r>
            <a:r>
              <a:rPr lang="en-US" altLang="zh-CN" sz="1200" dirty="0">
                <a:solidFill>
                  <a:srgbClr val="F28326"/>
                </a:solidFill>
                <a:latin typeface="微软雅黑" panose="020B0503020204020204" charset="-122"/>
                <a:ea typeface="微软雅黑" panose="020B0503020204020204" charset="-122"/>
              </a:rPr>
              <a:t> </a:t>
            </a:r>
            <a:r>
              <a:rPr lang="en-US" altLang="zh-CN" sz="1200" dirty="0" err="1">
                <a:solidFill>
                  <a:srgbClr val="F28326"/>
                </a:solidFill>
                <a:latin typeface="微软雅黑" panose="020B0503020204020204" charset="-122"/>
                <a:ea typeface="微软雅黑" panose="020B0503020204020204" charset="-122"/>
              </a:rPr>
              <a:t>bawaan</a:t>
            </a:r>
            <a:r>
              <a:rPr lang="en-US" altLang="zh-CN" sz="1200" dirty="0">
                <a:solidFill>
                  <a:srgbClr val="F28326"/>
                </a:solidFill>
                <a:latin typeface="微软雅黑" panose="020B0503020204020204" charset="-122"/>
                <a:ea typeface="微软雅黑" panose="020B0503020204020204" charset="-122"/>
              </a:rPr>
              <a:t> </a:t>
            </a:r>
            <a:r>
              <a:rPr lang="en-US" altLang="zh-CN" sz="1200" dirty="0" err="1">
                <a:solidFill>
                  <a:srgbClr val="F28326"/>
                </a:solidFill>
                <a:latin typeface="微软雅黑" panose="020B0503020204020204" charset="-122"/>
                <a:ea typeface="微软雅黑" panose="020B0503020204020204" charset="-122"/>
              </a:rPr>
              <a:t>langsung</a:t>
            </a:r>
            <a:r>
              <a:rPr lang="en-US" altLang="zh-CN" sz="1200" dirty="0">
                <a:solidFill>
                  <a:srgbClr val="F28326"/>
                </a:solidFill>
                <a:latin typeface="微软雅黑" panose="020B0503020204020204" charset="-122"/>
                <a:ea typeface="微软雅黑" panose="020B0503020204020204" charset="-122"/>
              </a:rPr>
              <a:t> </a:t>
            </a:r>
            <a:r>
              <a:rPr lang="en-US" altLang="zh-CN" sz="1200" dirty="0" err="1">
                <a:solidFill>
                  <a:srgbClr val="F28326"/>
                </a:solidFill>
                <a:latin typeface="微软雅黑" panose="020B0503020204020204" charset="-122"/>
                <a:ea typeface="微软雅黑" panose="020B0503020204020204" charset="-122"/>
              </a:rPr>
              <a:t>mendukung</a:t>
            </a:r>
            <a:r>
              <a:rPr lang="en-US" altLang="zh-CN" sz="1200" dirty="0">
                <a:solidFill>
                  <a:srgbClr val="F28326"/>
                </a:solidFill>
                <a:latin typeface="微软雅黑" panose="020B0503020204020204" charset="-122"/>
                <a:ea typeface="微软雅黑" panose="020B0503020204020204" charset="-122"/>
              </a:rPr>
              <a:t> </a:t>
            </a:r>
            <a:r>
              <a:rPr lang="en-US" altLang="zh-CN" sz="1200" dirty="0" err="1">
                <a:solidFill>
                  <a:srgbClr val="F28326"/>
                </a:solidFill>
                <a:latin typeface="微软雅黑" panose="020B0503020204020204" charset="-122"/>
                <a:ea typeface="微软雅黑" panose="020B0503020204020204" charset="-122"/>
              </a:rPr>
              <a:t>pemotretan</a:t>
            </a:r>
            <a:r>
              <a:rPr lang="en-US" altLang="zh-CN" sz="1200" dirty="0">
                <a:solidFill>
                  <a:srgbClr val="F28326"/>
                </a:solidFill>
                <a:latin typeface="微软雅黑" panose="020B0503020204020204" charset="-122"/>
                <a:ea typeface="微软雅黑" panose="020B0503020204020204" charset="-122"/>
              </a:rPr>
              <a:t> 1 </a:t>
            </a:r>
            <a:r>
              <a:rPr lang="en-US" altLang="zh-CN" sz="1200" dirty="0" err="1">
                <a:solidFill>
                  <a:srgbClr val="F28326"/>
                </a:solidFill>
                <a:latin typeface="微软雅黑" panose="020B0503020204020204" charset="-122"/>
                <a:ea typeface="微软雅黑" panose="020B0503020204020204" charset="-122"/>
              </a:rPr>
              <a:t>miliar</a:t>
            </a:r>
            <a:r>
              <a:rPr lang="en-US" altLang="zh-CN" sz="1200" dirty="0">
                <a:solidFill>
                  <a:srgbClr val="F28326"/>
                </a:solidFill>
                <a:latin typeface="微软雅黑" panose="020B0503020204020204" charset="-122"/>
                <a:ea typeface="微软雅黑" panose="020B0503020204020204" charset="-122"/>
              </a:rPr>
              <a:t> </a:t>
            </a:r>
            <a:r>
              <a:rPr lang="en-US" altLang="zh-CN" sz="1200" dirty="0" err="1">
                <a:solidFill>
                  <a:srgbClr val="F28326"/>
                </a:solidFill>
                <a:latin typeface="微软雅黑" panose="020B0503020204020204" charset="-122"/>
                <a:ea typeface="微软雅黑" panose="020B0503020204020204" charset="-122"/>
              </a:rPr>
              <a:t>warna</a:t>
            </a:r>
            <a:r>
              <a:rPr lang="en-US" altLang="zh-CN" sz="1200" dirty="0">
                <a:solidFill>
                  <a:srgbClr val="F28326"/>
                </a:solidFill>
                <a:latin typeface="微软雅黑" panose="020B0503020204020204" charset="-122"/>
                <a:ea typeface="微软雅黑" panose="020B0503020204020204" charset="-122"/>
              </a:rPr>
              <a:t>, juga video! </a:t>
            </a:r>
          </a:p>
          <a:p>
            <a:pPr marL="0" indent="0" defTabSz="913130">
              <a:lnSpc>
                <a:spcPct val="150000"/>
              </a:lnSpc>
              <a:spcBef>
                <a:spcPts val="0"/>
              </a:spcBef>
              <a:buNone/>
              <a:defRPr/>
            </a:pPr>
            <a:r>
              <a:rPr lang="en-US" altLang="zh-CN" sz="12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Jalur: </a:t>
            </a:r>
            <a:r>
              <a:rPr lang="en-US" altLang="zh-CN" sz="1200" dirty="0" err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Settingan</a:t>
            </a:r>
            <a:r>
              <a:rPr lang="en-US" altLang="zh-CN" sz="12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 </a:t>
            </a:r>
            <a:r>
              <a:rPr lang="en-US" altLang="zh-CN" sz="1200" dirty="0" err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Kamera</a:t>
            </a:r>
            <a:r>
              <a:rPr lang="en-US" altLang="zh-CN" sz="12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 – </a:t>
            </a:r>
            <a:r>
              <a:rPr lang="en-US" altLang="zh-CN" sz="1200" dirty="0" err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Pilih</a:t>
            </a:r>
            <a:r>
              <a:rPr lang="en-US" altLang="zh-CN" sz="12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 1 </a:t>
            </a:r>
            <a:r>
              <a:rPr lang="en-US" altLang="zh-CN" sz="1200" dirty="0" err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Miliar</a:t>
            </a:r>
            <a:r>
              <a:rPr lang="en-US" altLang="zh-CN" sz="12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 </a:t>
            </a:r>
            <a:r>
              <a:rPr lang="en-US" altLang="zh-CN" sz="1200" dirty="0" err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Warna</a:t>
            </a:r>
            <a:r>
              <a:rPr lang="en-US" altLang="zh-CN" sz="12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 </a:t>
            </a:r>
            <a:endParaRPr lang="zh-CN" altLang="en-US" sz="1200" dirty="0">
              <a:solidFill>
                <a:schemeClr val="bg1"/>
              </a:solidFill>
              <a:latin typeface="OPPOSans R" charset="-122"/>
              <a:ea typeface="OPPOSans R" charset="-122"/>
              <a:cs typeface="OPPOSans-S R" panose="00020600040101010101" pitchFamily="18" charset="-122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926" b="25556"/>
          <a:stretch>
            <a:fillRect/>
          </a:stretch>
        </p:blipFill>
        <p:spPr>
          <a:xfrm>
            <a:off x="3973516" y="2427336"/>
            <a:ext cx="3086100" cy="305308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926" b="25556"/>
          <a:stretch>
            <a:fillRect/>
          </a:stretch>
        </p:blipFill>
        <p:spPr>
          <a:xfrm>
            <a:off x="887416" y="2434975"/>
            <a:ext cx="3086100" cy="3053080"/>
          </a:xfrm>
          <a:prstGeom prst="rect">
            <a:avLst/>
          </a:prstGeom>
        </p:spPr>
      </p:pic>
      <p:sp>
        <p:nvSpPr>
          <p:cNvPr id="11" name="矩形: 圆角 10"/>
          <p:cNvSpPr/>
          <p:nvPr/>
        </p:nvSpPr>
        <p:spPr>
          <a:xfrm>
            <a:off x="1763216" y="2509749"/>
            <a:ext cx="1110614" cy="387873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内容占位符 2"/>
          <p:cNvSpPr txBox="1"/>
          <p:nvPr/>
        </p:nvSpPr>
        <p:spPr>
          <a:xfrm>
            <a:off x="1649388" y="2509236"/>
            <a:ext cx="1338270" cy="20995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91313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en-US" altLang="zh-CN" sz="1050" dirty="0">
                <a:latin typeface="OPPOSans R" charset="-122"/>
                <a:ea typeface="OPPOSans R" charset="-122"/>
                <a:cs typeface="OPPOSans-S R" panose="00020600040101010101" pitchFamily="18" charset="-122"/>
              </a:rPr>
              <a:t>16.Juta </a:t>
            </a:r>
            <a:r>
              <a:rPr lang="en-US" altLang="zh-CN" sz="1050" dirty="0" err="1">
                <a:latin typeface="OPPOSans R" charset="-122"/>
                <a:ea typeface="OPPOSans R" charset="-122"/>
                <a:cs typeface="OPPOSans-S R" panose="00020600040101010101" pitchFamily="18" charset="-122"/>
              </a:rPr>
              <a:t>warna</a:t>
            </a:r>
            <a:r>
              <a:rPr lang="en-US" altLang="zh-CN" sz="1050" dirty="0"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1050" dirty="0" err="1">
                <a:latin typeface="OPPOSans R" charset="-122"/>
                <a:ea typeface="OPPOSans R" charset="-122"/>
                <a:cs typeface="OPPOSans-S R" panose="00020600040101010101" pitchFamily="18" charset="-122"/>
              </a:rPr>
              <a:t>biasa</a:t>
            </a:r>
            <a:endParaRPr lang="zh-CN" altLang="en-US" sz="1050" dirty="0">
              <a:latin typeface="OPPOSans R" charset="-122"/>
              <a:ea typeface="OPPOSans R" charset="-122"/>
              <a:cs typeface="OPPOSans-S R" panose="00020600040101010101" pitchFamily="18" charset="-122"/>
            </a:endParaRPr>
          </a:p>
        </p:txBody>
      </p:sp>
      <p:sp>
        <p:nvSpPr>
          <p:cNvPr id="14" name="矩形: 圆角 13"/>
          <p:cNvSpPr/>
          <p:nvPr/>
        </p:nvSpPr>
        <p:spPr>
          <a:xfrm>
            <a:off x="4944074" y="2509749"/>
            <a:ext cx="1368872" cy="387873"/>
          </a:xfrm>
          <a:prstGeom prst="roundRect">
            <a:avLst>
              <a:gd name="adj" fmla="val 50000"/>
            </a:avLst>
          </a:prstGeom>
          <a:solidFill>
            <a:srgbClr val="EA92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内容占位符 2"/>
          <p:cNvSpPr txBox="1"/>
          <p:nvPr/>
        </p:nvSpPr>
        <p:spPr>
          <a:xfrm>
            <a:off x="4944074" y="2587253"/>
            <a:ext cx="1368872" cy="20995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91313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en-US" altLang="zh-CN" sz="105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1 </a:t>
            </a:r>
            <a:r>
              <a:rPr lang="en-US" altLang="zh-CN" sz="105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miliar</a:t>
            </a:r>
            <a:r>
              <a:rPr lang="en-US" altLang="zh-CN" sz="105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105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warna</a:t>
            </a:r>
            <a:endParaRPr lang="zh-CN" altLang="en-US" sz="1050" dirty="0">
              <a:solidFill>
                <a:schemeClr val="bg1"/>
              </a:solidFill>
              <a:latin typeface="OPPOSans R" charset="-122"/>
              <a:ea typeface="OPPOSans R" charset="-122"/>
              <a:cs typeface="OPPOSans-S R" panose="00020600040101010101" pitchFamily="18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7" grpId="0"/>
      <p:bldP spid="11" grpId="0" bldLvl="0" animBg="1"/>
      <p:bldP spid="12" grpId="0"/>
      <p:bldP spid="14" grpId="0" bldLvl="0" animBg="1"/>
      <p:bldP spid="1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图片 2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2" name="矩形 41"/>
          <p:cNvSpPr/>
          <p:nvPr/>
        </p:nvSpPr>
        <p:spPr>
          <a:xfrm>
            <a:off x="0" y="-12687"/>
            <a:ext cx="12289459" cy="6883374"/>
          </a:xfrm>
          <a:prstGeom prst="rect">
            <a:avLst/>
          </a:prstGeom>
          <a:gradFill flip="none" rotWithShape="1">
            <a:gsLst>
              <a:gs pos="24000">
                <a:schemeClr val="tx1">
                  <a:alpha val="70000"/>
                </a:schemeClr>
              </a:gs>
              <a:gs pos="81000">
                <a:schemeClr val="tx1">
                  <a:alpha val="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  <p:sp>
        <p:nvSpPr>
          <p:cNvPr id="18" name="文本框 17"/>
          <p:cNvSpPr txBox="1"/>
          <p:nvPr/>
        </p:nvSpPr>
        <p:spPr>
          <a:xfrm>
            <a:off x="1036212" y="1027177"/>
            <a:ext cx="6916374" cy="1323439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marL="0" marR="0" lvl="0" indent="0" algn="l" defTabSz="9131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4000" b="0" i="0" u="none" strike="noStrike" kern="1200" cap="none" spc="-15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POSans R" charset="-122"/>
                <a:ea typeface="OPPOSans R" charset="-122"/>
                <a:cs typeface="+mn-cs"/>
              </a:rPr>
              <a:t>Satu-</a:t>
            </a:r>
            <a:r>
              <a:rPr kumimoji="0" lang="en-US" altLang="zh-CN" sz="4000" b="0" i="0" u="none" strike="noStrike" kern="1200" cap="none" spc="-15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POSans R" charset="-122"/>
                <a:ea typeface="OPPOSans R" charset="-122"/>
                <a:cs typeface="+mn-cs"/>
              </a:rPr>
              <a:t>satunya</a:t>
            </a:r>
            <a:r>
              <a:rPr kumimoji="0" lang="en-US" altLang="zh-CN" sz="4000" b="0" i="0" u="none" strike="noStrike" kern="1200" cap="none" spc="-15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POSans R" charset="-122"/>
                <a:ea typeface="OPPOSans R" charset="-122"/>
                <a:cs typeface="+mn-cs"/>
              </a:rPr>
              <a:t> di dunia</a:t>
            </a:r>
          </a:p>
          <a:p>
            <a:pPr marL="0" marR="0" lvl="0" indent="0" algn="l" defTabSz="9131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sz="4000" spc="-150" dirty="0">
                <a:solidFill>
                  <a:srgbClr val="EA9233"/>
                </a:solidFill>
                <a:latin typeface="OPPOSans R" charset="-122"/>
                <a:ea typeface="OPPOSans R" charset="-122"/>
              </a:rPr>
              <a:t>Link </a:t>
            </a:r>
            <a:r>
              <a:rPr lang="en-US" altLang="zh-CN" sz="4000" spc="-150" dirty="0" err="1">
                <a:solidFill>
                  <a:srgbClr val="EA9233"/>
                </a:solidFill>
                <a:latin typeface="OPPOSans R" charset="-122"/>
                <a:ea typeface="OPPOSans R" charset="-122"/>
              </a:rPr>
              <a:t>Penuh</a:t>
            </a:r>
            <a:r>
              <a:rPr lang="en-US" altLang="zh-CN" sz="4000" spc="-150" dirty="0">
                <a:solidFill>
                  <a:srgbClr val="EA9233"/>
                </a:solidFill>
                <a:latin typeface="OPPOSans R" charset="-122"/>
                <a:ea typeface="OPPOSans R" charset="-122"/>
              </a:rPr>
              <a:t> </a:t>
            </a:r>
            <a:r>
              <a:rPr kumimoji="0" lang="en-US" altLang="zh-CN" sz="4000" b="0" i="0" u="none" strike="noStrike" kern="1200" cap="none" spc="-150" normalizeH="0" baseline="0" noProof="0" dirty="0">
                <a:ln>
                  <a:noFill/>
                </a:ln>
                <a:solidFill>
                  <a:srgbClr val="F28326"/>
                </a:solidFill>
                <a:effectLst/>
                <a:uLnTx/>
                <a:uFillTx/>
                <a:latin typeface="OPPOSans R" charset="-122"/>
                <a:ea typeface="OPPOSans R" charset="-122"/>
                <a:cs typeface="+mn-cs"/>
              </a:rPr>
              <a:t>1 </a:t>
            </a:r>
            <a:r>
              <a:rPr kumimoji="0" lang="en-US" altLang="zh-CN" sz="4000" b="0" i="0" u="none" strike="noStrike" kern="1200" cap="none" spc="-150" normalizeH="0" baseline="0" noProof="0" dirty="0" err="1">
                <a:ln>
                  <a:noFill/>
                </a:ln>
                <a:solidFill>
                  <a:srgbClr val="F28326"/>
                </a:solidFill>
                <a:effectLst/>
                <a:uLnTx/>
                <a:uFillTx/>
                <a:latin typeface="OPPOSans R" charset="-122"/>
                <a:ea typeface="OPPOSans R" charset="-122"/>
                <a:cs typeface="+mn-cs"/>
              </a:rPr>
              <a:t>miliar</a:t>
            </a:r>
            <a:r>
              <a:rPr kumimoji="0" lang="en-US" altLang="zh-CN" sz="4000" b="0" i="0" u="none" strike="noStrike" kern="1200" cap="none" spc="-150" normalizeH="0" baseline="0" noProof="0" dirty="0">
                <a:ln>
                  <a:noFill/>
                </a:ln>
                <a:solidFill>
                  <a:srgbClr val="F28326"/>
                </a:solidFill>
                <a:effectLst/>
                <a:uLnTx/>
                <a:uFillTx/>
                <a:latin typeface="OPPOSans R" charset="-122"/>
                <a:ea typeface="OPPOSans R" charset="-122"/>
                <a:cs typeface="+mn-cs"/>
              </a:rPr>
              <a:t> </a:t>
            </a:r>
            <a:r>
              <a:rPr kumimoji="0" lang="en-US" altLang="zh-CN" sz="4000" b="0" i="0" u="none" strike="noStrike" kern="1200" cap="none" spc="-150" normalizeH="0" baseline="0" noProof="0" dirty="0" err="1">
                <a:ln>
                  <a:noFill/>
                </a:ln>
                <a:solidFill>
                  <a:srgbClr val="F28326"/>
                </a:solidFill>
                <a:effectLst/>
                <a:uLnTx/>
                <a:uFillTx/>
                <a:latin typeface="OPPOSans R" charset="-122"/>
                <a:ea typeface="OPPOSans R" charset="-122"/>
                <a:cs typeface="+mn-cs"/>
              </a:rPr>
              <a:t>Warna</a:t>
            </a:r>
            <a:endParaRPr kumimoji="0" lang="zh-CN" altLang="en-US" sz="4000" b="0" i="0" u="none" strike="noStrike" kern="1200" cap="none" spc="-150" normalizeH="0" baseline="0" noProof="0" dirty="0">
              <a:ln>
                <a:noFill/>
              </a:ln>
              <a:solidFill>
                <a:srgbClr val="F28326"/>
              </a:solidFill>
              <a:effectLst/>
              <a:uLnTx/>
              <a:uFillTx/>
              <a:latin typeface="OPPOSans R" charset="-122"/>
              <a:ea typeface="OPPOSans R" charset="-122"/>
              <a:cs typeface="+mn-cs"/>
            </a:endParaRPr>
          </a:p>
        </p:txBody>
      </p:sp>
      <p:sp>
        <p:nvSpPr>
          <p:cNvPr id="33" name="内容占位符 2"/>
          <p:cNvSpPr>
            <a:spLocks noGrp="1"/>
          </p:cNvSpPr>
          <p:nvPr>
            <p:ph idx="1"/>
          </p:nvPr>
        </p:nvSpPr>
        <p:spPr>
          <a:xfrm>
            <a:off x="1036211" y="2507858"/>
            <a:ext cx="10022313" cy="621837"/>
          </a:xfrm>
        </p:spPr>
        <p:txBody>
          <a:bodyPr>
            <a:noAutofit/>
          </a:bodyPr>
          <a:lstStyle/>
          <a:p>
            <a:pPr marL="0" indent="0" defTabSz="913130">
              <a:lnSpc>
                <a:spcPct val="150000"/>
              </a:lnSpc>
              <a:spcBef>
                <a:spcPts val="0"/>
              </a:spcBef>
              <a:buNone/>
              <a:defRPr/>
            </a:pPr>
            <a:r>
              <a:rPr lang="en-US" altLang="zh-CN" sz="18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Melewati</a:t>
            </a:r>
            <a:r>
              <a:rPr lang="en-US" altLang="zh-CN" sz="18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18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lapisan</a:t>
            </a:r>
            <a:r>
              <a:rPr lang="en-US" altLang="zh-CN" sz="18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18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bawah</a:t>
            </a:r>
            <a:r>
              <a:rPr lang="en-US" altLang="zh-CN" sz="18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Android dan </a:t>
            </a:r>
            <a:r>
              <a:rPr lang="en-US" altLang="zh-CN" sz="18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meningkatkan</a:t>
            </a:r>
            <a:r>
              <a:rPr lang="en-US" altLang="zh-CN" sz="18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18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ke</a:t>
            </a:r>
            <a:r>
              <a:rPr lang="en-US" altLang="zh-CN" sz="18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1 </a:t>
            </a:r>
            <a:r>
              <a:rPr lang="en-US" altLang="zh-CN" sz="18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miliar</a:t>
            </a:r>
            <a:r>
              <a:rPr lang="en-US" altLang="zh-CN" sz="18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18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warna</a:t>
            </a:r>
            <a:r>
              <a:rPr lang="en-US" altLang="zh-CN" sz="18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(10bit)</a:t>
            </a:r>
          </a:p>
        </p:txBody>
      </p:sp>
      <p:pic>
        <p:nvPicPr>
          <p:cNvPr id="39" name="图形 38" descr="照相机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368115" y="3815507"/>
            <a:ext cx="702203" cy="702203"/>
          </a:xfrm>
          <a:prstGeom prst="rect">
            <a:avLst/>
          </a:prstGeom>
        </p:spPr>
      </p:pic>
      <p:pic>
        <p:nvPicPr>
          <p:cNvPr id="41" name="图形 40" descr="眼睛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015556" y="3762443"/>
            <a:ext cx="808329" cy="808329"/>
          </a:xfrm>
          <a:prstGeom prst="rect">
            <a:avLst/>
          </a:prstGeom>
        </p:spPr>
      </p:pic>
      <p:sp>
        <p:nvSpPr>
          <p:cNvPr id="21" name="html_136487"/>
          <p:cNvSpPr>
            <a:spLocks noChangeAspect="1"/>
          </p:cNvSpPr>
          <p:nvPr/>
        </p:nvSpPr>
        <p:spPr bwMode="auto">
          <a:xfrm>
            <a:off x="4133288" y="3896736"/>
            <a:ext cx="473988" cy="609685"/>
          </a:xfrm>
          <a:custGeom>
            <a:avLst/>
            <a:gdLst>
              <a:gd name="connsiteX0" fmla="*/ 358564 w 455802"/>
              <a:gd name="connsiteY0" fmla="*/ 444447 h 586292"/>
              <a:gd name="connsiteX1" fmla="*/ 358564 w 455802"/>
              <a:gd name="connsiteY1" fmla="*/ 546090 h 586292"/>
              <a:gd name="connsiteX2" fmla="*/ 422377 w 455802"/>
              <a:gd name="connsiteY2" fmla="*/ 546090 h 586292"/>
              <a:gd name="connsiteX3" fmla="*/ 422377 w 455802"/>
              <a:gd name="connsiteY3" fmla="*/ 533195 h 586292"/>
              <a:gd name="connsiteX4" fmla="*/ 375277 w 455802"/>
              <a:gd name="connsiteY4" fmla="*/ 533195 h 586292"/>
              <a:gd name="connsiteX5" fmla="*/ 375277 w 455802"/>
              <a:gd name="connsiteY5" fmla="*/ 444447 h 586292"/>
              <a:gd name="connsiteX6" fmla="*/ 238536 w 455802"/>
              <a:gd name="connsiteY6" fmla="*/ 444447 h 586292"/>
              <a:gd name="connsiteX7" fmla="*/ 238536 w 455802"/>
              <a:gd name="connsiteY7" fmla="*/ 546090 h 586292"/>
              <a:gd name="connsiteX8" fmla="*/ 255249 w 455802"/>
              <a:gd name="connsiteY8" fmla="*/ 546090 h 586292"/>
              <a:gd name="connsiteX9" fmla="*/ 255249 w 455802"/>
              <a:gd name="connsiteY9" fmla="*/ 476305 h 586292"/>
              <a:gd name="connsiteX10" fmla="*/ 278039 w 455802"/>
              <a:gd name="connsiteY10" fmla="*/ 532436 h 586292"/>
              <a:gd name="connsiteX11" fmla="*/ 293233 w 455802"/>
              <a:gd name="connsiteY11" fmla="*/ 532436 h 586292"/>
              <a:gd name="connsiteX12" fmla="*/ 316023 w 455802"/>
              <a:gd name="connsiteY12" fmla="*/ 476305 h 586292"/>
              <a:gd name="connsiteX13" fmla="*/ 316023 w 455802"/>
              <a:gd name="connsiteY13" fmla="*/ 546090 h 586292"/>
              <a:gd name="connsiteX14" fmla="*/ 332736 w 455802"/>
              <a:gd name="connsiteY14" fmla="*/ 546090 h 586292"/>
              <a:gd name="connsiteX15" fmla="*/ 332736 w 455802"/>
              <a:gd name="connsiteY15" fmla="*/ 444447 h 586292"/>
              <a:gd name="connsiteX16" fmla="*/ 316023 w 455802"/>
              <a:gd name="connsiteY16" fmla="*/ 444447 h 586292"/>
              <a:gd name="connsiteX17" fmla="*/ 285636 w 455802"/>
              <a:gd name="connsiteY17" fmla="*/ 514232 h 586292"/>
              <a:gd name="connsiteX18" fmla="*/ 255249 w 455802"/>
              <a:gd name="connsiteY18" fmla="*/ 444447 h 586292"/>
              <a:gd name="connsiteX19" fmla="*/ 141299 w 455802"/>
              <a:gd name="connsiteY19" fmla="*/ 444447 h 586292"/>
              <a:gd name="connsiteX20" fmla="*/ 141299 w 455802"/>
              <a:gd name="connsiteY20" fmla="*/ 455825 h 586292"/>
              <a:gd name="connsiteX21" fmla="*/ 171685 w 455802"/>
              <a:gd name="connsiteY21" fmla="*/ 455825 h 586292"/>
              <a:gd name="connsiteX22" fmla="*/ 171685 w 455802"/>
              <a:gd name="connsiteY22" fmla="*/ 546090 h 586292"/>
              <a:gd name="connsiteX23" fmla="*/ 188398 w 455802"/>
              <a:gd name="connsiteY23" fmla="*/ 546090 h 586292"/>
              <a:gd name="connsiteX24" fmla="*/ 188398 w 455802"/>
              <a:gd name="connsiteY24" fmla="*/ 455825 h 586292"/>
              <a:gd name="connsiteX25" fmla="*/ 218785 w 455802"/>
              <a:gd name="connsiteY25" fmla="*/ 455825 h 586292"/>
              <a:gd name="connsiteX26" fmla="*/ 218785 w 455802"/>
              <a:gd name="connsiteY26" fmla="*/ 444447 h 586292"/>
              <a:gd name="connsiteX27" fmla="*/ 43301 w 455802"/>
              <a:gd name="connsiteY27" fmla="*/ 444447 h 586292"/>
              <a:gd name="connsiteX28" fmla="*/ 43301 w 455802"/>
              <a:gd name="connsiteY28" fmla="*/ 546090 h 586292"/>
              <a:gd name="connsiteX29" fmla="*/ 60014 w 455802"/>
              <a:gd name="connsiteY29" fmla="*/ 546090 h 586292"/>
              <a:gd name="connsiteX30" fmla="*/ 60014 w 455802"/>
              <a:gd name="connsiteY30" fmla="*/ 499819 h 586292"/>
              <a:gd name="connsiteX31" fmla="*/ 104075 w 455802"/>
              <a:gd name="connsiteY31" fmla="*/ 499819 h 586292"/>
              <a:gd name="connsiteX32" fmla="*/ 104075 w 455802"/>
              <a:gd name="connsiteY32" fmla="*/ 546090 h 586292"/>
              <a:gd name="connsiteX33" fmla="*/ 120788 w 455802"/>
              <a:gd name="connsiteY33" fmla="*/ 546090 h 586292"/>
              <a:gd name="connsiteX34" fmla="*/ 120788 w 455802"/>
              <a:gd name="connsiteY34" fmla="*/ 444447 h 586292"/>
              <a:gd name="connsiteX35" fmla="*/ 104075 w 455802"/>
              <a:gd name="connsiteY35" fmla="*/ 444447 h 586292"/>
              <a:gd name="connsiteX36" fmla="*/ 104075 w 455802"/>
              <a:gd name="connsiteY36" fmla="*/ 489200 h 586292"/>
              <a:gd name="connsiteX37" fmla="*/ 60014 w 455802"/>
              <a:gd name="connsiteY37" fmla="*/ 489200 h 586292"/>
              <a:gd name="connsiteX38" fmla="*/ 60014 w 455802"/>
              <a:gd name="connsiteY38" fmla="*/ 444447 h 586292"/>
              <a:gd name="connsiteX39" fmla="*/ 0 w 455802"/>
              <a:gd name="connsiteY39" fmla="*/ 414864 h 586292"/>
              <a:gd name="connsiteX40" fmla="*/ 455802 w 455802"/>
              <a:gd name="connsiteY40" fmla="*/ 414864 h 586292"/>
              <a:gd name="connsiteX41" fmla="*/ 455802 w 455802"/>
              <a:gd name="connsiteY41" fmla="*/ 566570 h 586292"/>
              <a:gd name="connsiteX42" fmla="*/ 430733 w 455802"/>
              <a:gd name="connsiteY42" fmla="*/ 586292 h 586292"/>
              <a:gd name="connsiteX43" fmla="*/ 25069 w 455802"/>
              <a:gd name="connsiteY43" fmla="*/ 586292 h 586292"/>
              <a:gd name="connsiteX44" fmla="*/ 0 w 455802"/>
              <a:gd name="connsiteY44" fmla="*/ 566570 h 586292"/>
              <a:gd name="connsiteX45" fmla="*/ 286396 w 455802"/>
              <a:gd name="connsiteY45" fmla="*/ 175202 h 586292"/>
              <a:gd name="connsiteX46" fmla="*/ 286396 w 455802"/>
              <a:gd name="connsiteY46" fmla="*/ 188855 h 586292"/>
              <a:gd name="connsiteX47" fmla="*/ 339573 w 455802"/>
              <a:gd name="connsiteY47" fmla="*/ 242705 h 586292"/>
              <a:gd name="connsiteX48" fmla="*/ 286396 w 455802"/>
              <a:gd name="connsiteY48" fmla="*/ 296555 h 586292"/>
              <a:gd name="connsiteX49" fmla="*/ 286396 w 455802"/>
              <a:gd name="connsiteY49" fmla="*/ 310207 h 586292"/>
              <a:gd name="connsiteX50" fmla="*/ 293233 w 455802"/>
              <a:gd name="connsiteY50" fmla="*/ 313241 h 586292"/>
              <a:gd name="connsiteX51" fmla="*/ 300829 w 455802"/>
              <a:gd name="connsiteY51" fmla="*/ 310207 h 586292"/>
              <a:gd name="connsiteX52" fmla="*/ 361603 w 455802"/>
              <a:gd name="connsiteY52" fmla="*/ 249531 h 586292"/>
              <a:gd name="connsiteX53" fmla="*/ 361603 w 455802"/>
              <a:gd name="connsiteY53" fmla="*/ 235879 h 586292"/>
              <a:gd name="connsiteX54" fmla="*/ 300829 w 455802"/>
              <a:gd name="connsiteY54" fmla="*/ 175202 h 586292"/>
              <a:gd name="connsiteX55" fmla="*/ 286396 w 455802"/>
              <a:gd name="connsiteY55" fmla="*/ 175202 h 586292"/>
              <a:gd name="connsiteX56" fmla="*/ 164848 w 455802"/>
              <a:gd name="connsiteY56" fmla="*/ 175202 h 586292"/>
              <a:gd name="connsiteX57" fmla="*/ 104075 w 455802"/>
              <a:gd name="connsiteY57" fmla="*/ 235879 h 586292"/>
              <a:gd name="connsiteX58" fmla="*/ 104075 w 455802"/>
              <a:gd name="connsiteY58" fmla="*/ 249531 h 586292"/>
              <a:gd name="connsiteX59" fmla="*/ 164848 w 455802"/>
              <a:gd name="connsiteY59" fmla="*/ 310207 h 586292"/>
              <a:gd name="connsiteX60" fmla="*/ 171685 w 455802"/>
              <a:gd name="connsiteY60" fmla="*/ 313241 h 586292"/>
              <a:gd name="connsiteX61" fmla="*/ 179282 w 455802"/>
              <a:gd name="connsiteY61" fmla="*/ 310207 h 586292"/>
              <a:gd name="connsiteX62" fmla="*/ 179282 w 455802"/>
              <a:gd name="connsiteY62" fmla="*/ 296555 h 586292"/>
              <a:gd name="connsiteX63" fmla="*/ 125346 w 455802"/>
              <a:gd name="connsiteY63" fmla="*/ 242705 h 586292"/>
              <a:gd name="connsiteX64" fmla="*/ 179282 w 455802"/>
              <a:gd name="connsiteY64" fmla="*/ 188855 h 586292"/>
              <a:gd name="connsiteX65" fmla="*/ 179282 w 455802"/>
              <a:gd name="connsiteY65" fmla="*/ 175202 h 586292"/>
              <a:gd name="connsiteX66" fmla="*/ 164848 w 455802"/>
              <a:gd name="connsiteY66" fmla="*/ 175202 h 586292"/>
              <a:gd name="connsiteX67" fmla="*/ 316877 w 455802"/>
              <a:gd name="connsiteY67" fmla="*/ 29390 h 586292"/>
              <a:gd name="connsiteX68" fmla="*/ 313744 w 455802"/>
              <a:gd name="connsiteY68" fmla="*/ 34130 h 586292"/>
              <a:gd name="connsiteX69" fmla="*/ 313744 w 455802"/>
              <a:gd name="connsiteY69" fmla="*/ 141831 h 586292"/>
              <a:gd name="connsiteX70" fmla="*/ 420857 w 455802"/>
              <a:gd name="connsiteY70" fmla="*/ 141831 h 586292"/>
              <a:gd name="connsiteX71" fmla="*/ 424656 w 455802"/>
              <a:gd name="connsiteY71" fmla="*/ 132729 h 586292"/>
              <a:gd name="connsiteX72" fmla="*/ 322860 w 455802"/>
              <a:gd name="connsiteY72" fmla="*/ 30338 h 586292"/>
              <a:gd name="connsiteX73" fmla="*/ 316877 w 455802"/>
              <a:gd name="connsiteY73" fmla="*/ 29390 h 586292"/>
              <a:gd name="connsiteX74" fmla="*/ 25069 w 455802"/>
              <a:gd name="connsiteY74" fmla="*/ 0 h 586292"/>
              <a:gd name="connsiteX75" fmla="*/ 318302 w 455802"/>
              <a:gd name="connsiteY75" fmla="*/ 0 h 586292"/>
              <a:gd name="connsiteX76" fmla="*/ 331976 w 455802"/>
              <a:gd name="connsiteY76" fmla="*/ 5309 h 586292"/>
              <a:gd name="connsiteX77" fmla="*/ 449725 w 455802"/>
              <a:gd name="connsiteY77" fmla="*/ 122869 h 586292"/>
              <a:gd name="connsiteX78" fmla="*/ 455802 w 455802"/>
              <a:gd name="connsiteY78" fmla="*/ 141072 h 586292"/>
              <a:gd name="connsiteX79" fmla="*/ 455802 w 455802"/>
              <a:gd name="connsiteY79" fmla="*/ 394395 h 586292"/>
              <a:gd name="connsiteX80" fmla="*/ 0 w 455802"/>
              <a:gd name="connsiteY80" fmla="*/ 394395 h 586292"/>
              <a:gd name="connsiteX81" fmla="*/ 0 w 455802"/>
              <a:gd name="connsiteY81" fmla="*/ 29580 h 586292"/>
              <a:gd name="connsiteX82" fmla="*/ 25069 w 455802"/>
              <a:gd name="connsiteY82" fmla="*/ 0 h 5862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</a:cxnLst>
            <a:rect l="l" t="t" r="r" b="b"/>
            <a:pathLst>
              <a:path w="455802" h="586292">
                <a:moveTo>
                  <a:pt x="358564" y="444447"/>
                </a:moveTo>
                <a:lnTo>
                  <a:pt x="358564" y="546090"/>
                </a:lnTo>
                <a:lnTo>
                  <a:pt x="422377" y="546090"/>
                </a:lnTo>
                <a:lnTo>
                  <a:pt x="422377" y="533195"/>
                </a:lnTo>
                <a:lnTo>
                  <a:pt x="375277" y="533195"/>
                </a:lnTo>
                <a:lnTo>
                  <a:pt x="375277" y="444447"/>
                </a:lnTo>
                <a:close/>
                <a:moveTo>
                  <a:pt x="238536" y="444447"/>
                </a:moveTo>
                <a:lnTo>
                  <a:pt x="238536" y="546090"/>
                </a:lnTo>
                <a:lnTo>
                  <a:pt x="255249" y="546090"/>
                </a:lnTo>
                <a:lnTo>
                  <a:pt x="255249" y="476305"/>
                </a:lnTo>
                <a:lnTo>
                  <a:pt x="278039" y="532436"/>
                </a:lnTo>
                <a:lnTo>
                  <a:pt x="293233" y="532436"/>
                </a:lnTo>
                <a:lnTo>
                  <a:pt x="316023" y="476305"/>
                </a:lnTo>
                <a:lnTo>
                  <a:pt x="316023" y="546090"/>
                </a:lnTo>
                <a:lnTo>
                  <a:pt x="332736" y="546090"/>
                </a:lnTo>
                <a:lnTo>
                  <a:pt x="332736" y="444447"/>
                </a:lnTo>
                <a:lnTo>
                  <a:pt x="316023" y="444447"/>
                </a:lnTo>
                <a:lnTo>
                  <a:pt x="285636" y="514232"/>
                </a:lnTo>
                <a:lnTo>
                  <a:pt x="255249" y="444447"/>
                </a:lnTo>
                <a:close/>
                <a:moveTo>
                  <a:pt x="141299" y="444447"/>
                </a:moveTo>
                <a:lnTo>
                  <a:pt x="141299" y="455825"/>
                </a:lnTo>
                <a:lnTo>
                  <a:pt x="171685" y="455825"/>
                </a:lnTo>
                <a:lnTo>
                  <a:pt x="171685" y="546090"/>
                </a:lnTo>
                <a:lnTo>
                  <a:pt x="188398" y="546090"/>
                </a:lnTo>
                <a:lnTo>
                  <a:pt x="188398" y="455825"/>
                </a:lnTo>
                <a:lnTo>
                  <a:pt x="218785" y="455825"/>
                </a:lnTo>
                <a:lnTo>
                  <a:pt x="218785" y="444447"/>
                </a:lnTo>
                <a:close/>
                <a:moveTo>
                  <a:pt x="43301" y="444447"/>
                </a:moveTo>
                <a:lnTo>
                  <a:pt x="43301" y="546090"/>
                </a:lnTo>
                <a:lnTo>
                  <a:pt x="60014" y="546090"/>
                </a:lnTo>
                <a:lnTo>
                  <a:pt x="60014" y="499819"/>
                </a:lnTo>
                <a:lnTo>
                  <a:pt x="104075" y="499819"/>
                </a:lnTo>
                <a:lnTo>
                  <a:pt x="104075" y="546090"/>
                </a:lnTo>
                <a:lnTo>
                  <a:pt x="120788" y="546090"/>
                </a:lnTo>
                <a:lnTo>
                  <a:pt x="120788" y="444447"/>
                </a:lnTo>
                <a:lnTo>
                  <a:pt x="104075" y="444447"/>
                </a:lnTo>
                <a:lnTo>
                  <a:pt x="104075" y="489200"/>
                </a:lnTo>
                <a:lnTo>
                  <a:pt x="60014" y="489200"/>
                </a:lnTo>
                <a:lnTo>
                  <a:pt x="60014" y="444447"/>
                </a:lnTo>
                <a:close/>
                <a:moveTo>
                  <a:pt x="0" y="414864"/>
                </a:moveTo>
                <a:lnTo>
                  <a:pt x="455802" y="414864"/>
                </a:lnTo>
                <a:lnTo>
                  <a:pt x="455802" y="566570"/>
                </a:lnTo>
                <a:cubicBezTo>
                  <a:pt x="455802" y="576431"/>
                  <a:pt x="442888" y="586292"/>
                  <a:pt x="430733" y="586292"/>
                </a:cubicBezTo>
                <a:lnTo>
                  <a:pt x="25069" y="586292"/>
                </a:lnTo>
                <a:cubicBezTo>
                  <a:pt x="12155" y="586292"/>
                  <a:pt x="0" y="576431"/>
                  <a:pt x="0" y="566570"/>
                </a:cubicBezTo>
                <a:close/>
                <a:moveTo>
                  <a:pt x="286396" y="175202"/>
                </a:moveTo>
                <a:cubicBezTo>
                  <a:pt x="282597" y="178995"/>
                  <a:pt x="282597" y="185062"/>
                  <a:pt x="286396" y="188855"/>
                </a:cubicBezTo>
                <a:lnTo>
                  <a:pt x="339573" y="242705"/>
                </a:lnTo>
                <a:lnTo>
                  <a:pt x="286396" y="296555"/>
                </a:lnTo>
                <a:cubicBezTo>
                  <a:pt x="282597" y="300347"/>
                  <a:pt x="282597" y="306415"/>
                  <a:pt x="286396" y="310207"/>
                </a:cubicBezTo>
                <a:cubicBezTo>
                  <a:pt x="288675" y="312482"/>
                  <a:pt x="290954" y="313241"/>
                  <a:pt x="293233" y="313241"/>
                </a:cubicBezTo>
                <a:cubicBezTo>
                  <a:pt x="296271" y="313241"/>
                  <a:pt x="298550" y="312482"/>
                  <a:pt x="300829" y="310207"/>
                </a:cubicBezTo>
                <a:lnTo>
                  <a:pt x="361603" y="249531"/>
                </a:lnTo>
                <a:cubicBezTo>
                  <a:pt x="365401" y="245738"/>
                  <a:pt x="365401" y="239671"/>
                  <a:pt x="361603" y="235879"/>
                </a:cubicBezTo>
                <a:lnTo>
                  <a:pt x="300829" y="175202"/>
                </a:lnTo>
                <a:cubicBezTo>
                  <a:pt x="297031" y="170652"/>
                  <a:pt x="290194" y="170652"/>
                  <a:pt x="286396" y="175202"/>
                </a:cubicBezTo>
                <a:close/>
                <a:moveTo>
                  <a:pt x="164848" y="175202"/>
                </a:moveTo>
                <a:lnTo>
                  <a:pt x="104075" y="235879"/>
                </a:lnTo>
                <a:cubicBezTo>
                  <a:pt x="100277" y="239671"/>
                  <a:pt x="100277" y="245738"/>
                  <a:pt x="104075" y="249531"/>
                </a:cubicBezTo>
                <a:lnTo>
                  <a:pt x="164848" y="310207"/>
                </a:lnTo>
                <a:cubicBezTo>
                  <a:pt x="167127" y="312482"/>
                  <a:pt x="169406" y="313241"/>
                  <a:pt x="171685" y="313241"/>
                </a:cubicBezTo>
                <a:cubicBezTo>
                  <a:pt x="174724" y="313241"/>
                  <a:pt x="177003" y="312482"/>
                  <a:pt x="179282" y="310207"/>
                </a:cubicBezTo>
                <a:cubicBezTo>
                  <a:pt x="183081" y="306415"/>
                  <a:pt x="183081" y="300347"/>
                  <a:pt x="179282" y="296555"/>
                </a:cubicBezTo>
                <a:lnTo>
                  <a:pt x="125346" y="242705"/>
                </a:lnTo>
                <a:lnTo>
                  <a:pt x="179282" y="188855"/>
                </a:lnTo>
                <a:cubicBezTo>
                  <a:pt x="183081" y="185062"/>
                  <a:pt x="183081" y="178995"/>
                  <a:pt x="179282" y="175202"/>
                </a:cubicBezTo>
                <a:cubicBezTo>
                  <a:pt x="175484" y="170652"/>
                  <a:pt x="168647" y="170652"/>
                  <a:pt x="164848" y="175202"/>
                </a:cubicBezTo>
                <a:close/>
                <a:moveTo>
                  <a:pt x="316877" y="29390"/>
                </a:moveTo>
                <a:cubicBezTo>
                  <a:pt x="315073" y="30149"/>
                  <a:pt x="313744" y="31855"/>
                  <a:pt x="313744" y="34130"/>
                </a:cubicBezTo>
                <a:lnTo>
                  <a:pt x="313744" y="141831"/>
                </a:lnTo>
                <a:lnTo>
                  <a:pt x="420857" y="141831"/>
                </a:lnTo>
                <a:cubicBezTo>
                  <a:pt x="426175" y="141831"/>
                  <a:pt x="428454" y="135763"/>
                  <a:pt x="424656" y="132729"/>
                </a:cubicBezTo>
                <a:lnTo>
                  <a:pt x="322860" y="30338"/>
                </a:lnTo>
                <a:cubicBezTo>
                  <a:pt x="320961" y="28821"/>
                  <a:pt x="318682" y="28632"/>
                  <a:pt x="316877" y="29390"/>
                </a:cubicBezTo>
                <a:close/>
                <a:moveTo>
                  <a:pt x="25069" y="0"/>
                </a:moveTo>
                <a:lnTo>
                  <a:pt x="318302" y="0"/>
                </a:lnTo>
                <a:cubicBezTo>
                  <a:pt x="323619" y="0"/>
                  <a:pt x="328937" y="2275"/>
                  <a:pt x="331976" y="5309"/>
                </a:cubicBezTo>
                <a:lnTo>
                  <a:pt x="449725" y="122869"/>
                </a:lnTo>
                <a:cubicBezTo>
                  <a:pt x="454283" y="128178"/>
                  <a:pt x="455802" y="133488"/>
                  <a:pt x="455802" y="141072"/>
                </a:cubicBezTo>
                <a:lnTo>
                  <a:pt x="455802" y="394395"/>
                </a:lnTo>
                <a:lnTo>
                  <a:pt x="0" y="394395"/>
                </a:lnTo>
                <a:lnTo>
                  <a:pt x="0" y="29580"/>
                </a:lnTo>
                <a:cubicBezTo>
                  <a:pt x="0" y="9101"/>
                  <a:pt x="12914" y="0"/>
                  <a:pt x="2506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</p:sp>
      <p:sp>
        <p:nvSpPr>
          <p:cNvPr id="22" name="iconfont-10043-4933291"/>
          <p:cNvSpPr>
            <a:spLocks noChangeAspect="1"/>
          </p:cNvSpPr>
          <p:nvPr/>
        </p:nvSpPr>
        <p:spPr bwMode="auto">
          <a:xfrm>
            <a:off x="5670246" y="3919313"/>
            <a:ext cx="609685" cy="587108"/>
          </a:xfrm>
          <a:custGeom>
            <a:avLst/>
            <a:gdLst>
              <a:gd name="T0" fmla="*/ 2200 w 10800"/>
              <a:gd name="T1" fmla="*/ 800 h 10400"/>
              <a:gd name="T2" fmla="*/ 1600 w 10800"/>
              <a:gd name="T3" fmla="*/ 800 h 10400"/>
              <a:gd name="T4" fmla="*/ 800 w 10800"/>
              <a:gd name="T5" fmla="*/ 1600 h 10400"/>
              <a:gd name="T6" fmla="*/ 800 w 10800"/>
              <a:gd name="T7" fmla="*/ 8800 h 10400"/>
              <a:gd name="T8" fmla="*/ 1600 w 10800"/>
              <a:gd name="T9" fmla="*/ 9600 h 10400"/>
              <a:gd name="T10" fmla="*/ 9200 w 10800"/>
              <a:gd name="T11" fmla="*/ 9600 h 10400"/>
              <a:gd name="T12" fmla="*/ 10000 w 10800"/>
              <a:gd name="T13" fmla="*/ 8800 h 10400"/>
              <a:gd name="T14" fmla="*/ 10000 w 10800"/>
              <a:gd name="T15" fmla="*/ 1600 h 10400"/>
              <a:gd name="T16" fmla="*/ 9200 w 10800"/>
              <a:gd name="T17" fmla="*/ 800 h 10400"/>
              <a:gd name="T18" fmla="*/ 8600 w 10800"/>
              <a:gd name="T19" fmla="*/ 800 h 10400"/>
              <a:gd name="T20" fmla="*/ 8600 w 10800"/>
              <a:gd name="T21" fmla="*/ 4400 h 10400"/>
              <a:gd name="T22" fmla="*/ 7800 w 10800"/>
              <a:gd name="T23" fmla="*/ 5200 h 10400"/>
              <a:gd name="T24" fmla="*/ 3000 w 10800"/>
              <a:gd name="T25" fmla="*/ 5200 h 10400"/>
              <a:gd name="T26" fmla="*/ 2200 w 10800"/>
              <a:gd name="T27" fmla="*/ 4400 h 10400"/>
              <a:gd name="T28" fmla="*/ 2200 w 10800"/>
              <a:gd name="T29" fmla="*/ 800 h 10400"/>
              <a:gd name="T30" fmla="*/ 1600 w 10800"/>
              <a:gd name="T31" fmla="*/ 0 h 10400"/>
              <a:gd name="T32" fmla="*/ 9200 w 10800"/>
              <a:gd name="T33" fmla="*/ 0 h 10400"/>
              <a:gd name="T34" fmla="*/ 10800 w 10800"/>
              <a:gd name="T35" fmla="*/ 1600 h 10400"/>
              <a:gd name="T36" fmla="*/ 10800 w 10800"/>
              <a:gd name="T37" fmla="*/ 8800 h 10400"/>
              <a:gd name="T38" fmla="*/ 9200 w 10800"/>
              <a:gd name="T39" fmla="*/ 10400 h 10400"/>
              <a:gd name="T40" fmla="*/ 1600 w 10800"/>
              <a:gd name="T41" fmla="*/ 10400 h 10400"/>
              <a:gd name="T42" fmla="*/ 0 w 10800"/>
              <a:gd name="T43" fmla="*/ 8800 h 10400"/>
              <a:gd name="T44" fmla="*/ 0 w 10800"/>
              <a:gd name="T45" fmla="*/ 1600 h 10400"/>
              <a:gd name="T46" fmla="*/ 1600 w 10800"/>
              <a:gd name="T47" fmla="*/ 0 h 10400"/>
              <a:gd name="T48" fmla="*/ 3000 w 10800"/>
              <a:gd name="T49" fmla="*/ 4400 h 10400"/>
              <a:gd name="T50" fmla="*/ 7800 w 10800"/>
              <a:gd name="T51" fmla="*/ 4400 h 10400"/>
              <a:gd name="T52" fmla="*/ 7800 w 10800"/>
              <a:gd name="T53" fmla="*/ 800 h 10400"/>
              <a:gd name="T54" fmla="*/ 3000 w 10800"/>
              <a:gd name="T55" fmla="*/ 800 h 10400"/>
              <a:gd name="T56" fmla="*/ 3000 w 10800"/>
              <a:gd name="T57" fmla="*/ 4400 h 10400"/>
              <a:gd name="T58" fmla="*/ 6600 w 10800"/>
              <a:gd name="T59" fmla="*/ 1600 h 10400"/>
              <a:gd name="T60" fmla="*/ 7000 w 10800"/>
              <a:gd name="T61" fmla="*/ 2000 h 10400"/>
              <a:gd name="T62" fmla="*/ 7000 w 10800"/>
              <a:gd name="T63" fmla="*/ 3200 h 10400"/>
              <a:gd name="T64" fmla="*/ 6600 w 10800"/>
              <a:gd name="T65" fmla="*/ 3600 h 10400"/>
              <a:gd name="T66" fmla="*/ 6200 w 10800"/>
              <a:gd name="T67" fmla="*/ 3200 h 10400"/>
              <a:gd name="T68" fmla="*/ 6200 w 10800"/>
              <a:gd name="T69" fmla="*/ 2000 h 10400"/>
              <a:gd name="T70" fmla="*/ 6600 w 10800"/>
              <a:gd name="T71" fmla="*/ 1600 h 104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</a:cxnLst>
            <a:rect l="0" t="0" r="r" b="b"/>
            <a:pathLst>
              <a:path w="10800" h="10400">
                <a:moveTo>
                  <a:pt x="2200" y="800"/>
                </a:moveTo>
                <a:lnTo>
                  <a:pt x="1600" y="800"/>
                </a:lnTo>
                <a:cubicBezTo>
                  <a:pt x="1160" y="800"/>
                  <a:pt x="800" y="1160"/>
                  <a:pt x="800" y="1600"/>
                </a:cubicBezTo>
                <a:lnTo>
                  <a:pt x="800" y="8800"/>
                </a:lnTo>
                <a:cubicBezTo>
                  <a:pt x="800" y="9240"/>
                  <a:pt x="1160" y="9600"/>
                  <a:pt x="1600" y="9600"/>
                </a:cubicBezTo>
                <a:lnTo>
                  <a:pt x="9200" y="9600"/>
                </a:lnTo>
                <a:cubicBezTo>
                  <a:pt x="9640" y="9600"/>
                  <a:pt x="10000" y="9240"/>
                  <a:pt x="10000" y="8800"/>
                </a:cubicBezTo>
                <a:lnTo>
                  <a:pt x="10000" y="1600"/>
                </a:lnTo>
                <a:cubicBezTo>
                  <a:pt x="10000" y="1160"/>
                  <a:pt x="9640" y="800"/>
                  <a:pt x="9200" y="800"/>
                </a:cubicBezTo>
                <a:lnTo>
                  <a:pt x="8600" y="800"/>
                </a:lnTo>
                <a:lnTo>
                  <a:pt x="8600" y="4400"/>
                </a:lnTo>
                <a:cubicBezTo>
                  <a:pt x="8600" y="4840"/>
                  <a:pt x="8240" y="5200"/>
                  <a:pt x="7800" y="5200"/>
                </a:cubicBezTo>
                <a:lnTo>
                  <a:pt x="3000" y="5200"/>
                </a:lnTo>
                <a:cubicBezTo>
                  <a:pt x="2560" y="5200"/>
                  <a:pt x="2200" y="4840"/>
                  <a:pt x="2200" y="4400"/>
                </a:cubicBezTo>
                <a:lnTo>
                  <a:pt x="2200" y="800"/>
                </a:lnTo>
                <a:close/>
                <a:moveTo>
                  <a:pt x="1600" y="0"/>
                </a:moveTo>
                <a:lnTo>
                  <a:pt x="9200" y="0"/>
                </a:lnTo>
                <a:cubicBezTo>
                  <a:pt x="10080" y="0"/>
                  <a:pt x="10800" y="720"/>
                  <a:pt x="10800" y="1600"/>
                </a:cubicBezTo>
                <a:lnTo>
                  <a:pt x="10800" y="8800"/>
                </a:lnTo>
                <a:cubicBezTo>
                  <a:pt x="10800" y="9680"/>
                  <a:pt x="10080" y="10400"/>
                  <a:pt x="9200" y="10400"/>
                </a:cubicBezTo>
                <a:lnTo>
                  <a:pt x="1600" y="10400"/>
                </a:lnTo>
                <a:cubicBezTo>
                  <a:pt x="720" y="10400"/>
                  <a:pt x="0" y="9680"/>
                  <a:pt x="0" y="8800"/>
                </a:cubicBezTo>
                <a:lnTo>
                  <a:pt x="0" y="1600"/>
                </a:lnTo>
                <a:cubicBezTo>
                  <a:pt x="0" y="720"/>
                  <a:pt x="720" y="0"/>
                  <a:pt x="1600" y="0"/>
                </a:cubicBezTo>
                <a:close/>
                <a:moveTo>
                  <a:pt x="3000" y="4400"/>
                </a:moveTo>
                <a:lnTo>
                  <a:pt x="7800" y="4400"/>
                </a:lnTo>
                <a:lnTo>
                  <a:pt x="7800" y="800"/>
                </a:lnTo>
                <a:lnTo>
                  <a:pt x="3000" y="800"/>
                </a:lnTo>
                <a:lnTo>
                  <a:pt x="3000" y="4400"/>
                </a:lnTo>
                <a:close/>
                <a:moveTo>
                  <a:pt x="6600" y="1600"/>
                </a:moveTo>
                <a:cubicBezTo>
                  <a:pt x="6820" y="1600"/>
                  <a:pt x="7000" y="1780"/>
                  <a:pt x="7000" y="2000"/>
                </a:cubicBezTo>
                <a:lnTo>
                  <a:pt x="7000" y="3200"/>
                </a:lnTo>
                <a:cubicBezTo>
                  <a:pt x="7000" y="3420"/>
                  <a:pt x="6820" y="3600"/>
                  <a:pt x="6600" y="3600"/>
                </a:cubicBezTo>
                <a:cubicBezTo>
                  <a:pt x="6380" y="3600"/>
                  <a:pt x="6200" y="3420"/>
                  <a:pt x="6200" y="3200"/>
                </a:cubicBezTo>
                <a:lnTo>
                  <a:pt x="6200" y="2000"/>
                </a:lnTo>
                <a:cubicBezTo>
                  <a:pt x="6200" y="1780"/>
                  <a:pt x="6380" y="1600"/>
                  <a:pt x="6600" y="160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</p:sp>
      <p:sp>
        <p:nvSpPr>
          <p:cNvPr id="23" name="iconfont-11092-5226615"/>
          <p:cNvSpPr>
            <a:spLocks noChangeAspect="1"/>
          </p:cNvSpPr>
          <p:nvPr/>
        </p:nvSpPr>
        <p:spPr bwMode="auto">
          <a:xfrm>
            <a:off x="7342901" y="3932002"/>
            <a:ext cx="609685" cy="609685"/>
          </a:xfrm>
          <a:custGeom>
            <a:avLst/>
            <a:gdLst>
              <a:gd name="T0" fmla="*/ 8533 w 9600"/>
              <a:gd name="T1" fmla="*/ 1067 h 9600"/>
              <a:gd name="T2" fmla="*/ 6933 w 9600"/>
              <a:gd name="T3" fmla="*/ 1067 h 9600"/>
              <a:gd name="T4" fmla="*/ 6400 w 9600"/>
              <a:gd name="T5" fmla="*/ 533 h 9600"/>
              <a:gd name="T6" fmla="*/ 6933 w 9600"/>
              <a:gd name="T7" fmla="*/ 0 h 9600"/>
              <a:gd name="T8" fmla="*/ 9067 w 9600"/>
              <a:gd name="T9" fmla="*/ 0 h 9600"/>
              <a:gd name="T10" fmla="*/ 9600 w 9600"/>
              <a:gd name="T11" fmla="*/ 533 h 9600"/>
              <a:gd name="T12" fmla="*/ 9600 w 9600"/>
              <a:gd name="T13" fmla="*/ 2667 h 9600"/>
              <a:gd name="T14" fmla="*/ 9067 w 9600"/>
              <a:gd name="T15" fmla="*/ 3200 h 9600"/>
              <a:gd name="T16" fmla="*/ 8533 w 9600"/>
              <a:gd name="T17" fmla="*/ 2667 h 9600"/>
              <a:gd name="T18" fmla="*/ 8533 w 9600"/>
              <a:gd name="T19" fmla="*/ 1067 h 9600"/>
              <a:gd name="T20" fmla="*/ 1067 w 9600"/>
              <a:gd name="T21" fmla="*/ 1067 h 9600"/>
              <a:gd name="T22" fmla="*/ 1067 w 9600"/>
              <a:gd name="T23" fmla="*/ 2667 h 9600"/>
              <a:gd name="T24" fmla="*/ 533 w 9600"/>
              <a:gd name="T25" fmla="*/ 3200 h 9600"/>
              <a:gd name="T26" fmla="*/ 0 w 9600"/>
              <a:gd name="T27" fmla="*/ 2667 h 9600"/>
              <a:gd name="T28" fmla="*/ 0 w 9600"/>
              <a:gd name="T29" fmla="*/ 533 h 9600"/>
              <a:gd name="T30" fmla="*/ 533 w 9600"/>
              <a:gd name="T31" fmla="*/ 0 h 9600"/>
              <a:gd name="T32" fmla="*/ 2667 w 9600"/>
              <a:gd name="T33" fmla="*/ 0 h 9600"/>
              <a:gd name="T34" fmla="*/ 3200 w 9600"/>
              <a:gd name="T35" fmla="*/ 533 h 9600"/>
              <a:gd name="T36" fmla="*/ 2667 w 9600"/>
              <a:gd name="T37" fmla="*/ 1067 h 9600"/>
              <a:gd name="T38" fmla="*/ 1067 w 9600"/>
              <a:gd name="T39" fmla="*/ 1067 h 9600"/>
              <a:gd name="T40" fmla="*/ 8533 w 9600"/>
              <a:gd name="T41" fmla="*/ 8533 h 9600"/>
              <a:gd name="T42" fmla="*/ 8533 w 9600"/>
              <a:gd name="T43" fmla="*/ 6933 h 9600"/>
              <a:gd name="T44" fmla="*/ 9067 w 9600"/>
              <a:gd name="T45" fmla="*/ 6400 h 9600"/>
              <a:gd name="T46" fmla="*/ 9600 w 9600"/>
              <a:gd name="T47" fmla="*/ 6933 h 9600"/>
              <a:gd name="T48" fmla="*/ 9600 w 9600"/>
              <a:gd name="T49" fmla="*/ 9067 h 9600"/>
              <a:gd name="T50" fmla="*/ 9067 w 9600"/>
              <a:gd name="T51" fmla="*/ 9600 h 9600"/>
              <a:gd name="T52" fmla="*/ 6933 w 9600"/>
              <a:gd name="T53" fmla="*/ 9600 h 9600"/>
              <a:gd name="T54" fmla="*/ 6400 w 9600"/>
              <a:gd name="T55" fmla="*/ 9067 h 9600"/>
              <a:gd name="T56" fmla="*/ 6933 w 9600"/>
              <a:gd name="T57" fmla="*/ 8533 h 9600"/>
              <a:gd name="T58" fmla="*/ 8533 w 9600"/>
              <a:gd name="T59" fmla="*/ 8533 h 9600"/>
              <a:gd name="T60" fmla="*/ 1067 w 9600"/>
              <a:gd name="T61" fmla="*/ 8533 h 9600"/>
              <a:gd name="T62" fmla="*/ 2667 w 9600"/>
              <a:gd name="T63" fmla="*/ 8533 h 9600"/>
              <a:gd name="T64" fmla="*/ 3200 w 9600"/>
              <a:gd name="T65" fmla="*/ 9067 h 9600"/>
              <a:gd name="T66" fmla="*/ 2667 w 9600"/>
              <a:gd name="T67" fmla="*/ 9600 h 9600"/>
              <a:gd name="T68" fmla="*/ 533 w 9600"/>
              <a:gd name="T69" fmla="*/ 9600 h 9600"/>
              <a:gd name="T70" fmla="*/ 0 w 9600"/>
              <a:gd name="T71" fmla="*/ 9067 h 9600"/>
              <a:gd name="T72" fmla="*/ 0 w 9600"/>
              <a:gd name="T73" fmla="*/ 6933 h 9600"/>
              <a:gd name="T74" fmla="*/ 533 w 9600"/>
              <a:gd name="T75" fmla="*/ 6400 h 9600"/>
              <a:gd name="T76" fmla="*/ 1067 w 9600"/>
              <a:gd name="T77" fmla="*/ 6933 h 9600"/>
              <a:gd name="T78" fmla="*/ 1067 w 9600"/>
              <a:gd name="T79" fmla="*/ 8533 h 9600"/>
              <a:gd name="T80" fmla="*/ 2133 w 9600"/>
              <a:gd name="T81" fmla="*/ 5333 h 9600"/>
              <a:gd name="T82" fmla="*/ 1600 w 9600"/>
              <a:gd name="T83" fmla="*/ 4800 h 9600"/>
              <a:gd name="T84" fmla="*/ 2133 w 9600"/>
              <a:gd name="T85" fmla="*/ 4267 h 9600"/>
              <a:gd name="T86" fmla="*/ 7467 w 9600"/>
              <a:gd name="T87" fmla="*/ 4267 h 9600"/>
              <a:gd name="T88" fmla="*/ 8000 w 9600"/>
              <a:gd name="T89" fmla="*/ 4800 h 9600"/>
              <a:gd name="T90" fmla="*/ 7467 w 9600"/>
              <a:gd name="T91" fmla="*/ 5333 h 9600"/>
              <a:gd name="T92" fmla="*/ 2133 w 9600"/>
              <a:gd name="T93" fmla="*/ 5333 h 9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</a:cxnLst>
            <a:rect l="0" t="0" r="r" b="b"/>
            <a:pathLst>
              <a:path w="9600" h="9600">
                <a:moveTo>
                  <a:pt x="8533" y="1067"/>
                </a:moveTo>
                <a:lnTo>
                  <a:pt x="6933" y="1067"/>
                </a:lnTo>
                <a:cubicBezTo>
                  <a:pt x="6639" y="1067"/>
                  <a:pt x="6400" y="828"/>
                  <a:pt x="6400" y="533"/>
                </a:cubicBezTo>
                <a:cubicBezTo>
                  <a:pt x="6400" y="239"/>
                  <a:pt x="6639" y="0"/>
                  <a:pt x="6933" y="0"/>
                </a:cubicBezTo>
                <a:lnTo>
                  <a:pt x="9067" y="0"/>
                </a:lnTo>
                <a:cubicBezTo>
                  <a:pt x="9361" y="0"/>
                  <a:pt x="9600" y="239"/>
                  <a:pt x="9600" y="533"/>
                </a:cubicBezTo>
                <a:lnTo>
                  <a:pt x="9600" y="2667"/>
                </a:lnTo>
                <a:cubicBezTo>
                  <a:pt x="9600" y="2961"/>
                  <a:pt x="9361" y="3200"/>
                  <a:pt x="9067" y="3200"/>
                </a:cubicBezTo>
                <a:cubicBezTo>
                  <a:pt x="8772" y="3200"/>
                  <a:pt x="8533" y="2961"/>
                  <a:pt x="8533" y="2667"/>
                </a:cubicBezTo>
                <a:lnTo>
                  <a:pt x="8533" y="1067"/>
                </a:lnTo>
                <a:close/>
                <a:moveTo>
                  <a:pt x="1067" y="1067"/>
                </a:moveTo>
                <a:lnTo>
                  <a:pt x="1067" y="2667"/>
                </a:lnTo>
                <a:cubicBezTo>
                  <a:pt x="1067" y="2961"/>
                  <a:pt x="828" y="3200"/>
                  <a:pt x="533" y="3200"/>
                </a:cubicBezTo>
                <a:cubicBezTo>
                  <a:pt x="239" y="3200"/>
                  <a:pt x="0" y="2961"/>
                  <a:pt x="0" y="2667"/>
                </a:cubicBezTo>
                <a:lnTo>
                  <a:pt x="0" y="533"/>
                </a:lnTo>
                <a:cubicBezTo>
                  <a:pt x="0" y="239"/>
                  <a:pt x="239" y="0"/>
                  <a:pt x="533" y="0"/>
                </a:cubicBezTo>
                <a:lnTo>
                  <a:pt x="2667" y="0"/>
                </a:lnTo>
                <a:cubicBezTo>
                  <a:pt x="2961" y="0"/>
                  <a:pt x="3200" y="239"/>
                  <a:pt x="3200" y="533"/>
                </a:cubicBezTo>
                <a:cubicBezTo>
                  <a:pt x="3200" y="828"/>
                  <a:pt x="2961" y="1067"/>
                  <a:pt x="2667" y="1067"/>
                </a:cubicBezTo>
                <a:lnTo>
                  <a:pt x="1067" y="1067"/>
                </a:lnTo>
                <a:close/>
                <a:moveTo>
                  <a:pt x="8533" y="8533"/>
                </a:moveTo>
                <a:lnTo>
                  <a:pt x="8533" y="6933"/>
                </a:lnTo>
                <a:cubicBezTo>
                  <a:pt x="8533" y="6639"/>
                  <a:pt x="8772" y="6400"/>
                  <a:pt x="9067" y="6400"/>
                </a:cubicBezTo>
                <a:cubicBezTo>
                  <a:pt x="9361" y="6400"/>
                  <a:pt x="9600" y="6639"/>
                  <a:pt x="9600" y="6933"/>
                </a:cubicBezTo>
                <a:lnTo>
                  <a:pt x="9600" y="9067"/>
                </a:lnTo>
                <a:cubicBezTo>
                  <a:pt x="9600" y="9361"/>
                  <a:pt x="9361" y="9600"/>
                  <a:pt x="9067" y="9600"/>
                </a:cubicBezTo>
                <a:lnTo>
                  <a:pt x="6933" y="9600"/>
                </a:lnTo>
                <a:cubicBezTo>
                  <a:pt x="6639" y="9600"/>
                  <a:pt x="6400" y="9361"/>
                  <a:pt x="6400" y="9067"/>
                </a:cubicBezTo>
                <a:cubicBezTo>
                  <a:pt x="6400" y="8772"/>
                  <a:pt x="6639" y="8533"/>
                  <a:pt x="6933" y="8533"/>
                </a:cubicBezTo>
                <a:lnTo>
                  <a:pt x="8533" y="8533"/>
                </a:lnTo>
                <a:close/>
                <a:moveTo>
                  <a:pt x="1067" y="8533"/>
                </a:moveTo>
                <a:lnTo>
                  <a:pt x="2667" y="8533"/>
                </a:lnTo>
                <a:cubicBezTo>
                  <a:pt x="2961" y="8533"/>
                  <a:pt x="3200" y="8772"/>
                  <a:pt x="3200" y="9067"/>
                </a:cubicBezTo>
                <a:cubicBezTo>
                  <a:pt x="3200" y="9361"/>
                  <a:pt x="2961" y="9600"/>
                  <a:pt x="2667" y="9600"/>
                </a:cubicBezTo>
                <a:lnTo>
                  <a:pt x="533" y="9600"/>
                </a:lnTo>
                <a:cubicBezTo>
                  <a:pt x="239" y="9600"/>
                  <a:pt x="0" y="9361"/>
                  <a:pt x="0" y="9067"/>
                </a:cubicBezTo>
                <a:lnTo>
                  <a:pt x="0" y="6933"/>
                </a:lnTo>
                <a:cubicBezTo>
                  <a:pt x="0" y="6639"/>
                  <a:pt x="239" y="6400"/>
                  <a:pt x="533" y="6400"/>
                </a:cubicBezTo>
                <a:cubicBezTo>
                  <a:pt x="828" y="6400"/>
                  <a:pt x="1067" y="6639"/>
                  <a:pt x="1067" y="6933"/>
                </a:cubicBezTo>
                <a:lnTo>
                  <a:pt x="1067" y="8533"/>
                </a:lnTo>
                <a:close/>
                <a:moveTo>
                  <a:pt x="2133" y="5333"/>
                </a:moveTo>
                <a:cubicBezTo>
                  <a:pt x="1839" y="5333"/>
                  <a:pt x="1600" y="5095"/>
                  <a:pt x="1600" y="4800"/>
                </a:cubicBezTo>
                <a:cubicBezTo>
                  <a:pt x="1600" y="4505"/>
                  <a:pt x="1839" y="4267"/>
                  <a:pt x="2133" y="4267"/>
                </a:cubicBezTo>
                <a:lnTo>
                  <a:pt x="7467" y="4267"/>
                </a:lnTo>
                <a:cubicBezTo>
                  <a:pt x="7761" y="4267"/>
                  <a:pt x="8000" y="4505"/>
                  <a:pt x="8000" y="4800"/>
                </a:cubicBezTo>
                <a:cubicBezTo>
                  <a:pt x="8000" y="5095"/>
                  <a:pt x="7761" y="5333"/>
                  <a:pt x="7467" y="5333"/>
                </a:cubicBezTo>
                <a:lnTo>
                  <a:pt x="2133" y="533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</p:sp>
      <p:sp>
        <p:nvSpPr>
          <p:cNvPr id="2" name="文本框 1"/>
          <p:cNvSpPr txBox="1"/>
          <p:nvPr/>
        </p:nvSpPr>
        <p:spPr>
          <a:xfrm>
            <a:off x="2178645" y="4679952"/>
            <a:ext cx="10811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 err="1">
                <a:solidFill>
                  <a:schemeClr val="bg1"/>
                </a:solidFill>
                <a:latin typeface="OPPOSans R" charset="-122"/>
                <a:ea typeface="OPPOSans R" charset="-122"/>
              </a:rPr>
              <a:t>Potret</a:t>
            </a:r>
            <a:endParaRPr lang="zh-CN" altLang="en-US" dirty="0">
              <a:solidFill>
                <a:schemeClr val="bg1"/>
              </a:solidFill>
              <a:latin typeface="OPPOSans R" charset="-122"/>
              <a:ea typeface="OPPOSans R" charset="-122"/>
            </a:endParaRPr>
          </a:p>
        </p:txBody>
      </p:sp>
      <p:sp>
        <p:nvSpPr>
          <p:cNvPr id="26" name="文本框 25"/>
          <p:cNvSpPr txBox="1"/>
          <p:nvPr/>
        </p:nvSpPr>
        <p:spPr>
          <a:xfrm>
            <a:off x="8879149" y="4682871"/>
            <a:ext cx="15507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 err="1">
                <a:solidFill>
                  <a:schemeClr val="bg1"/>
                </a:solidFill>
                <a:latin typeface="OPPOSans R" charset="-122"/>
                <a:ea typeface="OPPOSans R" charset="-122"/>
              </a:rPr>
              <a:t>Tampilkan</a:t>
            </a:r>
            <a:endParaRPr lang="zh-CN" altLang="en-US" dirty="0">
              <a:solidFill>
                <a:schemeClr val="bg1"/>
              </a:solidFill>
              <a:latin typeface="OPPOSans R" charset="-122"/>
              <a:ea typeface="OPPOSans R" charset="-122"/>
            </a:endParaRPr>
          </a:p>
        </p:txBody>
      </p:sp>
      <p:sp>
        <p:nvSpPr>
          <p:cNvPr id="27" name="文本框 26"/>
          <p:cNvSpPr txBox="1"/>
          <p:nvPr/>
        </p:nvSpPr>
        <p:spPr>
          <a:xfrm>
            <a:off x="5438431" y="4679952"/>
            <a:ext cx="10811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 err="1">
                <a:solidFill>
                  <a:schemeClr val="bg1"/>
                </a:solidFill>
                <a:latin typeface="OPPOSans R" charset="-122"/>
                <a:ea typeface="OPPOSans R" charset="-122"/>
              </a:rPr>
              <a:t>Simpan</a:t>
            </a:r>
            <a:endParaRPr lang="zh-CN" altLang="en-US" dirty="0">
              <a:solidFill>
                <a:schemeClr val="bg1"/>
              </a:solidFill>
              <a:latin typeface="OPPOSans R" charset="-122"/>
              <a:ea typeface="OPPOSans R" charset="-122"/>
            </a:endParaRPr>
          </a:p>
        </p:txBody>
      </p:sp>
      <p:sp>
        <p:nvSpPr>
          <p:cNvPr id="28" name="文本框 27"/>
          <p:cNvSpPr txBox="1"/>
          <p:nvPr/>
        </p:nvSpPr>
        <p:spPr>
          <a:xfrm>
            <a:off x="3829711" y="4679952"/>
            <a:ext cx="10811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 err="1">
                <a:solidFill>
                  <a:schemeClr val="bg1"/>
                </a:solidFill>
                <a:latin typeface="OPPOSans R" charset="-122"/>
                <a:ea typeface="OPPOSans R" charset="-122"/>
              </a:rPr>
              <a:t>Koding</a:t>
            </a:r>
            <a:endParaRPr lang="zh-CN" altLang="en-US" dirty="0">
              <a:solidFill>
                <a:schemeClr val="bg1"/>
              </a:solidFill>
              <a:latin typeface="OPPOSans R" charset="-122"/>
              <a:ea typeface="OPPOSans R" charset="-122"/>
            </a:endParaRPr>
          </a:p>
        </p:txBody>
      </p:sp>
      <p:sp>
        <p:nvSpPr>
          <p:cNvPr id="29" name="文本框 28"/>
          <p:cNvSpPr txBox="1"/>
          <p:nvPr/>
        </p:nvSpPr>
        <p:spPr>
          <a:xfrm>
            <a:off x="7107172" y="4679952"/>
            <a:ext cx="13891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 err="1">
                <a:solidFill>
                  <a:schemeClr val="bg1"/>
                </a:solidFill>
                <a:latin typeface="OPPOSans R" charset="-122"/>
                <a:ea typeface="OPPOSans R" charset="-122"/>
              </a:rPr>
              <a:t>Dekoding</a:t>
            </a:r>
            <a:endParaRPr lang="zh-CN" altLang="en-US" dirty="0">
              <a:solidFill>
                <a:schemeClr val="bg1"/>
              </a:solidFill>
              <a:latin typeface="OPPOSans R" charset="-122"/>
              <a:ea typeface="OPPOSans R" charset="-122"/>
            </a:endParaRP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uiExpand="1" build="p"/>
      <p:bldP spid="2" grpId="0"/>
      <p:bldP spid="26" grpId="0"/>
      <p:bldP spid="27" grpId="0"/>
      <p:bldP spid="28" grpId="0"/>
      <p:bldP spid="29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277" t="26190" r="51842" b="51828"/>
          <a:stretch>
            <a:fillRect/>
          </a:stretch>
        </p:blipFill>
        <p:spPr>
          <a:xfrm rot="10800000" flipH="1">
            <a:off x="0" y="0"/>
            <a:ext cx="12192000" cy="6883371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546076" y="507736"/>
            <a:ext cx="10883924" cy="22648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4800" b="0" i="0" u="none" strike="noStrike" kern="1200" cap="none" spc="0" normalizeH="0" baseline="0" noProof="0" dirty="0" err="1">
                <a:ln>
                  <a:noFill/>
                </a:ln>
                <a:solidFill>
                  <a:srgbClr val="EA9233"/>
                </a:solidFill>
                <a:effectLst/>
                <a:uLnTx/>
                <a:uFillTx/>
                <a:latin typeface="OPPOSans-S R" panose="00020600040101010101" pitchFamily="18" charset="-122"/>
                <a:ea typeface="OPPOSans-S R" panose="00020600040101010101" pitchFamily="18" charset="-122"/>
                <a:cs typeface="OPPOSans-S R" panose="00020600040101010101" pitchFamily="18" charset="-122"/>
              </a:rPr>
              <a:t>Real·Tampilan</a:t>
            </a:r>
            <a:r>
              <a:rPr kumimoji="0" lang="en-US" altLang="zh-CN" sz="4800" b="0" i="0" u="none" strike="noStrike" kern="1200" cap="none" spc="0" normalizeH="0" baseline="0" noProof="0" dirty="0">
                <a:ln>
                  <a:noFill/>
                </a:ln>
                <a:solidFill>
                  <a:srgbClr val="EA9233"/>
                </a:solidFill>
                <a:effectLst/>
                <a:uLnTx/>
                <a:uFillTx/>
                <a:latin typeface="OPPOSans-S R" panose="00020600040101010101" pitchFamily="18" charset="-122"/>
                <a:ea typeface="OPPOSans-S R" panose="00020600040101010101" pitchFamily="18" charset="-122"/>
                <a:cs typeface="OPPOSans-S R" panose="00020600040101010101" pitchFamily="18" charset="-122"/>
              </a:rPr>
              <a:t> 1 </a:t>
            </a:r>
            <a:r>
              <a:rPr kumimoji="0" lang="en-US" altLang="zh-CN" sz="4800" b="0" i="0" u="none" strike="noStrike" kern="1200" cap="none" spc="0" normalizeH="0" baseline="0" noProof="0" dirty="0" err="1">
                <a:ln>
                  <a:noFill/>
                </a:ln>
                <a:solidFill>
                  <a:srgbClr val="EA9233"/>
                </a:solidFill>
                <a:effectLst/>
                <a:uLnTx/>
                <a:uFillTx/>
                <a:latin typeface="OPPOSans-S R" panose="00020600040101010101" pitchFamily="18" charset="-122"/>
                <a:ea typeface="OPPOSans-S R" panose="00020600040101010101" pitchFamily="18" charset="-122"/>
                <a:cs typeface="OPPOSans-S R" panose="00020600040101010101" pitchFamily="18" charset="-122"/>
              </a:rPr>
              <a:t>miliar</a:t>
            </a:r>
            <a:r>
              <a:rPr kumimoji="0" lang="en-US" altLang="zh-CN" sz="4800" b="0" i="0" u="none" strike="noStrike" kern="1200" cap="none" spc="0" normalizeH="0" baseline="0" noProof="0" dirty="0">
                <a:ln>
                  <a:noFill/>
                </a:ln>
                <a:solidFill>
                  <a:srgbClr val="EA9233"/>
                </a:solidFill>
                <a:effectLst/>
                <a:uLnTx/>
                <a:uFillTx/>
                <a:latin typeface="OPPOSans-S R" panose="00020600040101010101" pitchFamily="18" charset="-122"/>
                <a:ea typeface="OPPOSans-S R" panose="00020600040101010101" pitchFamily="18" charset="-122"/>
                <a:cs typeface="OPPOSans-S R" panose="00020600040101010101" pitchFamily="18" charset="-122"/>
              </a:rPr>
              <a:t> </a:t>
            </a:r>
            <a:r>
              <a:rPr kumimoji="0" lang="en-US" altLang="zh-CN" sz="4800" b="0" i="0" u="none" strike="noStrike" kern="1200" cap="none" spc="0" normalizeH="0" baseline="0" noProof="0" dirty="0" err="1">
                <a:ln>
                  <a:noFill/>
                </a:ln>
                <a:solidFill>
                  <a:srgbClr val="EA9233"/>
                </a:solidFill>
                <a:effectLst/>
                <a:uLnTx/>
                <a:uFillTx/>
                <a:latin typeface="OPPOSans-S R" panose="00020600040101010101" pitchFamily="18" charset="-122"/>
                <a:ea typeface="OPPOSans-S R" panose="00020600040101010101" pitchFamily="18" charset="-122"/>
                <a:cs typeface="OPPOSans-S R" panose="00020600040101010101" pitchFamily="18" charset="-122"/>
              </a:rPr>
              <a:t>warna</a:t>
            </a:r>
            <a:r>
              <a:rPr kumimoji="0" lang="en-US" altLang="zh-CN" sz="4800" b="0" i="0" u="none" strike="noStrike" kern="1200" cap="none" spc="0" normalizeH="0" baseline="0" noProof="0" dirty="0">
                <a:ln>
                  <a:noFill/>
                </a:ln>
                <a:solidFill>
                  <a:srgbClr val="EA9233"/>
                </a:solidFill>
                <a:effectLst/>
                <a:uLnTx/>
                <a:uFillTx/>
                <a:latin typeface="OPPOSans-S R" panose="00020600040101010101" pitchFamily="18" charset="-122"/>
                <a:ea typeface="OPPOSans-S R" panose="00020600040101010101" pitchFamily="18" charset="-122"/>
                <a:cs typeface="OPPOSans-S R" panose="00020600040101010101" pitchFamily="18" charset="-122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POSans-S R" panose="00020600040101010101" pitchFamily="18" charset="-122"/>
                <a:ea typeface="OPPOSans-S R" panose="00020600040101010101" pitchFamily="18" charset="-122"/>
                <a:cs typeface="OPPOSans-S R" panose="00020600040101010101" pitchFamily="18" charset="-122"/>
              </a:rPr>
              <a:t>Seri Find X3 </a:t>
            </a:r>
            <a:r>
              <a:rPr kumimoji="0" lang="en-US" altLang="zh-CN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POSans-S R" panose="00020600040101010101" pitchFamily="18" charset="-122"/>
                <a:ea typeface="OPPOSans-S R" panose="00020600040101010101" pitchFamily="18" charset="-122"/>
                <a:cs typeface="OPPOSans-S R" panose="00020600040101010101" pitchFamily="18" charset="-122"/>
              </a:rPr>
              <a:t>memiliki</a:t>
            </a:r>
            <a:r>
              <a:rPr lang="zh-CN" altLang="en-US" sz="1600" dirty="0">
                <a:solidFill>
                  <a:srgbClr val="EA9233"/>
                </a:solidFill>
                <a:latin typeface="OPPOSans-S R" panose="00020600040101010101" pitchFamily="18" charset="-122"/>
                <a:ea typeface="OPPOSans-S R" panose="00020600040101010101" pitchFamily="18" charset="-122"/>
                <a:cs typeface="OPPOSans-S R" panose="00020600040101010101" pitchFamily="18" charset="-122"/>
              </a:rPr>
              <a:t> </a:t>
            </a:r>
            <a:r>
              <a:rPr kumimoji="0" lang="en-US" altLang="zh-CN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EA9233"/>
                </a:solidFill>
                <a:effectLst/>
                <a:uLnTx/>
                <a:uFillTx/>
                <a:latin typeface="OPPOSans-S R" panose="00020600040101010101" pitchFamily="18" charset="-122"/>
                <a:ea typeface="OPPOSans-S R" panose="00020600040101010101" pitchFamily="18" charset="-122"/>
                <a:cs typeface="OPPOSans-S R" panose="00020600040101010101" pitchFamily="18" charset="-122"/>
              </a:rPr>
              <a:t>satu-satunya</a:t>
            </a:r>
            <a:r>
              <a:rPr kumimoji="0" lang="en-US" altLang="zh-CN" sz="1600" b="0" i="0" u="none" strike="noStrike" kern="1200" cap="none" spc="0" normalizeH="0" baseline="0" noProof="0" dirty="0">
                <a:ln>
                  <a:noFill/>
                </a:ln>
                <a:solidFill>
                  <a:srgbClr val="EA9233"/>
                </a:solidFill>
                <a:effectLst/>
                <a:uLnTx/>
                <a:uFillTx/>
                <a:latin typeface="OPPOSans-S R" panose="00020600040101010101" pitchFamily="18" charset="-122"/>
                <a:ea typeface="OPPOSans-S R" panose="00020600040101010101" pitchFamily="18" charset="-122"/>
                <a:cs typeface="OPPOSans-S R" panose="00020600040101010101" pitchFamily="18" charset="-122"/>
              </a:rPr>
              <a:t> di </a:t>
            </a:r>
            <a:r>
              <a:rPr kumimoji="0" lang="en-US" altLang="zh-CN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EA9233"/>
                </a:solidFill>
                <a:effectLst/>
                <a:uLnTx/>
                <a:uFillTx/>
                <a:latin typeface="OPPOSans-S R" panose="00020600040101010101" pitchFamily="18" charset="-122"/>
                <a:ea typeface="OPPOSans-S R" panose="00020600040101010101" pitchFamily="18" charset="-122"/>
                <a:cs typeface="OPPOSans-S R" panose="00020600040101010101" pitchFamily="18" charset="-122"/>
              </a:rPr>
              <a:t>industri</a:t>
            </a:r>
            <a:r>
              <a:rPr kumimoji="0" lang="en-US" altLang="zh-CN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POSans-S R" panose="00020600040101010101" pitchFamily="18" charset="-122"/>
                <a:ea typeface="OPPOSans-S R" panose="00020600040101010101" pitchFamily="18" charset="-122"/>
                <a:cs typeface="OPPOSans-S R" panose="00020600040101010101" pitchFamily="18" charset="-122"/>
              </a:rPr>
              <a:t> yang </a:t>
            </a:r>
            <a:r>
              <a:rPr kumimoji="0" lang="en-US" altLang="zh-CN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POSans-S R" panose="00020600040101010101" pitchFamily="18" charset="-122"/>
                <a:ea typeface="OPPOSans-S R" panose="00020600040101010101" pitchFamily="18" charset="-122"/>
                <a:cs typeface="OPPOSans-S R" panose="00020600040101010101" pitchFamily="18" charset="-122"/>
              </a:rPr>
              <a:t>menampilkan</a:t>
            </a:r>
            <a:r>
              <a:rPr kumimoji="0" lang="en-US" altLang="zh-CN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POSans-S R" panose="00020600040101010101" pitchFamily="18" charset="-122"/>
                <a:ea typeface="OPPOSans-S R" panose="00020600040101010101" pitchFamily="18" charset="-122"/>
                <a:cs typeface="OPPOSans-S R" panose="00020600040101010101" pitchFamily="18" charset="-122"/>
              </a:rPr>
              <a:t> 1 </a:t>
            </a:r>
            <a:r>
              <a:rPr kumimoji="0" lang="en-US" altLang="zh-CN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POSans-S R" panose="00020600040101010101" pitchFamily="18" charset="-122"/>
                <a:ea typeface="OPPOSans-S R" panose="00020600040101010101" pitchFamily="18" charset="-122"/>
                <a:cs typeface="OPPOSans-S R" panose="00020600040101010101" pitchFamily="18" charset="-122"/>
              </a:rPr>
              <a:t>miliar</a:t>
            </a:r>
            <a:r>
              <a:rPr kumimoji="0" lang="en-US" altLang="zh-CN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POSans-S R" panose="00020600040101010101" pitchFamily="18" charset="-122"/>
                <a:ea typeface="OPPOSans-S R" panose="00020600040101010101" pitchFamily="18" charset="-122"/>
                <a:cs typeface="OPPOSans-S R" panose="00020600040101010101" pitchFamily="18" charset="-122"/>
              </a:rPr>
              <a:t> </a:t>
            </a:r>
            <a:r>
              <a:rPr kumimoji="0" lang="en-US" altLang="zh-CN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POSans-S R" panose="00020600040101010101" pitchFamily="18" charset="-122"/>
                <a:ea typeface="OPPOSans-S R" panose="00020600040101010101" pitchFamily="18" charset="-122"/>
                <a:cs typeface="OPPOSans-S R" panose="00020600040101010101" pitchFamily="18" charset="-122"/>
              </a:rPr>
              <a:t>warna</a:t>
            </a:r>
            <a:r>
              <a:rPr kumimoji="0" lang="en-US" altLang="zh-CN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POSans-S R" panose="00020600040101010101" pitchFamily="18" charset="-122"/>
                <a:ea typeface="OPPOSans-S R" panose="00020600040101010101" pitchFamily="18" charset="-122"/>
                <a:cs typeface="OPPOSans-S R" panose="00020600040101010101" pitchFamily="18" charset="-122"/>
              </a:rPr>
              <a:t> yang </a:t>
            </a:r>
            <a:r>
              <a:rPr kumimoji="0" lang="en-US" altLang="zh-CN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POSans-S R" panose="00020600040101010101" pitchFamily="18" charset="-122"/>
                <a:ea typeface="OPPOSans-S R" panose="00020600040101010101" pitchFamily="18" charset="-122"/>
                <a:cs typeface="OPPOSans-S R" panose="00020600040101010101" pitchFamily="18" charset="-122"/>
              </a:rPr>
              <a:t>sebenarnya</a:t>
            </a:r>
            <a:r>
              <a:rPr kumimoji="0" lang="en-US" altLang="zh-CN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POSans-S R" panose="00020600040101010101" pitchFamily="18" charset="-122"/>
                <a:ea typeface="OPPOSans-S R" panose="00020600040101010101" pitchFamily="18" charset="-122"/>
                <a:cs typeface="OPPOSans-S R" panose="00020600040101010101" pitchFamily="18" charset="-122"/>
              </a:rPr>
              <a:t>, </a:t>
            </a:r>
            <a:r>
              <a:rPr kumimoji="0" lang="en-US" altLang="zh-CN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POSans-S R" panose="00020600040101010101" pitchFamily="18" charset="-122"/>
                <a:ea typeface="OPPOSans-S R" panose="00020600040101010101" pitchFamily="18" charset="-122"/>
                <a:cs typeface="OPPOSans-S R" panose="00020600040101010101" pitchFamily="18" charset="-122"/>
              </a:rPr>
              <a:t>karena</a:t>
            </a:r>
            <a:r>
              <a:rPr kumimoji="0" lang="en-US" altLang="zh-CN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POSans-S R" panose="00020600040101010101" pitchFamily="18" charset="-122"/>
                <a:ea typeface="OPPOSans-S R" panose="00020600040101010101" pitchFamily="18" charset="-122"/>
                <a:cs typeface="OPPOSans-S R" panose="00020600040101010101" pitchFamily="18" charset="-122"/>
              </a:rPr>
              <a:t> </a:t>
            </a:r>
            <a:r>
              <a:rPr kumimoji="0" lang="en-US" altLang="zh-CN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POSans-S R" panose="00020600040101010101" pitchFamily="18" charset="-122"/>
                <a:ea typeface="OPPOSans-S R" panose="00020600040101010101" pitchFamily="18" charset="-122"/>
                <a:cs typeface="OPPOSans-S R" panose="00020600040101010101" pitchFamily="18" charset="-122"/>
              </a:rPr>
              <a:t>seri</a:t>
            </a:r>
            <a:r>
              <a:rPr kumimoji="0" lang="en-US" altLang="zh-CN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POSans-S R" panose="00020600040101010101" pitchFamily="18" charset="-122"/>
                <a:ea typeface="OPPOSans-S R" panose="00020600040101010101" pitchFamily="18" charset="-122"/>
                <a:cs typeface="OPPOSans-S R" panose="00020600040101010101" pitchFamily="18" charset="-122"/>
              </a:rPr>
              <a:t> Find X3 </a:t>
            </a:r>
            <a:r>
              <a:rPr kumimoji="0" lang="en-US" altLang="zh-CN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POSans-S R" panose="00020600040101010101" pitchFamily="18" charset="-122"/>
                <a:ea typeface="OPPOSans-S R" panose="00020600040101010101" pitchFamily="18" charset="-122"/>
                <a:cs typeface="OPPOSans-S R" panose="00020600040101010101" pitchFamily="18" charset="-122"/>
              </a:rPr>
              <a:t>telah</a:t>
            </a:r>
            <a:r>
              <a:rPr kumimoji="0" lang="en-US" altLang="zh-CN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POSans-S R" panose="00020600040101010101" pitchFamily="18" charset="-122"/>
                <a:ea typeface="OPPOSans-S R" panose="00020600040101010101" pitchFamily="18" charset="-122"/>
                <a:cs typeface="OPPOSans-S R" panose="00020600040101010101" pitchFamily="18" charset="-122"/>
              </a:rPr>
              <a:t> </a:t>
            </a:r>
            <a:r>
              <a:rPr kumimoji="0" lang="en-US" altLang="zh-CN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POSans-S R" panose="00020600040101010101" pitchFamily="18" charset="-122"/>
                <a:ea typeface="OPPOSans-S R" panose="00020600040101010101" pitchFamily="18" charset="-122"/>
                <a:cs typeface="OPPOSans-S R" panose="00020600040101010101" pitchFamily="18" charset="-122"/>
              </a:rPr>
              <a:t>memperoleh</a:t>
            </a:r>
            <a:r>
              <a:rPr kumimoji="0" lang="en-US" altLang="zh-CN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POSans-S R" panose="00020600040101010101" pitchFamily="18" charset="-122"/>
                <a:ea typeface="OPPOSans-S R" panose="00020600040101010101" pitchFamily="18" charset="-122"/>
                <a:cs typeface="OPPOSans-S R" panose="00020600040101010101" pitchFamily="18" charset="-122"/>
              </a:rPr>
              <a:t> </a:t>
            </a:r>
            <a:r>
              <a:rPr kumimoji="0" lang="en-US" altLang="zh-CN" sz="1600" b="1" i="0" u="none" strike="noStrike" kern="1200" cap="none" spc="0" normalizeH="0" baseline="0" noProof="0" dirty="0">
                <a:ln>
                  <a:noFill/>
                </a:ln>
                <a:solidFill>
                  <a:srgbClr val="EA9233"/>
                </a:solidFill>
                <a:effectLst/>
                <a:uLnTx/>
                <a:uFillTx/>
                <a:latin typeface="OPPOSans-S R" panose="00020600040101010101" pitchFamily="18" charset="-122"/>
                <a:ea typeface="OPPOSans-S R" panose="00020600040101010101" pitchFamily="18" charset="-122"/>
                <a:cs typeface="OPPOSans-S R" panose="00020600040101010101" pitchFamily="18" charset="-122"/>
              </a:rPr>
              <a:t>chip </a:t>
            </a:r>
            <a:r>
              <a:rPr kumimoji="0" lang="en-US" altLang="zh-CN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EA9233"/>
                </a:solidFill>
                <a:effectLst/>
                <a:uLnTx/>
                <a:uFillTx/>
                <a:latin typeface="OPPOSans-S R" panose="00020600040101010101" pitchFamily="18" charset="-122"/>
                <a:ea typeface="OPPOSans-S R" panose="00020600040101010101" pitchFamily="18" charset="-122"/>
                <a:cs typeface="OPPOSans-S R" panose="00020600040101010101" pitchFamily="18" charset="-122"/>
              </a:rPr>
              <a:t>tampilan</a:t>
            </a:r>
            <a:r>
              <a:rPr kumimoji="0" lang="en-US" altLang="zh-CN" sz="1600" b="1" i="0" u="none" strike="noStrike" kern="1200" cap="none" spc="0" normalizeH="0" baseline="0" noProof="0" dirty="0">
                <a:ln>
                  <a:noFill/>
                </a:ln>
                <a:solidFill>
                  <a:srgbClr val="EA9233"/>
                </a:solidFill>
                <a:effectLst/>
                <a:uLnTx/>
                <a:uFillTx/>
                <a:latin typeface="OPPOSans-S R" panose="00020600040101010101" pitchFamily="18" charset="-122"/>
                <a:ea typeface="OPPOSans-S R" panose="00020600040101010101" pitchFamily="18" charset="-122"/>
                <a:cs typeface="OPPOSans-S R" panose="00020600040101010101" pitchFamily="18" charset="-122"/>
              </a:rPr>
              <a:t> 1 </a:t>
            </a:r>
            <a:r>
              <a:rPr kumimoji="0" lang="en-US" altLang="zh-CN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EA9233"/>
                </a:solidFill>
                <a:effectLst/>
                <a:uLnTx/>
                <a:uFillTx/>
                <a:latin typeface="OPPOSans-S R" panose="00020600040101010101" pitchFamily="18" charset="-122"/>
                <a:ea typeface="OPPOSans-S R" panose="00020600040101010101" pitchFamily="18" charset="-122"/>
                <a:cs typeface="OPPOSans-S R" panose="00020600040101010101" pitchFamily="18" charset="-122"/>
              </a:rPr>
              <a:t>miliar</a:t>
            </a:r>
            <a:r>
              <a:rPr kumimoji="0" lang="en-US" altLang="zh-CN" sz="1600" b="1" i="0" u="none" strike="noStrike" kern="1200" cap="none" spc="0" normalizeH="0" baseline="0" noProof="0" dirty="0">
                <a:ln>
                  <a:noFill/>
                </a:ln>
                <a:solidFill>
                  <a:srgbClr val="EA9233"/>
                </a:solidFill>
                <a:effectLst/>
                <a:uLnTx/>
                <a:uFillTx/>
                <a:latin typeface="OPPOSans-S R" panose="00020600040101010101" pitchFamily="18" charset="-122"/>
                <a:ea typeface="OPPOSans-S R" panose="00020600040101010101" pitchFamily="18" charset="-122"/>
                <a:cs typeface="OPPOSans-S R" panose="00020600040101010101" pitchFamily="18" charset="-122"/>
              </a:rPr>
              <a:t> </a:t>
            </a:r>
            <a:r>
              <a:rPr kumimoji="0" lang="en-US" altLang="zh-CN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EA9233"/>
                </a:solidFill>
                <a:effectLst/>
                <a:uLnTx/>
                <a:uFillTx/>
                <a:latin typeface="OPPOSans-S R" panose="00020600040101010101" pitchFamily="18" charset="-122"/>
                <a:ea typeface="OPPOSans-S R" panose="00020600040101010101" pitchFamily="18" charset="-122"/>
                <a:cs typeface="OPPOSans-S R" panose="00020600040101010101" pitchFamily="18" charset="-122"/>
              </a:rPr>
              <a:t>warna</a:t>
            </a:r>
            <a:r>
              <a:rPr kumimoji="0" lang="en-US" altLang="zh-CN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POSans-S R" panose="00020600040101010101" pitchFamily="18" charset="-122"/>
                <a:ea typeface="OPPOSans-S R" panose="00020600040101010101" pitchFamily="18" charset="-122"/>
                <a:cs typeface="OPPOSans-S R" panose="00020600040101010101" pitchFamily="18" charset="-122"/>
              </a:rPr>
              <a:t> yang </a:t>
            </a:r>
            <a:r>
              <a:rPr kumimoji="0" lang="en-US" altLang="zh-CN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POSans-S R" panose="00020600040101010101" pitchFamily="18" charset="-122"/>
                <a:ea typeface="OPPOSans-S R" panose="00020600040101010101" pitchFamily="18" charset="-122"/>
                <a:cs typeface="OPPOSans-S R" panose="00020600040101010101" pitchFamily="18" charset="-122"/>
              </a:rPr>
              <a:t>secara</a:t>
            </a:r>
            <a:r>
              <a:rPr lang="zh-CN" altLang="en-US" sz="1600" b="1" dirty="0">
                <a:solidFill>
                  <a:srgbClr val="EA9233"/>
                </a:solidFill>
                <a:latin typeface="OPPOSans-S R" panose="00020600040101010101" pitchFamily="18" charset="-122"/>
                <a:ea typeface="OPPOSans-S R" panose="00020600040101010101" pitchFamily="18" charset="-122"/>
                <a:cs typeface="OPPOSans-S R" panose="00020600040101010101" pitchFamily="18" charset="-122"/>
              </a:rPr>
              <a:t> </a:t>
            </a:r>
            <a:r>
              <a:rPr kumimoji="0" lang="en-US" altLang="zh-CN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EA9233"/>
                </a:solidFill>
                <a:effectLst/>
                <a:uLnTx/>
                <a:uFillTx/>
                <a:latin typeface="OPPOSans-S R" panose="00020600040101010101" pitchFamily="18" charset="-122"/>
                <a:ea typeface="OPPOSans-S R" panose="00020600040101010101" pitchFamily="18" charset="-122"/>
                <a:cs typeface="OPPOSans-S R" panose="00020600040101010101" pitchFamily="18" charset="-122"/>
              </a:rPr>
              <a:t>eksklusif</a:t>
            </a:r>
            <a:r>
              <a:rPr kumimoji="0" lang="en-US" altLang="zh-CN" sz="1600" b="1" i="0" u="none" strike="noStrike" kern="1200" cap="none" spc="0" normalizeH="0" baseline="0" noProof="0" dirty="0">
                <a:ln>
                  <a:noFill/>
                </a:ln>
                <a:solidFill>
                  <a:srgbClr val="EA9233"/>
                </a:solidFill>
                <a:effectLst/>
                <a:uLnTx/>
                <a:uFillTx/>
                <a:latin typeface="OPPOSans-S R" panose="00020600040101010101" pitchFamily="18" charset="-122"/>
                <a:ea typeface="OPPOSans-S R" panose="00020600040101010101" pitchFamily="18" charset="-122"/>
                <a:cs typeface="OPPOSans-S R" panose="00020600040101010101" pitchFamily="18" charset="-122"/>
              </a:rPr>
              <a:t> </a:t>
            </a:r>
            <a:r>
              <a:rPr kumimoji="0" lang="en-US" altLang="zh-CN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EA9233"/>
                </a:solidFill>
                <a:effectLst/>
                <a:uLnTx/>
                <a:uFillTx/>
                <a:latin typeface="OPPOSans-S R" panose="00020600040101010101" pitchFamily="18" charset="-122"/>
                <a:ea typeface="OPPOSans-S R" panose="00020600040101010101" pitchFamily="18" charset="-122"/>
                <a:cs typeface="OPPOSans-S R" panose="00020600040101010101" pitchFamily="18" charset="-122"/>
              </a:rPr>
              <a:t>dipasok</a:t>
            </a:r>
            <a:r>
              <a:rPr kumimoji="0" lang="en-US" altLang="zh-CN" sz="1600" b="1" i="0" u="none" strike="noStrike" kern="1200" cap="none" spc="0" normalizeH="0" baseline="0" noProof="0" dirty="0">
                <a:ln>
                  <a:noFill/>
                </a:ln>
                <a:solidFill>
                  <a:srgbClr val="EA9233"/>
                </a:solidFill>
                <a:effectLst/>
                <a:uLnTx/>
                <a:uFillTx/>
                <a:latin typeface="OPPOSans-S R" panose="00020600040101010101" pitchFamily="18" charset="-122"/>
                <a:ea typeface="OPPOSans-S R" panose="00020600040101010101" pitchFamily="18" charset="-122"/>
                <a:cs typeface="OPPOSans-S R" panose="00020600040101010101" pitchFamily="18" charset="-122"/>
              </a:rPr>
              <a:t> oleh Samsung</a:t>
            </a:r>
            <a:r>
              <a:rPr kumimoji="0" lang="en-US" altLang="zh-CN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POSans-S R" panose="00020600040101010101" pitchFamily="18" charset="-122"/>
                <a:ea typeface="OPPOSans-S R" panose="00020600040101010101" pitchFamily="18" charset="-122"/>
                <a:cs typeface="OPPOSans-S R" panose="00020600040101010101" pitchFamily="18" charset="-122"/>
              </a:rPr>
              <a:t>, dan </a:t>
            </a:r>
            <a:r>
              <a:rPr kumimoji="0" lang="en-US" altLang="zh-CN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POSans-S R" panose="00020600040101010101" pitchFamily="18" charset="-122"/>
                <a:ea typeface="OPPOSans-S R" panose="00020600040101010101" pitchFamily="18" charset="-122"/>
                <a:cs typeface="OPPOSans-S R" panose="00020600040101010101" pitchFamily="18" charset="-122"/>
              </a:rPr>
              <a:t>ponsel</a:t>
            </a:r>
            <a:r>
              <a:rPr kumimoji="0" lang="en-US" altLang="zh-CN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POSans-S R" panose="00020600040101010101" pitchFamily="18" charset="-122"/>
                <a:ea typeface="OPPOSans-S R" panose="00020600040101010101" pitchFamily="18" charset="-122"/>
                <a:cs typeface="OPPOSans-S R" panose="00020600040101010101" pitchFamily="18" charset="-122"/>
              </a:rPr>
              <a:t> </a:t>
            </a:r>
            <a:r>
              <a:rPr kumimoji="0" lang="en-US" altLang="zh-CN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POSans-S R" panose="00020600040101010101" pitchFamily="18" charset="-122"/>
                <a:ea typeface="OPPOSans-S R" panose="00020600040101010101" pitchFamily="18" charset="-122"/>
                <a:cs typeface="OPPOSans-S R" panose="00020600040101010101" pitchFamily="18" charset="-122"/>
              </a:rPr>
              <a:t>lainnya</a:t>
            </a:r>
            <a:r>
              <a:rPr kumimoji="0" lang="en-US" altLang="zh-CN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POSans-S R" panose="00020600040101010101" pitchFamily="18" charset="-122"/>
                <a:ea typeface="OPPOSans-S R" panose="00020600040101010101" pitchFamily="18" charset="-122"/>
                <a:cs typeface="OPPOSans-S R" panose="00020600040101010101" pitchFamily="18" charset="-122"/>
              </a:rPr>
              <a:t> </a:t>
            </a:r>
            <a:r>
              <a:rPr kumimoji="0" lang="en-US" altLang="zh-CN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POSans-S R" panose="00020600040101010101" pitchFamily="18" charset="-122"/>
                <a:ea typeface="OPPOSans-S R" panose="00020600040101010101" pitchFamily="18" charset="-122"/>
                <a:cs typeface="OPPOSans-S R" panose="00020600040101010101" pitchFamily="18" charset="-122"/>
              </a:rPr>
              <a:t>memiliki</a:t>
            </a:r>
            <a:r>
              <a:rPr kumimoji="0" lang="en-US" altLang="zh-CN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POSans-S R" panose="00020600040101010101" pitchFamily="18" charset="-122"/>
                <a:ea typeface="OPPOSans-S R" panose="00020600040101010101" pitchFamily="18" charset="-122"/>
                <a:cs typeface="OPPOSans-S R" panose="00020600040101010101" pitchFamily="18" charset="-122"/>
              </a:rPr>
              <a:t> 1 </a:t>
            </a:r>
            <a:r>
              <a:rPr kumimoji="0" lang="en-US" altLang="zh-CN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POSans-S R" panose="00020600040101010101" pitchFamily="18" charset="-122"/>
                <a:ea typeface="OPPOSans-S R" panose="00020600040101010101" pitchFamily="18" charset="-122"/>
                <a:cs typeface="OPPOSans-S R" panose="00020600040101010101" pitchFamily="18" charset="-122"/>
              </a:rPr>
              <a:t>miliar</a:t>
            </a:r>
            <a:r>
              <a:rPr kumimoji="0" lang="en-US" altLang="zh-CN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POSans-S R" panose="00020600040101010101" pitchFamily="18" charset="-122"/>
                <a:ea typeface="OPPOSans-S R" panose="00020600040101010101" pitchFamily="18" charset="-122"/>
                <a:cs typeface="OPPOSans-S R" panose="00020600040101010101" pitchFamily="18" charset="-122"/>
              </a:rPr>
              <a:t> </a:t>
            </a:r>
            <a:r>
              <a:rPr kumimoji="0" lang="en-US" altLang="zh-CN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POSans-S R" panose="00020600040101010101" pitchFamily="18" charset="-122"/>
                <a:ea typeface="OPPOSans-S R" panose="00020600040101010101" pitchFamily="18" charset="-122"/>
                <a:cs typeface="OPPOSans-S R" panose="00020600040101010101" pitchFamily="18" charset="-122"/>
              </a:rPr>
              <a:t>warna</a:t>
            </a:r>
            <a:r>
              <a:rPr kumimoji="0" lang="en-US" altLang="zh-CN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POSans-S R" panose="00020600040101010101" pitchFamily="18" charset="-122"/>
                <a:ea typeface="OPPOSans-S R" panose="00020600040101010101" pitchFamily="18" charset="-122"/>
                <a:cs typeface="OPPOSans-S R" panose="00020600040101010101" pitchFamily="18" charset="-122"/>
              </a:rPr>
              <a:t> yang </a:t>
            </a:r>
            <a:r>
              <a:rPr kumimoji="0" lang="en-US" altLang="zh-CN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POSans-S R" panose="00020600040101010101" pitchFamily="18" charset="-122"/>
                <a:ea typeface="OPPOSans-S R" panose="00020600040101010101" pitchFamily="18" charset="-122"/>
                <a:cs typeface="OPPOSans-S R" panose="00020600040101010101" pitchFamily="18" charset="-122"/>
              </a:rPr>
              <a:t>disintesis</a:t>
            </a:r>
            <a:r>
              <a:rPr kumimoji="0" lang="en-US" altLang="zh-CN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POSans-S R" panose="00020600040101010101" pitchFamily="18" charset="-122"/>
                <a:ea typeface="OPPOSans-S R" panose="00020600040101010101" pitchFamily="18" charset="-122"/>
                <a:cs typeface="OPPOSans-S R" panose="00020600040101010101" pitchFamily="18" charset="-122"/>
              </a:rPr>
              <a:t> oleh </a:t>
            </a:r>
            <a:r>
              <a:rPr kumimoji="0" lang="en-US" altLang="zh-CN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POSans-S R" panose="00020600040101010101" pitchFamily="18" charset="-122"/>
                <a:ea typeface="OPPOSans-S R" panose="00020600040101010101" pitchFamily="18" charset="-122"/>
                <a:cs typeface="OPPOSans-S R" panose="00020600040101010101" pitchFamily="18" charset="-122"/>
              </a:rPr>
              <a:t>algoritme</a:t>
            </a:r>
            <a:r>
              <a:rPr kumimoji="0" lang="en-US" altLang="zh-CN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POSans-S R" panose="00020600040101010101" pitchFamily="18" charset="-122"/>
                <a:ea typeface="OPPOSans-S R" panose="00020600040101010101" pitchFamily="18" charset="-122"/>
                <a:cs typeface="OPPOSans-S R" panose="00020600040101010101" pitchFamily="18" charset="-122"/>
              </a:rPr>
              <a:t> </a:t>
            </a:r>
            <a:r>
              <a:rPr kumimoji="0" lang="en-US" altLang="zh-CN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POSans-S R" panose="00020600040101010101" pitchFamily="18" charset="-122"/>
                <a:ea typeface="OPPOSans-S R" panose="00020600040101010101" pitchFamily="18" charset="-122"/>
                <a:cs typeface="OPPOSans-S R" panose="00020600040101010101" pitchFamily="18" charset="-122"/>
              </a:rPr>
              <a:t>perangkat</a:t>
            </a:r>
            <a:r>
              <a:rPr kumimoji="0" lang="en-US" altLang="zh-CN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POSans-S R" panose="00020600040101010101" pitchFamily="18" charset="-122"/>
                <a:ea typeface="OPPOSans-S R" panose="00020600040101010101" pitchFamily="18" charset="-122"/>
                <a:cs typeface="OPPOSans-S R" panose="00020600040101010101" pitchFamily="18" charset="-122"/>
              </a:rPr>
              <a:t> </a:t>
            </a:r>
            <a:r>
              <a:rPr kumimoji="0" lang="en-US" altLang="zh-CN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POSans-S R" panose="00020600040101010101" pitchFamily="18" charset="-122"/>
                <a:ea typeface="OPPOSans-S R" panose="00020600040101010101" pitchFamily="18" charset="-122"/>
                <a:cs typeface="OPPOSans-S R" panose="00020600040101010101" pitchFamily="18" charset="-122"/>
              </a:rPr>
              <a:t>lunak</a:t>
            </a:r>
            <a:r>
              <a:rPr kumimoji="0" lang="en-US" altLang="zh-CN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POSans-S R" panose="00020600040101010101" pitchFamily="18" charset="-122"/>
                <a:ea typeface="OPPOSans-S R" panose="00020600040101010101" pitchFamily="18" charset="-122"/>
                <a:cs typeface="OPPOSans-S R" panose="00020600040101010101" pitchFamily="18" charset="-122"/>
              </a:rPr>
              <a:t>.</a:t>
            </a:r>
            <a:endParaRPr kumimoji="0" lang="en-US" altLang="zh-CN" sz="1600" b="0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OPPOSans-S R" panose="00020600040101010101" pitchFamily="18" charset="-122"/>
              <a:ea typeface="OPPOSans-S R" panose="00020600040101010101" pitchFamily="18" charset="-122"/>
              <a:cs typeface="OPPOSans-S R" panose="00020600040101010101" pitchFamily="18" charset="-122"/>
            </a:endParaRPr>
          </a:p>
        </p:txBody>
      </p:sp>
      <p:sp>
        <p:nvSpPr>
          <p:cNvPr id="2" name="椭圆 1"/>
          <p:cNvSpPr/>
          <p:nvPr/>
        </p:nvSpPr>
        <p:spPr>
          <a:xfrm>
            <a:off x="1332074" y="3102405"/>
            <a:ext cx="1257300" cy="1257300"/>
          </a:xfrm>
          <a:prstGeom prst="ellipse">
            <a:avLst/>
          </a:prstGeom>
          <a:solidFill>
            <a:srgbClr val="FF8F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  <p:sp>
        <p:nvSpPr>
          <p:cNvPr id="5" name="椭圆 4"/>
          <p:cNvSpPr/>
          <p:nvPr/>
        </p:nvSpPr>
        <p:spPr>
          <a:xfrm>
            <a:off x="4256249" y="3102405"/>
            <a:ext cx="1257300" cy="1257300"/>
          </a:xfrm>
          <a:prstGeom prst="ellipse">
            <a:avLst/>
          </a:prstGeom>
          <a:solidFill>
            <a:srgbClr val="FF33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  <p:sp>
        <p:nvSpPr>
          <p:cNvPr id="6" name="椭圆 5"/>
          <p:cNvSpPr/>
          <p:nvPr/>
        </p:nvSpPr>
        <p:spPr>
          <a:xfrm>
            <a:off x="2794161" y="3102405"/>
            <a:ext cx="1257300" cy="1257300"/>
          </a:xfrm>
          <a:prstGeom prst="ellipse">
            <a:avLst/>
          </a:prstGeom>
          <a:solidFill>
            <a:srgbClr val="FF69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1186516" y="5121500"/>
            <a:ext cx="447259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4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POSans-S R" panose="00020600040101010101" pitchFamily="18" charset="-122"/>
                <a:ea typeface="OPPOSans-S R" panose="00020600040101010101" pitchFamily="18" charset="-122"/>
                <a:cs typeface="OPPOSans-S R" panose="00020600040101010101" pitchFamily="18" charset="-122"/>
              </a:rPr>
              <a:t>Seri Find X3 </a:t>
            </a:r>
            <a:r>
              <a:rPr kumimoji="0" lang="en-US" altLang="zh-CN" sz="1400" b="0" i="0" u="none" strike="noStrike" kern="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POSans-S R" panose="00020600040101010101" pitchFamily="18" charset="-122"/>
                <a:ea typeface="OPPOSans-S R" panose="00020600040101010101" pitchFamily="18" charset="-122"/>
                <a:cs typeface="OPPOSans-S R" panose="00020600040101010101" pitchFamily="18" charset="-122"/>
              </a:rPr>
              <a:t>dengan</a:t>
            </a:r>
            <a:r>
              <a:rPr kumimoji="0" lang="en-US" altLang="zh-CN" sz="14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POSans-S R" panose="00020600040101010101" pitchFamily="18" charset="-122"/>
                <a:ea typeface="OPPOSans-S R" panose="00020600040101010101" pitchFamily="18" charset="-122"/>
                <a:cs typeface="OPPOSans-S R" panose="00020600040101010101" pitchFamily="18" charset="-122"/>
              </a:rPr>
              <a:t> </a:t>
            </a:r>
            <a:r>
              <a:rPr kumimoji="0" lang="en-US" altLang="zh-CN" sz="1400" b="0" i="0" u="none" strike="noStrike" kern="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POSans-S R" panose="00020600040101010101" pitchFamily="18" charset="-122"/>
                <a:ea typeface="OPPOSans-S R" panose="00020600040101010101" pitchFamily="18" charset="-122"/>
                <a:cs typeface="OPPOSans-S R" panose="00020600040101010101" pitchFamily="18" charset="-122"/>
              </a:rPr>
              <a:t>layar</a:t>
            </a:r>
            <a:r>
              <a:rPr kumimoji="0" lang="en-US" altLang="zh-CN" sz="14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POSans-S R" panose="00020600040101010101" pitchFamily="18" charset="-122"/>
                <a:ea typeface="OPPOSans-S R" panose="00020600040101010101" pitchFamily="18" charset="-122"/>
                <a:cs typeface="OPPOSans-S R" panose="00020600040101010101" pitchFamily="18" charset="-122"/>
              </a:rPr>
              <a:t> </a:t>
            </a:r>
            <a:r>
              <a:rPr kumimoji="0" lang="en-US" altLang="zh-CN" sz="1400" b="0" i="0" u="none" strike="noStrike" kern="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POSans-S R" panose="00020600040101010101" pitchFamily="18" charset="-122"/>
                <a:ea typeface="OPPOSans-S R" panose="00020600040101010101" pitchFamily="18" charset="-122"/>
                <a:cs typeface="OPPOSans-S R" panose="00020600040101010101" pitchFamily="18" charset="-122"/>
              </a:rPr>
              <a:t>dapat</a:t>
            </a:r>
            <a:r>
              <a:rPr kumimoji="0" lang="en-US" altLang="zh-CN" sz="14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POSans-S R" panose="00020600040101010101" pitchFamily="18" charset="-122"/>
                <a:ea typeface="OPPOSans-S R" panose="00020600040101010101" pitchFamily="18" charset="-122"/>
                <a:cs typeface="OPPOSans-S R" panose="00020600040101010101" pitchFamily="18" charset="-122"/>
              </a:rPr>
              <a:t> </a:t>
            </a:r>
            <a:r>
              <a:rPr kumimoji="0" lang="en-US" altLang="zh-CN" sz="1400" b="0" i="0" u="none" strike="noStrike" kern="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POSans-S R" panose="00020600040101010101" pitchFamily="18" charset="-122"/>
                <a:ea typeface="OPPOSans-S R" panose="00020600040101010101" pitchFamily="18" charset="-122"/>
                <a:cs typeface="OPPOSans-S R" panose="00020600040101010101" pitchFamily="18" charset="-122"/>
              </a:rPr>
              <a:t>langsung</a:t>
            </a:r>
            <a:r>
              <a:rPr kumimoji="0" lang="en-US" altLang="zh-CN" sz="14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POSans-S R" panose="00020600040101010101" pitchFamily="18" charset="-122"/>
                <a:ea typeface="OPPOSans-S R" panose="00020600040101010101" pitchFamily="18" charset="-122"/>
                <a:cs typeface="OPPOSans-S R" panose="00020600040101010101" pitchFamily="18" charset="-122"/>
              </a:rPr>
              <a:t> </a:t>
            </a:r>
            <a:r>
              <a:rPr kumimoji="0" lang="en-US" altLang="zh-CN" sz="1400" b="0" i="0" u="none" strike="noStrike" kern="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POSans-S R" panose="00020600040101010101" pitchFamily="18" charset="-122"/>
                <a:ea typeface="OPPOSans-S R" panose="00020600040101010101" pitchFamily="18" charset="-122"/>
                <a:cs typeface="OPPOSans-S R" panose="00020600040101010101" pitchFamily="18" charset="-122"/>
              </a:rPr>
              <a:t>menampilkan</a:t>
            </a:r>
            <a:r>
              <a:rPr kumimoji="0" lang="en-US" altLang="zh-CN" sz="14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POSans-S R" panose="00020600040101010101" pitchFamily="18" charset="-122"/>
                <a:ea typeface="OPPOSans-S R" panose="00020600040101010101" pitchFamily="18" charset="-122"/>
                <a:cs typeface="OPPOSans-S R" panose="00020600040101010101" pitchFamily="18" charset="-122"/>
              </a:rPr>
              <a:t> 3 </a:t>
            </a:r>
            <a:r>
              <a:rPr kumimoji="0" lang="en-US" altLang="zh-CN" sz="1400" b="0" i="0" u="none" strike="noStrike" kern="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POSans-S R" panose="00020600040101010101" pitchFamily="18" charset="-122"/>
                <a:ea typeface="OPPOSans-S R" panose="00020600040101010101" pitchFamily="18" charset="-122"/>
                <a:cs typeface="OPPOSans-S R" panose="00020600040101010101" pitchFamily="18" charset="-122"/>
              </a:rPr>
              <a:t>jenis</a:t>
            </a:r>
            <a:r>
              <a:rPr kumimoji="0" lang="en-US" altLang="zh-CN" sz="14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POSans-S R" panose="00020600040101010101" pitchFamily="18" charset="-122"/>
                <a:ea typeface="OPPOSans-S R" panose="00020600040101010101" pitchFamily="18" charset="-122"/>
                <a:cs typeface="OPPOSans-S R" panose="00020600040101010101" pitchFamily="18" charset="-122"/>
              </a:rPr>
              <a:t> </a:t>
            </a:r>
            <a:r>
              <a:rPr kumimoji="0" lang="en-US" altLang="zh-CN" sz="1400" b="0" i="0" u="none" strike="noStrike" kern="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POSans-S R" panose="00020600040101010101" pitchFamily="18" charset="-122"/>
                <a:ea typeface="OPPOSans-S R" panose="00020600040101010101" pitchFamily="18" charset="-122"/>
                <a:cs typeface="OPPOSans-S R" panose="00020600040101010101" pitchFamily="18" charset="-122"/>
              </a:rPr>
              <a:t>warna</a:t>
            </a:r>
            <a:r>
              <a:rPr kumimoji="0" lang="en-US" altLang="zh-CN" sz="14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POSans-S R" panose="00020600040101010101" pitchFamily="18" charset="-122"/>
                <a:ea typeface="OPPOSans-S R" panose="00020600040101010101" pitchFamily="18" charset="-122"/>
                <a:cs typeface="OPPOSans-S R" panose="00020600040101010101" pitchFamily="18" charset="-122"/>
              </a:rPr>
              <a:t> </a:t>
            </a:r>
            <a:r>
              <a:rPr kumimoji="0" lang="en-US" altLang="zh-CN" sz="1400" b="0" i="0" u="none" strike="noStrike" kern="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POSans-S R" panose="00020600040101010101" pitchFamily="18" charset="-122"/>
                <a:ea typeface="OPPOSans-S R" panose="00020600040101010101" pitchFamily="18" charset="-122"/>
                <a:cs typeface="OPPOSans-S R" panose="00020600040101010101" pitchFamily="18" charset="-122"/>
              </a:rPr>
              <a:t>merah</a:t>
            </a:r>
            <a:endParaRPr kumimoji="0" lang="zh-CN" alt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OPPOSans-S R" panose="00020600040101010101" pitchFamily="18" charset="-122"/>
              <a:ea typeface="OPPOSans-S R" panose="00020600040101010101" pitchFamily="18" charset="-122"/>
              <a:cs typeface="OPPOSans-S R" panose="00020600040101010101" pitchFamily="18" charset="-122"/>
            </a:endParaRPr>
          </a:p>
        </p:txBody>
      </p:sp>
      <p:sp>
        <p:nvSpPr>
          <p:cNvPr id="11" name="椭圆 10"/>
          <p:cNvSpPr/>
          <p:nvPr/>
        </p:nvSpPr>
        <p:spPr>
          <a:xfrm>
            <a:off x="6678454" y="3102405"/>
            <a:ext cx="1257300" cy="1257300"/>
          </a:xfrm>
          <a:prstGeom prst="ellipse">
            <a:avLst/>
          </a:prstGeom>
          <a:solidFill>
            <a:srgbClr val="FF8F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  <p:sp>
        <p:nvSpPr>
          <p:cNvPr id="12" name="椭圆 11"/>
          <p:cNvSpPr/>
          <p:nvPr/>
        </p:nvSpPr>
        <p:spPr>
          <a:xfrm>
            <a:off x="9602629" y="3102405"/>
            <a:ext cx="1257300" cy="1257300"/>
          </a:xfrm>
          <a:prstGeom prst="ellipse">
            <a:avLst/>
          </a:prstGeom>
          <a:solidFill>
            <a:srgbClr val="FF33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  <p:sp>
        <p:nvSpPr>
          <p:cNvPr id="13" name="椭圆 12"/>
          <p:cNvSpPr/>
          <p:nvPr/>
        </p:nvSpPr>
        <p:spPr>
          <a:xfrm>
            <a:off x="8140541" y="3102405"/>
            <a:ext cx="1257300" cy="1257300"/>
          </a:xfrm>
          <a:prstGeom prst="ellipse">
            <a:avLst/>
          </a:prstGeom>
          <a:solidFill>
            <a:srgbClr val="FF69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6532896" y="5146337"/>
            <a:ext cx="447259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400" b="0" i="0" u="none" strike="noStrike" kern="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POSans-S R" panose="00020600040101010101" pitchFamily="18" charset="-122"/>
                <a:ea typeface="OPPOSans-S R" panose="00020600040101010101" pitchFamily="18" charset="-122"/>
                <a:cs typeface="OPPOSans-S R" panose="00020600040101010101" pitchFamily="18" charset="-122"/>
              </a:rPr>
              <a:t>Ponsel</a:t>
            </a:r>
            <a:r>
              <a:rPr kumimoji="0" lang="en-US" altLang="zh-CN" sz="14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POSans-S R" panose="00020600040101010101" pitchFamily="18" charset="-122"/>
                <a:ea typeface="OPPOSans-S R" panose="00020600040101010101" pitchFamily="18" charset="-122"/>
                <a:cs typeface="OPPOSans-S R" panose="00020600040101010101" pitchFamily="18" charset="-122"/>
              </a:rPr>
              <a:t> lain </a:t>
            </a:r>
            <a:r>
              <a:rPr kumimoji="0" lang="en-US" altLang="zh-CN" sz="1400" b="0" i="0" u="none" strike="noStrike" kern="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POSans-S R" panose="00020600040101010101" pitchFamily="18" charset="-122"/>
                <a:ea typeface="OPPOSans-S R" panose="00020600040101010101" pitchFamily="18" charset="-122"/>
                <a:cs typeface="OPPOSans-S R" panose="00020600040101010101" pitchFamily="18" charset="-122"/>
              </a:rPr>
              <a:t>perlu</a:t>
            </a:r>
            <a:r>
              <a:rPr kumimoji="0" lang="en-US" altLang="zh-CN" sz="14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POSans-S R" panose="00020600040101010101" pitchFamily="18" charset="-122"/>
                <a:ea typeface="OPPOSans-S R" panose="00020600040101010101" pitchFamily="18" charset="-122"/>
                <a:cs typeface="OPPOSans-S R" panose="00020600040101010101" pitchFamily="18" charset="-122"/>
              </a:rPr>
              <a:t> </a:t>
            </a:r>
            <a:r>
              <a:rPr kumimoji="0" lang="en-US" altLang="zh-CN" sz="1400" b="0" i="0" u="none" strike="noStrike" kern="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POSans-S R" panose="00020600040101010101" pitchFamily="18" charset="-122"/>
                <a:ea typeface="OPPOSans-S R" panose="00020600040101010101" pitchFamily="18" charset="-122"/>
                <a:cs typeface="OPPOSans-S R" panose="00020600040101010101" pitchFamily="18" charset="-122"/>
              </a:rPr>
              <a:t>melalui</a:t>
            </a:r>
            <a:r>
              <a:rPr kumimoji="0" lang="en-US" altLang="zh-CN" sz="14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POSans-S R" panose="00020600040101010101" pitchFamily="18" charset="-122"/>
                <a:ea typeface="OPPOSans-S R" panose="00020600040101010101" pitchFamily="18" charset="-122"/>
                <a:cs typeface="OPPOSans-S R" panose="00020600040101010101" pitchFamily="18" charset="-122"/>
              </a:rPr>
              <a:t> 2 </a:t>
            </a:r>
            <a:r>
              <a:rPr kumimoji="0" lang="en-US" altLang="zh-CN" sz="1400" b="0" i="0" u="none" strike="noStrike" kern="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POSans-S R" panose="00020600040101010101" pitchFamily="18" charset="-122"/>
                <a:ea typeface="OPPOSans-S R" panose="00020600040101010101" pitchFamily="18" charset="-122"/>
                <a:cs typeface="OPPOSans-S R" panose="00020600040101010101" pitchFamily="18" charset="-122"/>
              </a:rPr>
              <a:t>jenis</a:t>
            </a:r>
            <a:r>
              <a:rPr kumimoji="0" lang="en-US" altLang="zh-CN" sz="14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POSans-S R" panose="00020600040101010101" pitchFamily="18" charset="-122"/>
                <a:ea typeface="OPPOSans-S R" panose="00020600040101010101" pitchFamily="18" charset="-122"/>
                <a:cs typeface="OPPOSans-S R" panose="00020600040101010101" pitchFamily="18" charset="-122"/>
              </a:rPr>
              <a:t> </a:t>
            </a:r>
            <a:r>
              <a:rPr kumimoji="0" lang="en-US" altLang="zh-CN" sz="1400" b="0" i="0" u="none" strike="noStrike" kern="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POSans-S R" panose="00020600040101010101" pitchFamily="18" charset="-122"/>
                <a:ea typeface="OPPOSans-S R" panose="00020600040101010101" pitchFamily="18" charset="-122"/>
                <a:cs typeface="OPPOSans-S R" panose="00020600040101010101" pitchFamily="18" charset="-122"/>
              </a:rPr>
              <a:t>warna</a:t>
            </a:r>
            <a:r>
              <a:rPr kumimoji="0" lang="en-US" altLang="zh-CN" sz="14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POSans-S R" panose="00020600040101010101" pitchFamily="18" charset="-122"/>
                <a:ea typeface="OPPOSans-S R" panose="00020600040101010101" pitchFamily="18" charset="-122"/>
                <a:cs typeface="OPPOSans-S R" panose="00020600040101010101" pitchFamily="18" charset="-122"/>
              </a:rPr>
              <a:t> </a:t>
            </a:r>
            <a:r>
              <a:rPr kumimoji="0" lang="en-US" altLang="zh-CN" sz="1400" b="0" i="0" u="none" strike="noStrike" kern="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POSans-S R" panose="00020600040101010101" pitchFamily="18" charset="-122"/>
                <a:ea typeface="OPPOSans-S R" panose="00020600040101010101" pitchFamily="18" charset="-122"/>
                <a:cs typeface="OPPOSans-S R" panose="00020600040101010101" pitchFamily="18" charset="-122"/>
              </a:rPr>
              <a:t>merah</a:t>
            </a:r>
            <a:r>
              <a:rPr kumimoji="0" lang="en-US" altLang="zh-CN" sz="14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POSans-S R" panose="00020600040101010101" pitchFamily="18" charset="-122"/>
                <a:ea typeface="OPPOSans-S R" panose="00020600040101010101" pitchFamily="18" charset="-122"/>
                <a:cs typeface="OPPOSans-S R" panose="00020600040101010101" pitchFamily="18" charset="-122"/>
              </a:rPr>
              <a:t> </a:t>
            </a:r>
            <a:r>
              <a:rPr kumimoji="0" lang="en-US" altLang="zh-CN" sz="1400" b="0" i="0" u="none" strike="noStrike" kern="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POSans-S R" panose="00020600040101010101" pitchFamily="18" charset="-122"/>
                <a:ea typeface="OPPOSans-S R" panose="00020600040101010101" pitchFamily="18" charset="-122"/>
                <a:cs typeface="OPPOSans-S R" panose="00020600040101010101" pitchFamily="18" charset="-122"/>
              </a:rPr>
              <a:t>untuk</a:t>
            </a:r>
            <a:r>
              <a:rPr kumimoji="0" lang="en-US" altLang="zh-CN" sz="14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POSans-S R" panose="00020600040101010101" pitchFamily="18" charset="-122"/>
                <a:ea typeface="OPPOSans-S R" panose="00020600040101010101" pitchFamily="18" charset="-122"/>
                <a:cs typeface="OPPOSans-S R" panose="00020600040101010101" pitchFamily="18" charset="-122"/>
              </a:rPr>
              <a:t> </a:t>
            </a:r>
            <a:r>
              <a:rPr kumimoji="0" lang="en-US" altLang="zh-CN" sz="1400" b="0" i="0" u="none" strike="noStrike" kern="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POSans-S R" panose="00020600040101010101" pitchFamily="18" charset="-122"/>
                <a:ea typeface="OPPOSans-S R" panose="00020600040101010101" pitchFamily="18" charset="-122"/>
                <a:cs typeface="OPPOSans-S R" panose="00020600040101010101" pitchFamily="18" charset="-122"/>
              </a:rPr>
              <a:t>mengeluarkan</a:t>
            </a:r>
            <a:r>
              <a:rPr kumimoji="0" lang="en-US" altLang="zh-CN" sz="14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POSans-S R" panose="00020600040101010101" pitchFamily="18" charset="-122"/>
                <a:ea typeface="OPPOSans-S R" panose="00020600040101010101" pitchFamily="18" charset="-122"/>
                <a:cs typeface="OPPOSans-S R" panose="00020600040101010101" pitchFamily="18" charset="-122"/>
              </a:rPr>
              <a:t> </a:t>
            </a:r>
            <a:r>
              <a:rPr kumimoji="0" lang="en-US" altLang="zh-CN" sz="1400" b="0" i="0" u="none" strike="noStrike" kern="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POSans-S R" panose="00020600040101010101" pitchFamily="18" charset="-122"/>
                <a:ea typeface="OPPOSans-S R" panose="00020600040101010101" pitchFamily="18" charset="-122"/>
                <a:cs typeface="OPPOSans-S R" panose="00020600040101010101" pitchFamily="18" charset="-122"/>
              </a:rPr>
              <a:t>warna</a:t>
            </a:r>
            <a:r>
              <a:rPr kumimoji="0" lang="en-US" altLang="zh-CN" sz="14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POSans-S R" panose="00020600040101010101" pitchFamily="18" charset="-122"/>
                <a:ea typeface="OPPOSans-S R" panose="00020600040101010101" pitchFamily="18" charset="-122"/>
                <a:cs typeface="OPPOSans-S R" panose="00020600040101010101" pitchFamily="18" charset="-122"/>
              </a:rPr>
              <a:t> </a:t>
            </a:r>
            <a:r>
              <a:rPr kumimoji="0" lang="en-US" altLang="zh-CN" sz="1400" b="0" i="0" u="none" strike="noStrike" kern="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POSans-S R" panose="00020600040101010101" pitchFamily="18" charset="-122"/>
                <a:ea typeface="OPPOSans-S R" panose="00020600040101010101" pitchFamily="18" charset="-122"/>
                <a:cs typeface="OPPOSans-S R" panose="00020600040101010101" pitchFamily="18" charset="-122"/>
              </a:rPr>
              <a:t>jenis</a:t>
            </a:r>
            <a:r>
              <a:rPr kumimoji="0" lang="en-US" altLang="zh-CN" sz="14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POSans-S R" panose="00020600040101010101" pitchFamily="18" charset="-122"/>
                <a:ea typeface="OPPOSans-S R" panose="00020600040101010101" pitchFamily="18" charset="-122"/>
                <a:cs typeface="OPPOSans-S R" panose="00020600040101010101" pitchFamily="18" charset="-122"/>
              </a:rPr>
              <a:t> </a:t>
            </a:r>
            <a:r>
              <a:rPr kumimoji="0" lang="en-US" altLang="zh-CN" sz="1400" b="0" i="0" u="none" strike="noStrike" kern="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POSans-S R" panose="00020600040101010101" pitchFamily="18" charset="-122"/>
                <a:ea typeface="OPPOSans-S R" panose="00020600040101010101" pitchFamily="18" charset="-122"/>
                <a:cs typeface="OPPOSans-S R" panose="00020600040101010101" pitchFamily="18" charset="-122"/>
              </a:rPr>
              <a:t>ketiga</a:t>
            </a:r>
            <a:endParaRPr kumimoji="0" lang="zh-CN" alt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OPPOSans-S R" panose="00020600040101010101" pitchFamily="18" charset="-122"/>
              <a:ea typeface="OPPOSans-S R" panose="00020600040101010101" pitchFamily="18" charset="-122"/>
              <a:cs typeface="OPPOSans-S R" panose="00020600040101010101" pitchFamily="18" charset="-122"/>
            </a:endParaRPr>
          </a:p>
        </p:txBody>
      </p:sp>
      <p:sp>
        <p:nvSpPr>
          <p:cNvPr id="15" name="箭头: 右 14"/>
          <p:cNvSpPr/>
          <p:nvPr/>
        </p:nvSpPr>
        <p:spPr>
          <a:xfrm>
            <a:off x="7778287" y="3583417"/>
            <a:ext cx="519720" cy="295275"/>
          </a:xfrm>
          <a:prstGeom prst="rightArrow">
            <a:avLst/>
          </a:prstGeom>
          <a:solidFill>
            <a:srgbClr val="FF8F8F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  <p:sp>
        <p:nvSpPr>
          <p:cNvPr id="16" name="箭头: 右 15"/>
          <p:cNvSpPr/>
          <p:nvPr/>
        </p:nvSpPr>
        <p:spPr>
          <a:xfrm rot="10800000">
            <a:off x="9240375" y="3611992"/>
            <a:ext cx="519720" cy="295275"/>
          </a:xfrm>
          <a:prstGeom prst="rightArrow">
            <a:avLst/>
          </a:prstGeom>
          <a:solidFill>
            <a:srgbClr val="FF3333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  <p:grpSp>
        <p:nvGrpSpPr>
          <p:cNvPr id="23" name="组合 22"/>
          <p:cNvGrpSpPr/>
          <p:nvPr/>
        </p:nvGrpSpPr>
        <p:grpSpPr>
          <a:xfrm>
            <a:off x="-366712" y="6614514"/>
            <a:ext cx="15209685" cy="268856"/>
            <a:chOff x="-366712" y="6614514"/>
            <a:chExt cx="15209685" cy="268856"/>
          </a:xfrm>
        </p:grpSpPr>
        <p:pic>
          <p:nvPicPr>
            <p:cNvPr id="24" name="图形 23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-366712" y="6623374"/>
              <a:ext cx="15209685" cy="104400"/>
            </a:xfrm>
            <a:prstGeom prst="rect">
              <a:avLst/>
            </a:prstGeom>
          </p:spPr>
        </p:pic>
        <p:sp>
          <p:nvSpPr>
            <p:cNvPr id="25" name="文本框 24"/>
            <p:cNvSpPr txBox="1"/>
            <p:nvPr/>
          </p:nvSpPr>
          <p:spPr>
            <a:xfrm>
              <a:off x="538156" y="6614514"/>
              <a:ext cx="2487930" cy="2688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313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50000"/>
                    </a:prstClr>
                  </a:solidFill>
                  <a:effectLst/>
                  <a:uLnTx/>
                  <a:uFillTx/>
                  <a:latin typeface="OPPOSans R" charset="-122"/>
                  <a:ea typeface="OPPOSans R" charset="-122"/>
                  <a:cs typeface="+mn-cs"/>
                </a:rPr>
                <a:t>OPPO FIND X3 PRO | TRAINING MATERIALS</a:t>
              </a:r>
              <a:endParaRPr kumimoji="0" lang="zh-CN" altLang="en-US" sz="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OPPOSans R" charset="-122"/>
                <a:ea typeface="OPPOSans R" charset="-122"/>
                <a:cs typeface="+mn-cs"/>
              </a:endParaRPr>
            </a:p>
            <a:p>
              <a:pPr marL="0" marR="0" lvl="0" indent="0" algn="l" defTabSz="91313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OPPOSans R" charset="-122"/>
                <a:ea typeface="OPPOSans R" charset="-122"/>
                <a:cs typeface="+mn-cs"/>
              </a:endParaRPr>
            </a:p>
          </p:txBody>
        </p:sp>
      </p:grpSp>
      <p:grpSp>
        <p:nvGrpSpPr>
          <p:cNvPr id="35" name="组合 34"/>
          <p:cNvGrpSpPr>
            <a:grpSpLocks noChangeAspect="1"/>
          </p:cNvGrpSpPr>
          <p:nvPr/>
        </p:nvGrpSpPr>
        <p:grpSpPr>
          <a:xfrm>
            <a:off x="18580" y="2698304"/>
            <a:ext cx="6077419" cy="1938446"/>
            <a:chOff x="2295229" y="2403280"/>
            <a:chExt cx="5640525" cy="1799094"/>
          </a:xfrm>
        </p:grpSpPr>
        <p:pic>
          <p:nvPicPr>
            <p:cNvPr id="18" name="图片 17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1392" b="39921"/>
            <a:stretch>
              <a:fillRect/>
            </a:stretch>
          </p:blipFill>
          <p:spPr>
            <a:xfrm>
              <a:off x="2295229" y="2403280"/>
              <a:ext cx="2822208" cy="1799094"/>
            </a:xfrm>
            <a:prstGeom prst="rect">
              <a:avLst/>
            </a:prstGeom>
          </p:spPr>
        </p:pic>
        <p:pic>
          <p:nvPicPr>
            <p:cNvPr id="28" name="图片 27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7716" b="33598"/>
            <a:stretch>
              <a:fillRect/>
            </a:stretch>
          </p:blipFill>
          <p:spPr>
            <a:xfrm>
              <a:off x="5113546" y="2403280"/>
              <a:ext cx="2822208" cy="1799094"/>
            </a:xfrm>
            <a:prstGeom prst="rect">
              <a:avLst/>
            </a:prstGeom>
          </p:spPr>
        </p:pic>
      </p:grpSp>
      <p:grpSp>
        <p:nvGrpSpPr>
          <p:cNvPr id="36" name="组合 35"/>
          <p:cNvGrpSpPr>
            <a:grpSpLocks noChangeAspect="1"/>
          </p:cNvGrpSpPr>
          <p:nvPr/>
        </p:nvGrpSpPr>
        <p:grpSpPr>
          <a:xfrm>
            <a:off x="6096000" y="2693222"/>
            <a:ext cx="6117046" cy="1947307"/>
            <a:chOff x="2295229" y="4595288"/>
            <a:chExt cx="5640525" cy="1795611"/>
          </a:xfrm>
        </p:grpSpPr>
        <p:pic>
          <p:nvPicPr>
            <p:cNvPr id="30" name="图片 29"/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1417" r="30" b="39953"/>
            <a:stretch>
              <a:fillRect/>
            </a:stretch>
          </p:blipFill>
          <p:spPr>
            <a:xfrm>
              <a:off x="2295229" y="4595288"/>
              <a:ext cx="2821336" cy="1795611"/>
            </a:xfrm>
            <a:prstGeom prst="rect">
              <a:avLst/>
            </a:prstGeom>
          </p:spPr>
        </p:pic>
        <p:pic>
          <p:nvPicPr>
            <p:cNvPr id="32" name="图片 31"/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9935" b="41435"/>
            <a:stretch>
              <a:fillRect/>
            </a:stretch>
          </p:blipFill>
          <p:spPr>
            <a:xfrm>
              <a:off x="5113546" y="4595288"/>
              <a:ext cx="2822208" cy="1795611"/>
            </a:xfrm>
            <a:prstGeom prst="rect">
              <a:avLst/>
            </a:prstGeom>
          </p:spPr>
        </p:pic>
      </p:grpSp>
      <p:sp>
        <p:nvSpPr>
          <p:cNvPr id="37" name="矩形 36"/>
          <p:cNvSpPr/>
          <p:nvPr/>
        </p:nvSpPr>
        <p:spPr>
          <a:xfrm>
            <a:off x="1186516" y="5144710"/>
            <a:ext cx="447259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400" b="0" i="0" u="none" strike="noStrike" kern="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POSans-S R" panose="00020600040101010101" pitchFamily="18" charset="-122"/>
                <a:ea typeface="OPPOSans-S R" panose="00020600040101010101" pitchFamily="18" charset="-122"/>
                <a:cs typeface="OPPOSans-S R" panose="00020600040101010101" pitchFamily="18" charset="-122"/>
              </a:rPr>
              <a:t>Lipstik</a:t>
            </a:r>
            <a:r>
              <a:rPr kumimoji="0" lang="en-US" altLang="zh-CN" sz="14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POSans-S R" panose="00020600040101010101" pitchFamily="18" charset="-122"/>
                <a:ea typeface="OPPOSans-S R" panose="00020600040101010101" pitchFamily="18" charset="-122"/>
                <a:cs typeface="OPPOSans-S R" panose="00020600040101010101" pitchFamily="18" charset="-122"/>
              </a:rPr>
              <a:t> “Dior” </a:t>
            </a:r>
            <a:r>
              <a:rPr kumimoji="0" lang="en-US" altLang="zh-CN" sz="1400" b="0" i="0" u="none" strike="noStrike" kern="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POSans-S R" panose="00020600040101010101" pitchFamily="18" charset="-122"/>
                <a:ea typeface="OPPOSans-S R" panose="00020600040101010101" pitchFamily="18" charset="-122"/>
                <a:cs typeface="OPPOSans-S R" panose="00020600040101010101" pitchFamily="18" charset="-122"/>
              </a:rPr>
              <a:t>dengan</a:t>
            </a:r>
            <a:r>
              <a:rPr kumimoji="0" lang="en-US" altLang="zh-CN" sz="14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POSans-S R" panose="00020600040101010101" pitchFamily="18" charset="-122"/>
                <a:ea typeface="OPPOSans-S R" panose="00020600040101010101" pitchFamily="18" charset="-122"/>
                <a:cs typeface="OPPOSans-S R" panose="00020600040101010101" pitchFamily="18" charset="-122"/>
              </a:rPr>
              <a:t> </a:t>
            </a:r>
            <a:r>
              <a:rPr kumimoji="0" lang="en-US" altLang="zh-CN" sz="1400" b="0" i="0" u="none" strike="noStrike" kern="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POSans-S R" panose="00020600040101010101" pitchFamily="18" charset="-122"/>
                <a:ea typeface="OPPOSans-S R" panose="00020600040101010101" pitchFamily="18" charset="-122"/>
                <a:cs typeface="OPPOSans-S R" panose="00020600040101010101" pitchFamily="18" charset="-122"/>
              </a:rPr>
              <a:t>harga</a:t>
            </a:r>
            <a:r>
              <a:rPr kumimoji="0" lang="en-US" altLang="zh-CN" sz="14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POSans-S R" panose="00020600040101010101" pitchFamily="18" charset="-122"/>
                <a:ea typeface="OPPOSans-S R" panose="00020600040101010101" pitchFamily="18" charset="-122"/>
                <a:cs typeface="OPPOSans-S R" panose="00020600040101010101" pitchFamily="18" charset="-122"/>
              </a:rPr>
              <a:t> Rp 600.000</a:t>
            </a:r>
            <a:endParaRPr kumimoji="0" lang="zh-CN" alt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OPPOSans-S R" panose="00020600040101010101" pitchFamily="18" charset="-122"/>
              <a:ea typeface="OPPOSans-S R" panose="00020600040101010101" pitchFamily="18" charset="-122"/>
              <a:cs typeface="OPPOSans-S R" panose="00020600040101010101" pitchFamily="18" charset="-122"/>
            </a:endParaRPr>
          </a:p>
        </p:txBody>
      </p:sp>
      <p:sp>
        <p:nvSpPr>
          <p:cNvPr id="38" name="矩形 37"/>
          <p:cNvSpPr/>
          <p:nvPr/>
        </p:nvSpPr>
        <p:spPr>
          <a:xfrm>
            <a:off x="6532896" y="5119873"/>
            <a:ext cx="447259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400" b="0" i="0" u="none" strike="noStrike" kern="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POSans-S R" panose="00020600040101010101" pitchFamily="18" charset="-122"/>
                <a:ea typeface="OPPOSans-S R" panose="00020600040101010101" pitchFamily="18" charset="-122"/>
                <a:cs typeface="OPPOSans-S R" panose="00020600040101010101" pitchFamily="18" charset="-122"/>
              </a:rPr>
              <a:t>Lipstik</a:t>
            </a:r>
            <a:r>
              <a:rPr kumimoji="0" lang="en-US" altLang="zh-CN" sz="1400" b="0" i="0" u="none" strike="noStrike" kern="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POSans-S R" panose="00020600040101010101" pitchFamily="18" charset="-122"/>
                <a:ea typeface="OPPOSans-S R" panose="00020600040101010101" pitchFamily="18" charset="-122"/>
                <a:cs typeface="OPPOSans-S R" panose="00020600040101010101" pitchFamily="18" charset="-122"/>
              </a:rPr>
              <a:t> “</a:t>
            </a:r>
            <a:r>
              <a:rPr kumimoji="0" lang="en-US" altLang="zh-CN" sz="1400" b="0" i="0" u="none" strike="noStrike" kern="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POSans-S R" panose="00020600040101010101" pitchFamily="18" charset="-122"/>
                <a:ea typeface="OPPOSans-S R" panose="00020600040101010101" pitchFamily="18" charset="-122"/>
                <a:cs typeface="OPPOSans-S R" panose="00020600040101010101" pitchFamily="18" charset="-122"/>
              </a:rPr>
              <a:t>Diorafe</a:t>
            </a:r>
            <a:r>
              <a:rPr lang="en-US" altLang="zh-CN" sz="1400" kern="0" noProof="0" dirty="0" err="1">
                <a:solidFill>
                  <a:prstClr val="white"/>
                </a:solidFill>
                <a:latin typeface="OPPOSans-S R" panose="00020600040101010101" pitchFamily="18" charset="-122"/>
                <a:ea typeface="OPPOSans-S R" panose="00020600040101010101" pitchFamily="18" charset="-122"/>
                <a:cs typeface="OPPOSans-S R" panose="00020600040101010101" pitchFamily="18" charset="-122"/>
              </a:rPr>
              <a:t>”dengan</a:t>
            </a:r>
            <a:r>
              <a:rPr lang="en-US" altLang="zh-CN" sz="1400" kern="0" noProof="0" dirty="0">
                <a:solidFill>
                  <a:prstClr val="white"/>
                </a:solidFill>
                <a:latin typeface="OPPOSans-S R" panose="00020600040101010101" pitchFamily="18" charset="-122"/>
                <a:ea typeface="OPPOSans-S R" panose="00020600040101010101" pitchFamily="18" charset="-122"/>
                <a:cs typeface="OPPOSans-S R" panose="00020600040101010101" pitchFamily="18" charset="-122"/>
              </a:rPr>
              <a:t> </a:t>
            </a:r>
            <a:r>
              <a:rPr lang="en-US" altLang="zh-CN" sz="1400" kern="0" noProof="0" dirty="0" err="1">
                <a:solidFill>
                  <a:prstClr val="white"/>
                </a:solidFill>
                <a:latin typeface="OPPOSans-S R" panose="00020600040101010101" pitchFamily="18" charset="-122"/>
                <a:ea typeface="OPPOSans-S R" panose="00020600040101010101" pitchFamily="18" charset="-122"/>
                <a:cs typeface="OPPOSans-S R" panose="00020600040101010101" pitchFamily="18" charset="-122"/>
              </a:rPr>
              <a:t>harga</a:t>
            </a:r>
            <a:r>
              <a:rPr lang="en-US" altLang="zh-CN" sz="1400" kern="0" noProof="0" dirty="0">
                <a:solidFill>
                  <a:prstClr val="white"/>
                </a:solidFill>
                <a:latin typeface="OPPOSans-S R" panose="00020600040101010101" pitchFamily="18" charset="-122"/>
                <a:ea typeface="OPPOSans-S R" panose="00020600040101010101" pitchFamily="18" charset="-122"/>
                <a:cs typeface="OPPOSans-S R" panose="00020600040101010101" pitchFamily="18" charset="-122"/>
              </a:rPr>
              <a:t> Rp 100.000</a:t>
            </a:r>
            <a:endParaRPr kumimoji="0" lang="zh-CN" alt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OPPOSans-S R" panose="00020600040101010101" pitchFamily="18" charset="-122"/>
              <a:ea typeface="OPPOSans-S R" panose="00020600040101010101" pitchFamily="18" charset="-122"/>
              <a:cs typeface="OPPOSans-S R" panose="00020600040101010101" pitchFamily="18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ldLvl="0" animBg="1"/>
      <p:bldP spid="5" grpId="0" bldLvl="0" animBg="1"/>
      <p:bldP spid="6" grpId="0" bldLvl="0" animBg="1"/>
      <p:bldP spid="10" grpId="0"/>
      <p:bldP spid="11" grpId="0" bldLvl="0" animBg="1"/>
      <p:bldP spid="12" grpId="0" bldLvl="0" animBg="1"/>
      <p:bldP spid="13" grpId="0" bldLvl="0" animBg="1"/>
      <p:bldP spid="13" grpId="1" bldLvl="0" animBg="1"/>
      <p:bldP spid="14" grpId="0"/>
      <p:bldP spid="15" grpId="0" bldLvl="0" animBg="1"/>
      <p:bldP spid="15" grpId="1" bldLvl="0" animBg="1"/>
      <p:bldP spid="16" grpId="0" bldLvl="0" animBg="1"/>
      <p:bldP spid="16" grpId="1" bldLvl="0" animBg="1"/>
      <p:bldP spid="37" grpId="0"/>
      <p:bldP spid="3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2944" y="-1083"/>
            <a:ext cx="12192000" cy="6858000"/>
          </a:xfrm>
          <a:prstGeom prst="rect">
            <a:avLst/>
          </a:prstGeom>
        </p:spPr>
      </p:pic>
      <p:grpSp>
        <p:nvGrpSpPr>
          <p:cNvPr id="13" name="组合 12"/>
          <p:cNvGrpSpPr/>
          <p:nvPr/>
        </p:nvGrpSpPr>
        <p:grpSpPr>
          <a:xfrm>
            <a:off x="530540" y="5087223"/>
            <a:ext cx="3337955" cy="1155673"/>
            <a:chOff x="509003" y="2213912"/>
            <a:chExt cx="3337955" cy="1155673"/>
          </a:xfrm>
        </p:grpSpPr>
        <p:sp>
          <p:nvSpPr>
            <p:cNvPr id="15" name="内容占位符 2"/>
            <p:cNvSpPr txBox="1"/>
            <p:nvPr/>
          </p:nvSpPr>
          <p:spPr>
            <a:xfrm>
              <a:off x="533470" y="2814296"/>
              <a:ext cx="2315865" cy="555289"/>
            </a:xfrm>
            <a:prstGeom prst="rect">
              <a:avLst/>
            </a:prstGeom>
          </p:spPr>
          <p:txBody>
            <a:bodyPr vert="horz" lIns="91440" tIns="45720" rIns="91440" bIns="45720" rtlCol="0"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defTabSz="913130">
                <a:lnSpc>
                  <a:spcPct val="150000"/>
                </a:lnSpc>
                <a:spcBef>
                  <a:spcPts val="0"/>
                </a:spcBef>
                <a:buNone/>
                <a:defRPr/>
              </a:pPr>
              <a:r>
                <a:rPr lang="en-US" sz="1200" dirty="0" err="1">
                  <a:solidFill>
                    <a:schemeClr val="bg1"/>
                  </a:solidFill>
                  <a:latin typeface="OPPOSans R" panose="00020600040101010101" pitchFamily="18" charset="-122"/>
                  <a:ea typeface="OPPOSans R" panose="00020600040101010101" pitchFamily="18" charset="-122"/>
                  <a:cs typeface="OPPOSans-S R" panose="00020600040101010101" pitchFamily="18" charset="-122"/>
                </a:rPr>
                <a:t>Sebuah</a:t>
              </a:r>
              <a:r>
                <a:rPr lang="en-US" sz="1200" dirty="0">
                  <a:solidFill>
                    <a:schemeClr val="bg1"/>
                  </a:solidFill>
                  <a:latin typeface="OPPOSans R" panose="00020600040101010101" pitchFamily="18" charset="-122"/>
                  <a:ea typeface="OPPOSans R" panose="00020600040101010101" pitchFamily="18" charset="-122"/>
                  <a:cs typeface="OPPOSans-S R" panose="00020600040101010101" pitchFamily="18" charset="-122"/>
                </a:rPr>
                <a:t> </a:t>
              </a:r>
              <a:r>
                <a:rPr lang="en-US" sz="1200" dirty="0" err="1">
                  <a:solidFill>
                    <a:schemeClr val="bg1"/>
                  </a:solidFill>
                  <a:latin typeface="OPPOSans R" panose="00020600040101010101" pitchFamily="18" charset="-122"/>
                  <a:ea typeface="OPPOSans R" panose="00020600040101010101" pitchFamily="18" charset="-122"/>
                  <a:cs typeface="OPPOSans-S R" panose="00020600040101010101" pitchFamily="18" charset="-122"/>
                </a:rPr>
                <a:t>rencana</a:t>
              </a:r>
              <a:r>
                <a:rPr lang="en-US" sz="1200" dirty="0">
                  <a:solidFill>
                    <a:schemeClr val="bg1"/>
                  </a:solidFill>
                  <a:latin typeface="OPPOSans R" panose="00020600040101010101" pitchFamily="18" charset="-122"/>
                  <a:ea typeface="OPPOSans R" panose="00020600040101010101" pitchFamily="18" charset="-122"/>
                  <a:cs typeface="OPPOSans-S R" panose="00020600040101010101" pitchFamily="18" charset="-122"/>
                </a:rPr>
                <a:t> yang </a:t>
              </a:r>
              <a:r>
                <a:rPr lang="en-US" sz="1200" dirty="0" err="1">
                  <a:solidFill>
                    <a:schemeClr val="bg1"/>
                  </a:solidFill>
                  <a:latin typeface="OPPOSans R" panose="00020600040101010101" pitchFamily="18" charset="-122"/>
                  <a:ea typeface="OPPOSans R" panose="00020600040101010101" pitchFamily="18" charset="-122"/>
                  <a:cs typeface="OPPOSans-S R" panose="00020600040101010101" pitchFamily="18" charset="-122"/>
                </a:rPr>
                <a:t>terabaikan</a:t>
              </a:r>
              <a:r>
                <a:rPr lang="en-US" sz="1200" dirty="0">
                  <a:solidFill>
                    <a:schemeClr val="bg1"/>
                  </a:solidFill>
                  <a:latin typeface="OPPOSans R" panose="00020600040101010101" pitchFamily="18" charset="-122"/>
                  <a:ea typeface="OPPOSans R" panose="00020600040101010101" pitchFamily="18" charset="-122"/>
                  <a:cs typeface="OPPOSans-S R" panose="00020600040101010101" pitchFamily="18" charset="-122"/>
                </a:rPr>
                <a:t> </a:t>
              </a:r>
              <a:r>
                <a:rPr lang="en-US" sz="1200" dirty="0" err="1">
                  <a:solidFill>
                    <a:schemeClr val="bg1"/>
                  </a:solidFill>
                  <a:latin typeface="OPPOSans R" panose="00020600040101010101" pitchFamily="18" charset="-122"/>
                  <a:ea typeface="OPPOSans R" panose="00020600040101010101" pitchFamily="18" charset="-122"/>
                  <a:cs typeface="OPPOSans-S R" panose="00020600040101010101" pitchFamily="18" charset="-122"/>
                </a:rPr>
                <a:t>sejak</a:t>
              </a:r>
              <a:r>
                <a:rPr lang="en-US" sz="1200" dirty="0">
                  <a:solidFill>
                    <a:schemeClr val="bg1"/>
                  </a:solidFill>
                  <a:latin typeface="OPPOSans R" panose="00020600040101010101" pitchFamily="18" charset="-122"/>
                  <a:ea typeface="OPPOSans R" panose="00020600040101010101" pitchFamily="18" charset="-122"/>
                  <a:cs typeface="OPPOSans-S R" panose="00020600040101010101" pitchFamily="18" charset="-122"/>
                </a:rPr>
                <a:t> </a:t>
              </a:r>
              <a:r>
                <a:rPr lang="en-US" sz="1200" dirty="0" err="1">
                  <a:solidFill>
                    <a:schemeClr val="bg1"/>
                  </a:solidFill>
                  <a:latin typeface="OPPOSans R" panose="00020600040101010101" pitchFamily="18" charset="-122"/>
                  <a:ea typeface="OPPOSans R" panose="00020600040101010101" pitchFamily="18" charset="-122"/>
                  <a:cs typeface="OPPOSans-S R" panose="00020600040101010101" pitchFamily="18" charset="-122"/>
                </a:rPr>
                <a:t>awal</a:t>
              </a:r>
              <a:endParaRPr lang="en-US" sz="1200" dirty="0">
                <a:solidFill>
                  <a:schemeClr val="bg1"/>
                </a:solidFill>
                <a:latin typeface="OPPOSans R" panose="00020600040101010101" pitchFamily="18" charset="-122"/>
                <a:ea typeface="OPPOSans R" panose="00020600040101010101" pitchFamily="18" charset="-122"/>
                <a:cs typeface="OPPOSans-S R" panose="00020600040101010101" pitchFamily="18" charset="-122"/>
              </a:endParaRPr>
            </a:p>
          </p:txBody>
        </p:sp>
        <p:sp>
          <p:nvSpPr>
            <p:cNvPr id="16" name="内容占位符 2"/>
            <p:cNvSpPr txBox="1"/>
            <p:nvPr/>
          </p:nvSpPr>
          <p:spPr>
            <a:xfrm>
              <a:off x="509003" y="2213912"/>
              <a:ext cx="3337955" cy="555289"/>
            </a:xfrm>
            <a:prstGeom prst="rect">
              <a:avLst/>
            </a:prstGeom>
          </p:spPr>
          <p:txBody>
            <a:bodyPr vert="horz" lIns="91440" tIns="45720" rIns="91440" bIns="45720" rtlCol="0"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313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kumimoji="0" lang="zh-CN" altLang="en-US" sz="2300" b="0" i="0" u="none" strike="noStrike" kern="1200" cap="none" spc="-150" normalizeH="0" baseline="0" noProof="0" dirty="0">
                  <a:ln>
                    <a:noFill/>
                  </a:ln>
                  <a:solidFill>
                    <a:srgbClr val="EA9233"/>
                  </a:solidFill>
                  <a:effectLst/>
                  <a:uLnTx/>
                  <a:uFillTx/>
                  <a:latin typeface="OPPOSans R" charset="-122"/>
                  <a:ea typeface="OPPOSans R" charset="-122"/>
                  <a:cs typeface="+mn-cs"/>
                </a:rPr>
                <a:t>“</a:t>
              </a:r>
              <a:r>
                <a:rPr kumimoji="0" lang="en-US" altLang="zh-CN" sz="2300" b="0" i="0" u="none" strike="noStrike" kern="1200" cap="none" spc="-150" normalizeH="0" baseline="0" noProof="0" dirty="0" err="1">
                  <a:ln>
                    <a:noFill/>
                  </a:ln>
                  <a:solidFill>
                    <a:srgbClr val="EA9233"/>
                  </a:solidFill>
                  <a:effectLst/>
                  <a:uLnTx/>
                  <a:uFillTx/>
                  <a:latin typeface="OPPOSans R" charset="-122"/>
                  <a:ea typeface="OPPOSans R" charset="-122"/>
                  <a:cs typeface="+mn-cs"/>
                </a:rPr>
                <a:t>Misi</a:t>
              </a:r>
              <a:r>
                <a:rPr kumimoji="0" lang="en-US" altLang="zh-CN" sz="2300" b="0" i="0" u="none" strike="noStrike" kern="1200" cap="none" spc="-150" normalizeH="0" baseline="0" noProof="0" dirty="0">
                  <a:ln>
                    <a:noFill/>
                  </a:ln>
                  <a:solidFill>
                    <a:srgbClr val="EA9233"/>
                  </a:solidFill>
                  <a:effectLst/>
                  <a:uLnTx/>
                  <a:uFillTx/>
                  <a:latin typeface="OPPOSans R" charset="-122"/>
                  <a:ea typeface="OPPOSans R" charset="-122"/>
                  <a:cs typeface="+mn-cs"/>
                </a:rPr>
                <a:t> yang </a:t>
              </a:r>
              <a:r>
                <a:rPr kumimoji="0" lang="en-US" altLang="zh-CN" sz="2300" b="0" i="0" u="none" strike="noStrike" kern="1200" cap="none" spc="-150" normalizeH="0" baseline="0" noProof="0" dirty="0" err="1">
                  <a:ln>
                    <a:noFill/>
                  </a:ln>
                  <a:solidFill>
                    <a:srgbClr val="EA9233"/>
                  </a:solidFill>
                  <a:effectLst/>
                  <a:uLnTx/>
                  <a:uFillTx/>
                  <a:latin typeface="OPPOSans R" charset="-122"/>
                  <a:ea typeface="OPPOSans R" charset="-122"/>
                  <a:cs typeface="+mn-cs"/>
                </a:rPr>
                <a:t>Mustahil</a:t>
              </a:r>
              <a:r>
                <a:rPr kumimoji="0" lang="zh-CN" altLang="en-US" sz="2300" b="0" i="0" u="none" strike="noStrike" kern="1200" cap="none" spc="-150" normalizeH="0" baseline="0" noProof="0" dirty="0">
                  <a:ln>
                    <a:noFill/>
                  </a:ln>
                  <a:solidFill>
                    <a:srgbClr val="EA9233"/>
                  </a:solidFill>
                  <a:effectLst/>
                  <a:uLnTx/>
                  <a:uFillTx/>
                  <a:latin typeface="OPPOSans R" charset="-122"/>
                  <a:ea typeface="OPPOSans R" charset="-122"/>
                  <a:cs typeface="+mn-cs"/>
                </a:rPr>
                <a:t>”</a:t>
              </a:r>
            </a:p>
          </p:txBody>
        </p:sp>
      </p:grpSp>
      <p:pic>
        <p:nvPicPr>
          <p:cNvPr id="9" name="图片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825" y="2166470"/>
            <a:ext cx="11449050" cy="2219113"/>
          </a:xfrm>
          <a:prstGeom prst="rect">
            <a:avLst/>
          </a:prstGeom>
        </p:spPr>
      </p:pic>
      <p:grpSp>
        <p:nvGrpSpPr>
          <p:cNvPr id="35" name="组合 34"/>
          <p:cNvGrpSpPr/>
          <p:nvPr/>
        </p:nvGrpSpPr>
        <p:grpSpPr>
          <a:xfrm>
            <a:off x="3148013" y="5087223"/>
            <a:ext cx="3180959" cy="1376133"/>
            <a:chOff x="3148013" y="1727384"/>
            <a:chExt cx="3180959" cy="1376133"/>
          </a:xfrm>
        </p:grpSpPr>
        <p:grpSp>
          <p:nvGrpSpPr>
            <p:cNvPr id="17" name="组合 16"/>
            <p:cNvGrpSpPr/>
            <p:nvPr/>
          </p:nvGrpSpPr>
          <p:grpSpPr>
            <a:xfrm>
              <a:off x="3400687" y="1727384"/>
              <a:ext cx="2928285" cy="1376133"/>
              <a:chOff x="509003" y="2206838"/>
              <a:chExt cx="2928285" cy="1376133"/>
            </a:xfrm>
          </p:grpSpPr>
          <p:sp>
            <p:nvSpPr>
              <p:cNvPr id="19" name="内容占位符 2"/>
              <p:cNvSpPr txBox="1"/>
              <p:nvPr/>
            </p:nvSpPr>
            <p:spPr>
              <a:xfrm>
                <a:off x="509003" y="3027682"/>
                <a:ext cx="2637902" cy="555289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313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None/>
                  <a:defRPr/>
                </a:pPr>
                <a:r>
                  <a:rPr kumimoji="0" lang="en-US" altLang="zh-CN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OPPOSans R" charset="-122"/>
                    <a:ea typeface="OPPOSans R" charset="-122"/>
                    <a:cs typeface="OPPOSans-S R" panose="00020600040101010101" pitchFamily="18" charset="-122"/>
                  </a:rPr>
                  <a:t>Teknik </a:t>
                </a:r>
                <a:r>
                  <a:rPr kumimoji="0" lang="en-US" altLang="zh-CN" sz="1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OPPOSans R" charset="-122"/>
                    <a:ea typeface="OPPOSans R" charset="-122"/>
                    <a:cs typeface="OPPOSans-S R" panose="00020600040101010101" pitchFamily="18" charset="-122"/>
                  </a:rPr>
                  <a:t>khusus</a:t>
                </a:r>
                <a:r>
                  <a:rPr kumimoji="0" lang="en-US" altLang="zh-CN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OPPOSans R" charset="-122"/>
                    <a:ea typeface="OPPOSans R" charset="-122"/>
                    <a:cs typeface="OPPOSans-S R" panose="00020600040101010101" pitchFamily="18" charset="-122"/>
                  </a:rPr>
                  <a:t> </a:t>
                </a:r>
                <a:r>
                  <a:rPr kumimoji="0" lang="en-US" altLang="zh-CN" sz="1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OPPOSans R" charset="-122"/>
                    <a:ea typeface="OPPOSans R" charset="-122"/>
                    <a:cs typeface="OPPOSans-S R" panose="00020600040101010101" pitchFamily="18" charset="-122"/>
                  </a:rPr>
                  <a:t>dalam</a:t>
                </a:r>
                <a:r>
                  <a:rPr kumimoji="0" lang="en-US" altLang="zh-CN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OPPOSans R" charset="-122"/>
                    <a:ea typeface="OPPOSans R" charset="-122"/>
                    <a:cs typeface="OPPOSans-S R" panose="00020600040101010101" pitchFamily="18" charset="-122"/>
                  </a:rPr>
                  <a:t> </a:t>
                </a:r>
                <a:r>
                  <a:rPr kumimoji="0" lang="en-US" altLang="zh-CN" sz="1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OPPOSans R" charset="-122"/>
                    <a:ea typeface="OPPOSans R" charset="-122"/>
                    <a:cs typeface="OPPOSans-S R" panose="00020600040101010101" pitchFamily="18" charset="-122"/>
                  </a:rPr>
                  <a:t>membuat</a:t>
                </a:r>
                <a:r>
                  <a:rPr kumimoji="0" lang="en-US" altLang="zh-CN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OPPOSans R" charset="-122"/>
                    <a:ea typeface="OPPOSans R" charset="-122"/>
                    <a:cs typeface="OPPOSans-S R" panose="00020600040101010101" pitchFamily="18" charset="-122"/>
                  </a:rPr>
                  <a:t> </a:t>
                </a:r>
                <a:r>
                  <a:rPr kumimoji="0" lang="en-US" altLang="zh-CN" sz="1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OPPOSans R" charset="-122"/>
                    <a:ea typeface="OPPOSans R" charset="-122"/>
                    <a:cs typeface="OPPOSans-S R" panose="00020600040101010101" pitchFamily="18" charset="-122"/>
                  </a:rPr>
                  <a:t>seni</a:t>
                </a:r>
                <a:r>
                  <a:rPr kumimoji="0" lang="en-US" altLang="zh-CN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OPPOSans R" charset="-122"/>
                    <a:ea typeface="OPPOSans R" charset="-122"/>
                    <a:cs typeface="OPPOSans-S R" panose="00020600040101010101" pitchFamily="18" charset="-122"/>
                  </a:rPr>
                  <a:t> </a:t>
                </a:r>
                <a:endParaRPr kumimoji="0" lang="zh-CN" alt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OPPOSans R" charset="-122"/>
                  <a:ea typeface="OPPOSans R" charset="-122"/>
                  <a:cs typeface="OPPOSans-S R" panose="00020600040101010101" pitchFamily="18" charset="-122"/>
                </a:endParaRPr>
              </a:p>
            </p:txBody>
          </p:sp>
          <p:sp>
            <p:nvSpPr>
              <p:cNvPr id="20" name="内容占位符 2"/>
              <p:cNvSpPr txBox="1"/>
              <p:nvPr/>
            </p:nvSpPr>
            <p:spPr>
              <a:xfrm>
                <a:off x="509004" y="2206838"/>
                <a:ext cx="2928284" cy="555289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defPPr>
                  <a:defRPr lang="zh-CN"/>
                </a:defPPr>
                <a:lvl1pPr indent="0" defTabSz="913130">
                  <a:lnSpc>
                    <a:spcPct val="150000"/>
                  </a:lnSpc>
                  <a:spcBef>
                    <a:spcPts val="0"/>
                  </a:spcBef>
                  <a:buFont typeface="Arial" panose="020B0604020202020204" pitchFamily="34" charset="0"/>
                  <a:buNone/>
                  <a:defRPr spc="-150">
                    <a:solidFill>
                      <a:srgbClr val="EA9233"/>
                    </a:solidFill>
                    <a:latin typeface="OPPOSans R" charset="-122"/>
                    <a:ea typeface="OPPOSans R" charset="-122"/>
                  </a:defRPr>
                </a:lvl1pPr>
                <a:lvl2pPr marL="6858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/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/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</a:lvl5pPr>
                <a:lvl6pPr marL="25146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</a:lvl6pPr>
                <a:lvl7pPr marL="29718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</a:lvl7pPr>
                <a:lvl8pPr marL="3429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</a:lvl8pPr>
                <a:lvl9pPr marL="3886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</a:lvl9pPr>
              </a:lstStyle>
              <a:p>
                <a:pPr>
                  <a:defRPr/>
                </a:pPr>
                <a:r>
                  <a:rPr lang="en-US" altLang="zh-CN" dirty="0" err="1"/>
                  <a:t>Teknologi</a:t>
                </a:r>
                <a:r>
                  <a:rPr lang="en-US" altLang="zh-CN" dirty="0"/>
                  <a:t> </a:t>
                </a:r>
                <a:r>
                  <a:rPr lang="en-US" altLang="zh-CN" dirty="0" err="1"/>
                  <a:t>Tempa</a:t>
                </a:r>
                <a:r>
                  <a:rPr lang="en-US" altLang="zh-CN" dirty="0"/>
                  <a:t> </a:t>
                </a:r>
                <a:r>
                  <a:rPr lang="en-US" altLang="zh-CN" dirty="0" err="1"/>
                  <a:t>Panas</a:t>
                </a:r>
                <a:r>
                  <a:rPr lang="en-US" altLang="zh-CN" dirty="0"/>
                  <a:t> </a:t>
                </a:r>
                <a:r>
                  <a:rPr lang="en-US" altLang="zh-CN" dirty="0" err="1"/>
                  <a:t>untuk</a:t>
                </a:r>
                <a:r>
                  <a:rPr lang="en-US" altLang="zh-CN" dirty="0"/>
                  <a:t> </a:t>
                </a:r>
                <a:r>
                  <a:rPr lang="en-US" altLang="zh-CN" dirty="0" err="1"/>
                  <a:t>Unibodi</a:t>
                </a:r>
                <a:endParaRPr kumimoji="0" lang="zh-CN" altLang="en-US" b="0" i="0" u="none" strike="noStrike" kern="1200" cap="none" spc="-150" normalizeH="0" baseline="0" noProof="0" dirty="0">
                  <a:ln>
                    <a:noFill/>
                  </a:ln>
                  <a:effectLst/>
                  <a:uLnTx/>
                  <a:uFillTx/>
                  <a:latin typeface="OPPOSans R" charset="-122"/>
                  <a:ea typeface="OPPOSans R" charset="-122"/>
                  <a:cs typeface="+mn-cs"/>
                </a:endParaRPr>
              </a:p>
            </p:txBody>
          </p:sp>
        </p:grpSp>
        <p:cxnSp>
          <p:nvCxnSpPr>
            <p:cNvPr id="32" name="直接连接符 31"/>
            <p:cNvCxnSpPr/>
            <p:nvPr/>
          </p:nvCxnSpPr>
          <p:spPr>
            <a:xfrm>
              <a:off x="3148013" y="2038350"/>
              <a:ext cx="0" cy="561975"/>
            </a:xfrm>
            <a:prstGeom prst="line">
              <a:avLst/>
            </a:prstGeom>
            <a:ln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6" name="组合 35"/>
          <p:cNvGrpSpPr/>
          <p:nvPr/>
        </p:nvGrpSpPr>
        <p:grpSpPr>
          <a:xfrm>
            <a:off x="5948363" y="5059752"/>
            <a:ext cx="3074674" cy="1164538"/>
            <a:chOff x="5948363" y="1699913"/>
            <a:chExt cx="3074674" cy="1164538"/>
          </a:xfrm>
        </p:grpSpPr>
        <p:grpSp>
          <p:nvGrpSpPr>
            <p:cNvPr id="21" name="组合 20"/>
            <p:cNvGrpSpPr/>
            <p:nvPr/>
          </p:nvGrpSpPr>
          <p:grpSpPr>
            <a:xfrm>
              <a:off x="6360669" y="1699913"/>
              <a:ext cx="2662368" cy="1164538"/>
              <a:chOff x="509004" y="2205047"/>
              <a:chExt cx="2662368" cy="1164538"/>
            </a:xfrm>
          </p:grpSpPr>
          <p:sp>
            <p:nvSpPr>
              <p:cNvPr id="23" name="内容占位符 2"/>
              <p:cNvSpPr txBox="1"/>
              <p:nvPr/>
            </p:nvSpPr>
            <p:spPr>
              <a:xfrm>
                <a:off x="533470" y="2814296"/>
                <a:ext cx="2637902" cy="555289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313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None/>
                  <a:defRPr/>
                </a:pPr>
                <a:r>
                  <a:rPr kumimoji="0" lang="en-US" altLang="zh-CN" sz="1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OPPOSans R" charset="-122"/>
                    <a:ea typeface="OPPOSans R" charset="-122"/>
                    <a:cs typeface="OPPOSans-S R" panose="00020600040101010101" pitchFamily="18" charset="-122"/>
                  </a:rPr>
                  <a:t>Percobaan</a:t>
                </a:r>
                <a:r>
                  <a:rPr kumimoji="0" lang="en-US" altLang="zh-CN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OPPOSans R" charset="-122"/>
                    <a:ea typeface="OPPOSans R" charset="-122"/>
                    <a:cs typeface="OPPOSans-S R" panose="00020600040101010101" pitchFamily="18" charset="-122"/>
                  </a:rPr>
                  <a:t> </a:t>
                </a:r>
                <a:r>
                  <a:rPr kumimoji="0" lang="en-US" altLang="zh-CN" sz="1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OPPOSans R" charset="-122"/>
                    <a:ea typeface="OPPOSans R" charset="-122"/>
                    <a:cs typeface="OPPOSans-S R" panose="00020600040101010101" pitchFamily="18" charset="-122"/>
                  </a:rPr>
                  <a:t>dalam</a:t>
                </a:r>
                <a:r>
                  <a:rPr kumimoji="0" lang="en-US" altLang="zh-CN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OPPOSans R" charset="-122"/>
                    <a:ea typeface="OPPOSans R" charset="-122"/>
                    <a:cs typeface="OPPOSans-S R" panose="00020600040101010101" pitchFamily="18" charset="-122"/>
                  </a:rPr>
                  <a:t> lab</a:t>
                </a:r>
                <a:endParaRPr kumimoji="0" lang="zh-CN" alt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OPPOSans R" charset="-122"/>
                  <a:ea typeface="OPPOSans R" charset="-122"/>
                  <a:cs typeface="OPPOSans-S R" panose="00020600040101010101" pitchFamily="18" charset="-122"/>
                </a:endParaRPr>
              </a:p>
            </p:txBody>
          </p:sp>
          <p:sp>
            <p:nvSpPr>
              <p:cNvPr id="24" name="内容占位符 2"/>
              <p:cNvSpPr txBox="1"/>
              <p:nvPr/>
            </p:nvSpPr>
            <p:spPr>
              <a:xfrm>
                <a:off x="509004" y="2205047"/>
                <a:ext cx="2457842" cy="555289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313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None/>
                  <a:defRPr/>
                </a:pPr>
                <a:r>
                  <a:rPr kumimoji="0" lang="en-US" altLang="zh-CN" sz="2500" b="0" i="0" u="none" strike="noStrike" kern="1200" cap="none" spc="-150" normalizeH="0" baseline="0" noProof="0" dirty="0">
                    <a:ln>
                      <a:noFill/>
                    </a:ln>
                    <a:solidFill>
                      <a:srgbClr val="EA9233"/>
                    </a:solidFill>
                    <a:effectLst/>
                    <a:uLnTx/>
                    <a:uFillTx/>
                    <a:latin typeface="OPPOSans R" charset="-122"/>
                    <a:ea typeface="OPPOSans R" charset="-122"/>
                    <a:cs typeface="+mn-cs"/>
                  </a:rPr>
                  <a:t>2000 kali</a:t>
                </a:r>
                <a:endParaRPr kumimoji="0" lang="zh-CN" altLang="en-US" sz="2500" b="0" i="0" u="none" strike="noStrike" kern="1200" cap="none" spc="-150" normalizeH="0" baseline="0" noProof="0" dirty="0">
                  <a:ln>
                    <a:noFill/>
                  </a:ln>
                  <a:solidFill>
                    <a:srgbClr val="EA9233"/>
                  </a:solidFill>
                  <a:effectLst/>
                  <a:uLnTx/>
                  <a:uFillTx/>
                  <a:latin typeface="OPPOSans R" charset="-122"/>
                  <a:ea typeface="OPPOSans R" charset="-122"/>
                  <a:cs typeface="+mn-cs"/>
                </a:endParaRPr>
              </a:p>
            </p:txBody>
          </p:sp>
        </p:grpSp>
        <p:cxnSp>
          <p:nvCxnSpPr>
            <p:cNvPr id="33" name="直接连接符 32"/>
            <p:cNvCxnSpPr/>
            <p:nvPr/>
          </p:nvCxnSpPr>
          <p:spPr>
            <a:xfrm>
              <a:off x="5948363" y="2038350"/>
              <a:ext cx="0" cy="561975"/>
            </a:xfrm>
            <a:prstGeom prst="line">
              <a:avLst/>
            </a:prstGeom>
            <a:ln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7" name="组合 36"/>
          <p:cNvGrpSpPr/>
          <p:nvPr/>
        </p:nvGrpSpPr>
        <p:grpSpPr>
          <a:xfrm>
            <a:off x="8610732" y="5071527"/>
            <a:ext cx="3783729" cy="1152763"/>
            <a:chOff x="8462963" y="1711688"/>
            <a:chExt cx="3783729" cy="1152763"/>
          </a:xfrm>
        </p:grpSpPr>
        <p:grpSp>
          <p:nvGrpSpPr>
            <p:cNvPr id="26" name="组合 25"/>
            <p:cNvGrpSpPr/>
            <p:nvPr/>
          </p:nvGrpSpPr>
          <p:grpSpPr>
            <a:xfrm>
              <a:off x="8908737" y="1711688"/>
              <a:ext cx="3337955" cy="1152763"/>
              <a:chOff x="509003" y="2216822"/>
              <a:chExt cx="3337955" cy="1152763"/>
            </a:xfrm>
          </p:grpSpPr>
          <p:sp>
            <p:nvSpPr>
              <p:cNvPr id="27" name="内容占位符 2"/>
              <p:cNvSpPr txBox="1"/>
              <p:nvPr/>
            </p:nvSpPr>
            <p:spPr>
              <a:xfrm>
                <a:off x="533470" y="2814296"/>
                <a:ext cx="2637902" cy="555289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313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None/>
                  <a:defRPr/>
                </a:pPr>
                <a:r>
                  <a:rPr lang="en-US" altLang="zh-CN" sz="1200" dirty="0">
                    <a:solidFill>
                      <a:prstClr val="white"/>
                    </a:solidFill>
                    <a:latin typeface="OPPOSans R" charset="-122"/>
                    <a:ea typeface="OPPOSans R" charset="-122"/>
                    <a:cs typeface="OPPOSans-S R" panose="00020600040101010101" pitchFamily="18" charset="-122"/>
                  </a:rPr>
                  <a:t>1 </a:t>
                </a:r>
                <a:r>
                  <a:rPr lang="en-US" altLang="zh-CN" sz="1200" dirty="0" err="1">
                    <a:solidFill>
                      <a:prstClr val="white"/>
                    </a:solidFill>
                    <a:latin typeface="OPPOSans R" charset="-122"/>
                    <a:ea typeface="OPPOSans R" charset="-122"/>
                    <a:cs typeface="OPPOSans-S R" panose="00020600040101010101" pitchFamily="18" charset="-122"/>
                  </a:rPr>
                  <a:t>buah</a:t>
                </a:r>
                <a:r>
                  <a:rPr lang="en-US" altLang="zh-CN" sz="1200" dirty="0">
                    <a:solidFill>
                      <a:prstClr val="white"/>
                    </a:solidFill>
                    <a:latin typeface="OPPOSans R" charset="-122"/>
                    <a:ea typeface="OPPOSans R" charset="-122"/>
                    <a:cs typeface="OPPOSans-S R" panose="00020600040101010101" pitchFamily="18" charset="-122"/>
                  </a:rPr>
                  <a:t> </a:t>
                </a:r>
                <a:r>
                  <a:rPr lang="en-US" altLang="zh-CN" sz="1200" dirty="0" err="1">
                    <a:solidFill>
                      <a:prstClr val="white"/>
                    </a:solidFill>
                    <a:latin typeface="OPPOSans R" charset="-122"/>
                    <a:ea typeface="OPPOSans R" charset="-122"/>
                    <a:cs typeface="OPPOSans-S R" panose="00020600040101010101" pitchFamily="18" charset="-122"/>
                  </a:rPr>
                  <a:t>penutup</a:t>
                </a:r>
                <a:r>
                  <a:rPr lang="en-US" altLang="zh-CN" sz="1200" dirty="0">
                    <a:solidFill>
                      <a:prstClr val="white"/>
                    </a:solidFill>
                    <a:latin typeface="OPPOSans R" charset="-122"/>
                    <a:ea typeface="OPPOSans R" charset="-122"/>
                    <a:cs typeface="OPPOSans-S R" panose="00020600040101010101" pitchFamily="18" charset="-122"/>
                  </a:rPr>
                  <a:t> </a:t>
                </a:r>
                <a:r>
                  <a:rPr lang="en-US" altLang="zh-CN" sz="1200" dirty="0" err="1">
                    <a:solidFill>
                      <a:prstClr val="white"/>
                    </a:solidFill>
                    <a:latin typeface="OPPOSans R" charset="-122"/>
                    <a:ea typeface="OPPOSans R" charset="-122"/>
                    <a:cs typeface="OPPOSans-S R" panose="00020600040101010101" pitchFamily="18" charset="-122"/>
                  </a:rPr>
                  <a:t>baterai</a:t>
                </a:r>
                <a:r>
                  <a:rPr lang="en-US" altLang="zh-CN" sz="1200" dirty="0">
                    <a:solidFill>
                      <a:prstClr val="white"/>
                    </a:solidFill>
                    <a:latin typeface="OPPOSans R" charset="-122"/>
                    <a:ea typeface="OPPOSans R" charset="-122"/>
                    <a:cs typeface="OPPOSans-S R" panose="00020600040101010101" pitchFamily="18" charset="-122"/>
                  </a:rPr>
                  <a:t>, 4 </a:t>
                </a:r>
                <a:r>
                  <a:rPr lang="en-US" altLang="zh-CN" sz="1200" dirty="0" err="1">
                    <a:solidFill>
                      <a:prstClr val="white"/>
                    </a:solidFill>
                    <a:latin typeface="OPPOSans R" charset="-122"/>
                    <a:ea typeface="OPPOSans R" charset="-122"/>
                    <a:cs typeface="OPPOSans-S R" panose="00020600040101010101" pitchFamily="18" charset="-122"/>
                  </a:rPr>
                  <a:t>kategori</a:t>
                </a:r>
                <a:r>
                  <a:rPr lang="en-US" altLang="zh-CN" sz="1200" dirty="0">
                    <a:solidFill>
                      <a:prstClr val="white"/>
                    </a:solidFill>
                    <a:latin typeface="OPPOSans R" charset="-122"/>
                    <a:ea typeface="OPPOSans R" charset="-122"/>
                    <a:cs typeface="OPPOSans-S R" panose="00020600040101010101" pitchFamily="18" charset="-122"/>
                  </a:rPr>
                  <a:t> </a:t>
                </a:r>
                <a:r>
                  <a:rPr lang="en-US" altLang="zh-CN" sz="1200" dirty="0" err="1">
                    <a:solidFill>
                      <a:prstClr val="white"/>
                    </a:solidFill>
                    <a:latin typeface="OPPOSans R" charset="-122"/>
                    <a:ea typeface="OPPOSans R" charset="-122"/>
                    <a:cs typeface="OPPOSans-S R" panose="00020600040101010101" pitchFamily="18" charset="-122"/>
                  </a:rPr>
                  <a:t>Hak</a:t>
                </a:r>
                <a:r>
                  <a:rPr lang="en-US" altLang="zh-CN" sz="1200" dirty="0">
                    <a:solidFill>
                      <a:prstClr val="white"/>
                    </a:solidFill>
                    <a:latin typeface="OPPOSans R" charset="-122"/>
                    <a:ea typeface="OPPOSans R" charset="-122"/>
                    <a:cs typeface="OPPOSans-S R" panose="00020600040101010101" pitchFamily="18" charset="-122"/>
                  </a:rPr>
                  <a:t> Paten</a:t>
                </a:r>
                <a:endParaRPr kumimoji="0" lang="zh-CN" alt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OPPOSans R" charset="-122"/>
                  <a:ea typeface="OPPOSans R" charset="-122"/>
                  <a:cs typeface="OPPOSans-S R" panose="00020600040101010101" pitchFamily="18" charset="-122"/>
                </a:endParaRPr>
              </a:p>
            </p:txBody>
          </p:sp>
          <p:sp>
            <p:nvSpPr>
              <p:cNvPr id="28" name="内容占位符 2"/>
              <p:cNvSpPr txBox="1"/>
              <p:nvPr/>
            </p:nvSpPr>
            <p:spPr>
              <a:xfrm>
                <a:off x="509003" y="2216822"/>
                <a:ext cx="3337955" cy="555289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313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None/>
                  <a:defRPr/>
                </a:pPr>
                <a:r>
                  <a:rPr kumimoji="0" lang="en-US" altLang="zh-CN" sz="2300" b="0" i="0" u="none" strike="noStrike" kern="1200" cap="none" spc="-150" normalizeH="0" baseline="0" noProof="0" dirty="0">
                    <a:ln>
                      <a:noFill/>
                    </a:ln>
                    <a:solidFill>
                      <a:srgbClr val="EA9233"/>
                    </a:solidFill>
                    <a:effectLst/>
                    <a:uLnTx/>
                    <a:uFillTx/>
                    <a:latin typeface="OPPOSans R" charset="-122"/>
                    <a:ea typeface="OPPOSans R" charset="-122"/>
                    <a:cs typeface="+mn-cs"/>
                  </a:rPr>
                  <a:t>4 </a:t>
                </a:r>
                <a:r>
                  <a:rPr kumimoji="0" lang="en-US" altLang="zh-CN" sz="2300" b="0" i="0" u="none" strike="noStrike" kern="1200" cap="none" spc="-150" normalizeH="0" baseline="0" noProof="0" dirty="0" err="1">
                    <a:ln>
                      <a:noFill/>
                    </a:ln>
                    <a:solidFill>
                      <a:srgbClr val="EA9233"/>
                    </a:solidFill>
                    <a:effectLst/>
                    <a:uLnTx/>
                    <a:uFillTx/>
                    <a:latin typeface="OPPOSans R" charset="-122"/>
                    <a:ea typeface="OPPOSans R" charset="-122"/>
                    <a:cs typeface="+mn-cs"/>
                  </a:rPr>
                  <a:t>kategori</a:t>
                </a:r>
                <a:r>
                  <a:rPr kumimoji="0" lang="en-US" altLang="zh-CN" sz="2300" b="0" i="0" u="none" strike="noStrike" kern="1200" cap="none" spc="-150" normalizeH="0" baseline="0" noProof="0" dirty="0">
                    <a:ln>
                      <a:noFill/>
                    </a:ln>
                    <a:solidFill>
                      <a:srgbClr val="EA9233"/>
                    </a:solidFill>
                    <a:effectLst/>
                    <a:uLnTx/>
                    <a:uFillTx/>
                    <a:latin typeface="OPPOSans R" charset="-122"/>
                    <a:ea typeface="OPPOSans R" charset="-122"/>
                    <a:cs typeface="+mn-cs"/>
                  </a:rPr>
                  <a:t> </a:t>
                </a:r>
                <a:r>
                  <a:rPr kumimoji="0" lang="en-US" altLang="zh-CN" sz="2300" b="0" i="0" u="none" strike="noStrike" kern="1200" cap="none" spc="-150" normalizeH="0" baseline="0" noProof="0" dirty="0" err="1">
                    <a:ln>
                      <a:noFill/>
                    </a:ln>
                    <a:solidFill>
                      <a:srgbClr val="EA9233"/>
                    </a:solidFill>
                    <a:effectLst/>
                    <a:uLnTx/>
                    <a:uFillTx/>
                    <a:latin typeface="OPPOSans R" charset="-122"/>
                    <a:ea typeface="OPPOSans R" charset="-122"/>
                    <a:cs typeface="+mn-cs"/>
                  </a:rPr>
                  <a:t>Hak</a:t>
                </a:r>
                <a:r>
                  <a:rPr kumimoji="0" lang="en-US" altLang="zh-CN" sz="2300" b="0" i="0" u="none" strike="noStrike" kern="1200" cap="none" spc="-150" normalizeH="0" baseline="0" noProof="0" dirty="0">
                    <a:ln>
                      <a:noFill/>
                    </a:ln>
                    <a:solidFill>
                      <a:srgbClr val="EA9233"/>
                    </a:solidFill>
                    <a:effectLst/>
                    <a:uLnTx/>
                    <a:uFillTx/>
                    <a:latin typeface="OPPOSans R" charset="-122"/>
                    <a:ea typeface="OPPOSans R" charset="-122"/>
                    <a:cs typeface="+mn-cs"/>
                  </a:rPr>
                  <a:t> Paten</a:t>
                </a:r>
                <a:endParaRPr kumimoji="0" lang="zh-CN" altLang="en-US" sz="2300" b="0" i="0" u="none" strike="noStrike" kern="1200" cap="none" spc="-150" normalizeH="0" baseline="0" noProof="0" dirty="0">
                  <a:ln>
                    <a:noFill/>
                  </a:ln>
                  <a:solidFill>
                    <a:srgbClr val="EA9233"/>
                  </a:solidFill>
                  <a:effectLst/>
                  <a:uLnTx/>
                  <a:uFillTx/>
                  <a:latin typeface="OPPOSans R" charset="-122"/>
                  <a:ea typeface="OPPOSans R" charset="-122"/>
                  <a:cs typeface="+mn-cs"/>
                </a:endParaRPr>
              </a:p>
            </p:txBody>
          </p:sp>
        </p:grpSp>
        <p:cxnSp>
          <p:nvCxnSpPr>
            <p:cNvPr id="34" name="直接连接符 33"/>
            <p:cNvCxnSpPr/>
            <p:nvPr/>
          </p:nvCxnSpPr>
          <p:spPr>
            <a:xfrm>
              <a:off x="8462963" y="2038350"/>
              <a:ext cx="0" cy="561975"/>
            </a:xfrm>
            <a:prstGeom prst="line">
              <a:avLst/>
            </a:prstGeom>
            <a:ln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8" name="文本框 17"/>
          <p:cNvSpPr txBox="1"/>
          <p:nvPr/>
        </p:nvSpPr>
        <p:spPr>
          <a:xfrm>
            <a:off x="500057" y="238373"/>
            <a:ext cx="11102008" cy="1615827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defTabSz="913130">
              <a:defRPr/>
            </a:pPr>
            <a:r>
              <a:rPr lang="en-US" sz="3300" dirty="0" err="1">
                <a:solidFill>
                  <a:schemeClr val="bg1"/>
                </a:solidFill>
                <a:latin typeface="OPPOSans R" panose="00020600040101010101" pitchFamily="18" charset="-122"/>
                <a:ea typeface="OPPOSans R" panose="00020600040101010101" pitchFamily="18" charset="-122"/>
              </a:rPr>
              <a:t>Untuk</a:t>
            </a:r>
            <a:r>
              <a:rPr lang="en-US" sz="3300" dirty="0">
                <a:solidFill>
                  <a:schemeClr val="bg1"/>
                </a:solidFill>
                <a:latin typeface="OPPOSans R" panose="00020600040101010101" pitchFamily="18" charset="-122"/>
                <a:ea typeface="OPPOSans R" panose="00020600040101010101" pitchFamily="18" charset="-122"/>
              </a:rPr>
              <a:t> </a:t>
            </a:r>
            <a:r>
              <a:rPr lang="en-US" sz="3300" dirty="0" err="1">
                <a:solidFill>
                  <a:schemeClr val="bg1"/>
                </a:solidFill>
                <a:latin typeface="OPPOSans R" panose="00020600040101010101" pitchFamily="18" charset="-122"/>
                <a:ea typeface="OPPOSans R" panose="00020600040101010101" pitchFamily="18" charset="-122"/>
              </a:rPr>
              <a:t>mewujudkan</a:t>
            </a:r>
            <a:r>
              <a:rPr lang="en-US" sz="3300" dirty="0">
                <a:solidFill>
                  <a:schemeClr val="bg1"/>
                </a:solidFill>
                <a:latin typeface="OPPOSans R" panose="00020600040101010101" pitchFamily="18" charset="-122"/>
                <a:ea typeface="OPPOSans R" panose="00020600040101010101" pitchFamily="18" charset="-122"/>
              </a:rPr>
              <a:t> </a:t>
            </a:r>
            <a:r>
              <a:rPr lang="en-US" sz="3300" dirty="0" err="1">
                <a:solidFill>
                  <a:srgbClr val="F28326"/>
                </a:solidFill>
                <a:latin typeface="OPPOSans R" panose="00020600040101010101" pitchFamily="18" charset="-122"/>
                <a:ea typeface="OPPOSans R" panose="00020600040101010101" pitchFamily="18" charset="-122"/>
              </a:rPr>
              <a:t>kecantikan</a:t>
            </a:r>
            <a:r>
              <a:rPr lang="en-US" sz="3300" dirty="0">
                <a:solidFill>
                  <a:srgbClr val="F28326"/>
                </a:solidFill>
                <a:latin typeface="OPPOSans R" panose="00020600040101010101" pitchFamily="18" charset="-122"/>
                <a:ea typeface="OPPOSans R" panose="00020600040101010101" pitchFamily="18" charset="-122"/>
              </a:rPr>
              <a:t> yang </a:t>
            </a:r>
            <a:r>
              <a:rPr lang="en-US" sz="3300" dirty="0" err="1">
                <a:solidFill>
                  <a:srgbClr val="F28326"/>
                </a:solidFill>
                <a:latin typeface="OPPOSans R" panose="00020600040101010101" pitchFamily="18" charset="-122"/>
                <a:ea typeface="OPPOSans R" panose="00020600040101010101" pitchFamily="18" charset="-122"/>
              </a:rPr>
              <a:t>melengkung</a:t>
            </a:r>
            <a:r>
              <a:rPr lang="en-US" sz="3300" dirty="0">
                <a:solidFill>
                  <a:srgbClr val="F28326"/>
                </a:solidFill>
                <a:latin typeface="OPPOSans R" panose="00020600040101010101" pitchFamily="18" charset="-122"/>
                <a:ea typeface="OPPOSans R" panose="00020600040101010101" pitchFamily="18" charset="-122"/>
              </a:rPr>
              <a:t> </a:t>
            </a:r>
            <a:r>
              <a:rPr lang="en-US" sz="3300" dirty="0" err="1">
                <a:solidFill>
                  <a:schemeClr val="bg1"/>
                </a:solidFill>
                <a:latin typeface="OPPOSans R" panose="00020600040101010101" pitchFamily="18" charset="-122"/>
                <a:ea typeface="OPPOSans R" panose="00020600040101010101" pitchFamily="18" charset="-122"/>
              </a:rPr>
              <a:t>ini</a:t>
            </a:r>
            <a:r>
              <a:rPr lang="en-US" sz="3300" dirty="0">
                <a:solidFill>
                  <a:schemeClr val="bg1"/>
                </a:solidFill>
                <a:latin typeface="OPPOSans R" panose="00020600040101010101" pitchFamily="18" charset="-122"/>
                <a:ea typeface="OPPOSans R" panose="00020600040101010101" pitchFamily="18" charset="-122"/>
              </a:rPr>
              <a:t>, Kami </a:t>
            </a:r>
            <a:r>
              <a:rPr lang="en-US" sz="3300" dirty="0" err="1">
                <a:solidFill>
                  <a:schemeClr val="bg1"/>
                </a:solidFill>
                <a:latin typeface="OPPOSans R" panose="00020600040101010101" pitchFamily="18" charset="-122"/>
                <a:ea typeface="OPPOSans R" panose="00020600040101010101" pitchFamily="18" charset="-122"/>
              </a:rPr>
              <a:t>menggunakan</a:t>
            </a:r>
            <a:r>
              <a:rPr lang="en-US" sz="3300" dirty="0">
                <a:solidFill>
                  <a:schemeClr val="bg1"/>
                </a:solidFill>
                <a:latin typeface="OPPOSans R" panose="00020600040101010101" pitchFamily="18" charset="-122"/>
                <a:ea typeface="OPPOSans R" panose="00020600040101010101" pitchFamily="18" charset="-122"/>
              </a:rPr>
              <a:t> </a:t>
            </a:r>
            <a:r>
              <a:rPr lang="en-US" sz="3300" dirty="0" err="1">
                <a:solidFill>
                  <a:srgbClr val="F28326"/>
                </a:solidFill>
                <a:latin typeface="OPPOSans R" panose="00020600040101010101" pitchFamily="18" charset="-122"/>
                <a:ea typeface="OPPOSans R" panose="00020600040101010101" pitchFamily="18" charset="-122"/>
              </a:rPr>
              <a:t>pengrajin</a:t>
            </a:r>
            <a:r>
              <a:rPr lang="en-US" sz="3300" dirty="0">
                <a:solidFill>
                  <a:srgbClr val="F28326"/>
                </a:solidFill>
                <a:latin typeface="OPPOSans R" panose="00020600040101010101" pitchFamily="18" charset="-122"/>
                <a:ea typeface="OPPOSans R" panose="00020600040101010101" pitchFamily="18" charset="-122"/>
              </a:rPr>
              <a:t> </a:t>
            </a:r>
            <a:r>
              <a:rPr lang="en-US" sz="3300" dirty="0" err="1">
                <a:solidFill>
                  <a:srgbClr val="F28326"/>
                </a:solidFill>
                <a:latin typeface="OPPOSans R" panose="00020600040101010101" pitchFamily="18" charset="-122"/>
                <a:ea typeface="OPPOSans R" panose="00020600040101010101" pitchFamily="18" charset="-122"/>
              </a:rPr>
              <a:t>terbaik</a:t>
            </a:r>
            <a:r>
              <a:rPr lang="en-US" sz="3300" dirty="0">
                <a:solidFill>
                  <a:schemeClr val="bg1"/>
                </a:solidFill>
                <a:latin typeface="OPPOSans R" panose="00020600040101010101" pitchFamily="18" charset="-122"/>
                <a:ea typeface="OPPOSans R" panose="00020600040101010101" pitchFamily="18" charset="-122"/>
              </a:rPr>
              <a:t> </a:t>
            </a:r>
            <a:r>
              <a:rPr lang="en-US" sz="3300" dirty="0" err="1">
                <a:solidFill>
                  <a:schemeClr val="bg1"/>
                </a:solidFill>
                <a:latin typeface="OPPOSans R" panose="00020600040101010101" pitchFamily="18" charset="-122"/>
                <a:ea typeface="OPPOSans R" panose="00020600040101010101" pitchFamily="18" charset="-122"/>
              </a:rPr>
              <a:t>untuk</a:t>
            </a:r>
            <a:r>
              <a:rPr lang="en-US" sz="3300" dirty="0">
                <a:solidFill>
                  <a:schemeClr val="bg1"/>
                </a:solidFill>
                <a:latin typeface="OPPOSans R" panose="00020600040101010101" pitchFamily="18" charset="-122"/>
                <a:ea typeface="OPPOSans R" panose="00020600040101010101" pitchFamily="18" charset="-122"/>
              </a:rPr>
              <a:t> </a:t>
            </a:r>
            <a:r>
              <a:rPr lang="en-US" sz="3300" dirty="0" err="1">
                <a:solidFill>
                  <a:schemeClr val="bg1"/>
                </a:solidFill>
                <a:latin typeface="OPPOSans R" panose="00020600040101010101" pitchFamily="18" charset="-122"/>
                <a:ea typeface="OPPOSans R" panose="00020600040101010101" pitchFamily="18" charset="-122"/>
              </a:rPr>
              <a:t>membuat</a:t>
            </a:r>
            <a:r>
              <a:rPr lang="en-US" sz="3300" dirty="0">
                <a:solidFill>
                  <a:schemeClr val="bg1"/>
                </a:solidFill>
                <a:latin typeface="OPPOSans R" panose="00020600040101010101" pitchFamily="18" charset="-122"/>
                <a:ea typeface="OPPOSans R" panose="00020600040101010101" pitchFamily="18" charset="-122"/>
              </a:rPr>
              <a:t> </a:t>
            </a:r>
            <a:r>
              <a:rPr lang="en-US" sz="3300" dirty="0" err="1">
                <a:solidFill>
                  <a:schemeClr val="bg1"/>
                </a:solidFill>
                <a:latin typeface="OPPOSans R" panose="00020600040101010101" pitchFamily="18" charset="-122"/>
                <a:ea typeface="OPPOSans R" panose="00020600040101010101" pitchFamily="18" charset="-122"/>
              </a:rPr>
              <a:t>ini</a:t>
            </a:r>
            <a:r>
              <a:rPr lang="en-US" sz="3300" dirty="0">
                <a:solidFill>
                  <a:schemeClr val="bg1"/>
                </a:solidFill>
                <a:latin typeface="OPPOSans R" panose="00020600040101010101" pitchFamily="18" charset="-122"/>
                <a:ea typeface="OPPOSans R" panose="00020600040101010101" pitchFamily="18" charset="-122"/>
              </a:rPr>
              <a:t> </a:t>
            </a:r>
            <a:r>
              <a:rPr lang="en-US" sz="3300" dirty="0" err="1">
                <a:solidFill>
                  <a:schemeClr val="bg1"/>
                </a:solidFill>
                <a:latin typeface="OPPOSans R" panose="00020600040101010101" pitchFamily="18" charset="-122"/>
                <a:ea typeface="OPPOSans R" panose="00020600040101010101" pitchFamily="18" charset="-122"/>
              </a:rPr>
              <a:t>terjadi</a:t>
            </a:r>
            <a:r>
              <a:rPr lang="en-US" sz="3300" dirty="0">
                <a:solidFill>
                  <a:schemeClr val="bg1"/>
                </a:solidFill>
                <a:latin typeface="OPPOSans R" panose="00020600040101010101" pitchFamily="18" charset="-122"/>
                <a:ea typeface="OPPOSans R" panose="00020600040101010101" pitchFamily="18" charset="-122"/>
              </a:rPr>
              <a:t> di masa </a:t>
            </a:r>
            <a:r>
              <a:rPr lang="en-US" sz="3300" dirty="0" err="1">
                <a:solidFill>
                  <a:schemeClr val="bg1"/>
                </a:solidFill>
                <a:latin typeface="OPPOSans R" panose="00020600040101010101" pitchFamily="18" charset="-122"/>
                <a:ea typeface="OPPOSans R" panose="00020600040101010101" pitchFamily="18" charset="-122"/>
              </a:rPr>
              <a:t>depan</a:t>
            </a:r>
            <a:r>
              <a:rPr lang="en-US" sz="3300" dirty="0">
                <a:solidFill>
                  <a:schemeClr val="bg1"/>
                </a:solidFill>
                <a:latin typeface="OPPOSans R" panose="00020600040101010101" pitchFamily="18" charset="-122"/>
                <a:ea typeface="OPPOSans R" panose="00020600040101010101" pitchFamily="18" charset="-122"/>
              </a:rPr>
              <a:t> </a:t>
            </a:r>
            <a:r>
              <a:rPr lang="en-US" sz="3300" dirty="0" err="1">
                <a:solidFill>
                  <a:schemeClr val="bg1"/>
                </a:solidFill>
                <a:latin typeface="OPPOSans R" panose="00020600040101010101" pitchFamily="18" charset="-122"/>
                <a:ea typeface="OPPOSans R" panose="00020600040101010101" pitchFamily="18" charset="-122"/>
              </a:rPr>
              <a:t>hari</a:t>
            </a:r>
            <a:r>
              <a:rPr lang="en-US" sz="3300" dirty="0">
                <a:solidFill>
                  <a:schemeClr val="bg1"/>
                </a:solidFill>
                <a:latin typeface="OPPOSans R" panose="00020600040101010101" pitchFamily="18" charset="-122"/>
                <a:ea typeface="OPPOSans R" panose="00020600040101010101" pitchFamily="18" charset="-122"/>
              </a:rPr>
              <a:t> </a:t>
            </a:r>
            <a:r>
              <a:rPr lang="en-US" sz="3300" dirty="0" err="1">
                <a:solidFill>
                  <a:schemeClr val="bg1"/>
                </a:solidFill>
                <a:latin typeface="OPPOSans R" panose="00020600040101010101" pitchFamily="18" charset="-122"/>
                <a:ea typeface="OPPOSans R" panose="00020600040101010101" pitchFamily="18" charset="-122"/>
              </a:rPr>
              <a:t>ini</a:t>
            </a:r>
            <a:r>
              <a:rPr kumimoji="0" lang="zh-CN" altLang="en-US" sz="3300" b="0" i="0" u="none" strike="noStrike" kern="1200" cap="none" spc="-15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POSans R" charset="-122"/>
                <a:ea typeface="OPPOSans R" charset="-122"/>
                <a:cs typeface="+mn-cs"/>
              </a:rPr>
              <a:t>！</a:t>
            </a:r>
          </a:p>
        </p:txBody>
      </p:sp>
      <p:grpSp>
        <p:nvGrpSpPr>
          <p:cNvPr id="29" name="组合 28"/>
          <p:cNvGrpSpPr/>
          <p:nvPr/>
        </p:nvGrpSpPr>
        <p:grpSpPr>
          <a:xfrm>
            <a:off x="-366712" y="6614514"/>
            <a:ext cx="15209685" cy="268856"/>
            <a:chOff x="-366712" y="6614514"/>
            <a:chExt cx="15209685" cy="268856"/>
          </a:xfrm>
        </p:grpSpPr>
        <p:pic>
          <p:nvPicPr>
            <p:cNvPr id="30" name="图形 29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-366712" y="6623374"/>
              <a:ext cx="15209685" cy="104400"/>
            </a:xfrm>
            <a:prstGeom prst="rect">
              <a:avLst/>
            </a:prstGeom>
          </p:spPr>
        </p:pic>
        <p:sp>
          <p:nvSpPr>
            <p:cNvPr id="31" name="文本框 30"/>
            <p:cNvSpPr txBox="1"/>
            <p:nvPr/>
          </p:nvSpPr>
          <p:spPr>
            <a:xfrm>
              <a:off x="538156" y="6614514"/>
              <a:ext cx="2487930" cy="2688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313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50000"/>
                    </a:prstClr>
                  </a:solidFill>
                  <a:effectLst/>
                  <a:uLnTx/>
                  <a:uFillTx/>
                  <a:latin typeface="OPPOSans R" charset="-122"/>
                  <a:ea typeface="OPPOSans R" charset="-122"/>
                  <a:cs typeface="+mn-cs"/>
                </a:rPr>
                <a:t>OPPO FIND X3 PRO | TRAINING MATERIALS</a:t>
              </a:r>
              <a:endParaRPr kumimoji="0" lang="zh-CN" altLang="en-US" sz="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OPPOSans R" charset="-122"/>
                <a:ea typeface="OPPOSans R" charset="-122"/>
                <a:cs typeface="+mn-cs"/>
              </a:endParaRPr>
            </a:p>
            <a:p>
              <a:pPr marL="0" marR="0" lvl="0" indent="0" algn="l" defTabSz="91313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OPPOSans R" charset="-122"/>
                <a:ea typeface="OPPOSans R" charset="-122"/>
                <a:cs typeface="+mn-cs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图片 1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953" t="307" r="-48" b="-817"/>
          <a:stretch>
            <a:fillRect/>
          </a:stretch>
        </p:blipFill>
        <p:spPr>
          <a:xfrm rot="10800000" flipH="1">
            <a:off x="-2039419" y="-1272918"/>
            <a:ext cx="27719887" cy="15057148"/>
          </a:xfrm>
          <a:prstGeom prst="rect">
            <a:avLst/>
          </a:prstGeom>
        </p:spPr>
      </p:pic>
      <p:sp>
        <p:nvSpPr>
          <p:cNvPr id="25" name="矩形 24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  <p:sp>
        <p:nvSpPr>
          <p:cNvPr id="18" name="文本框 17"/>
          <p:cNvSpPr txBox="1"/>
          <p:nvPr/>
        </p:nvSpPr>
        <p:spPr>
          <a:xfrm>
            <a:off x="549043" y="205056"/>
            <a:ext cx="8309822" cy="954107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lvl="0" defTabSz="913130">
              <a:defRPr/>
            </a:pPr>
            <a:r>
              <a:rPr lang="en-US" altLang="zh-CN" sz="2800" spc="-150" dirty="0">
                <a:solidFill>
                  <a:prstClr val="white"/>
                </a:solidFill>
                <a:latin typeface="OPPOSans R" charset="-122"/>
                <a:ea typeface="OPPOSans R" charset="-122"/>
              </a:rPr>
              <a:t>Performa </a:t>
            </a:r>
            <a:r>
              <a:rPr lang="en-US" altLang="zh-CN" sz="2800" spc="-150" dirty="0" err="1">
                <a:solidFill>
                  <a:prstClr val="white"/>
                </a:solidFill>
                <a:latin typeface="OPPOSans R" charset="-122"/>
                <a:ea typeface="OPPOSans R" charset="-122"/>
              </a:rPr>
              <a:t>layar</a:t>
            </a:r>
            <a:r>
              <a:rPr lang="en-US" altLang="zh-CN" sz="2800" spc="-150" dirty="0">
                <a:solidFill>
                  <a:prstClr val="white"/>
                </a:solidFill>
                <a:latin typeface="OPPOSans R" charset="-122"/>
                <a:ea typeface="OPPOSans R" charset="-122"/>
              </a:rPr>
              <a:t> </a:t>
            </a:r>
            <a:r>
              <a:rPr lang="en-US" altLang="zh-CN" sz="2800" spc="-150" dirty="0" err="1">
                <a:solidFill>
                  <a:prstClr val="white"/>
                </a:solidFill>
                <a:latin typeface="OPPOSans R" charset="-122"/>
                <a:ea typeface="OPPOSans R" charset="-122"/>
              </a:rPr>
              <a:t>keseluruhan</a:t>
            </a:r>
            <a:r>
              <a:rPr lang="en-US" altLang="zh-CN" sz="2800" spc="-150" dirty="0">
                <a:solidFill>
                  <a:prstClr val="white"/>
                </a:solidFill>
                <a:latin typeface="OPPOSans R" charset="-122"/>
                <a:ea typeface="OPPOSans R" charset="-122"/>
              </a:rPr>
              <a:t> yang </a:t>
            </a:r>
            <a:r>
              <a:rPr lang="en-US" altLang="zh-CN" sz="2800" spc="-150" dirty="0" err="1">
                <a:solidFill>
                  <a:prstClr val="white"/>
                </a:solidFill>
                <a:latin typeface="OPPOSans R" charset="-122"/>
                <a:ea typeface="OPPOSans R" charset="-122"/>
              </a:rPr>
              <a:t>luar</a:t>
            </a:r>
            <a:r>
              <a:rPr lang="en-US" altLang="zh-CN" sz="2800" spc="-150" dirty="0">
                <a:solidFill>
                  <a:prstClr val="white"/>
                </a:solidFill>
                <a:latin typeface="OPPOSans R" charset="-122"/>
                <a:ea typeface="OPPOSans R" charset="-122"/>
              </a:rPr>
              <a:t> </a:t>
            </a:r>
            <a:r>
              <a:rPr lang="en-US" altLang="zh-CN" sz="2800" spc="-150" dirty="0" err="1">
                <a:solidFill>
                  <a:prstClr val="white"/>
                </a:solidFill>
                <a:latin typeface="OPPOSans R" charset="-122"/>
                <a:ea typeface="OPPOSans R" charset="-122"/>
              </a:rPr>
              <a:t>biasa</a:t>
            </a:r>
            <a:endParaRPr lang="en-US" altLang="zh-CN" sz="2800" spc="-150" dirty="0">
              <a:solidFill>
                <a:prstClr val="white"/>
              </a:solidFill>
              <a:latin typeface="OPPOSans R" charset="-122"/>
              <a:ea typeface="OPPOSans R" charset="-122"/>
            </a:endParaRPr>
          </a:p>
          <a:p>
            <a:pPr lvl="0" defTabSz="913130">
              <a:defRPr/>
            </a:pPr>
            <a:r>
              <a:rPr lang="en-US" altLang="zh-CN" sz="2800" spc="-150" dirty="0" err="1">
                <a:solidFill>
                  <a:prstClr val="white"/>
                </a:solidFill>
                <a:latin typeface="OPPOSans R" charset="-122"/>
                <a:ea typeface="OPPOSans R" charset="-122"/>
              </a:rPr>
              <a:t>Peringkat</a:t>
            </a:r>
            <a:r>
              <a:rPr lang="en-US" altLang="zh-CN" sz="2800" spc="-150" dirty="0">
                <a:solidFill>
                  <a:prstClr val="white"/>
                </a:solidFill>
                <a:latin typeface="OPPOSans R" charset="-122"/>
                <a:ea typeface="OPPOSans R" charset="-122"/>
              </a:rPr>
              <a:t> </a:t>
            </a:r>
            <a:r>
              <a:rPr lang="en-US" altLang="zh-CN" sz="2800" spc="-150" dirty="0" err="1">
                <a:solidFill>
                  <a:prstClr val="white"/>
                </a:solidFill>
                <a:latin typeface="OPPOSans R" charset="-122"/>
                <a:ea typeface="OPPOSans R" charset="-122"/>
              </a:rPr>
              <a:t>otoritatif</a:t>
            </a:r>
            <a:r>
              <a:rPr lang="en-US" altLang="zh-CN" sz="2800" spc="-150" dirty="0">
                <a:solidFill>
                  <a:prstClr val="white"/>
                </a:solidFill>
                <a:latin typeface="OPPOSans R" charset="-122"/>
                <a:ea typeface="OPPOSans R" charset="-122"/>
              </a:rPr>
              <a:t> </a:t>
            </a:r>
            <a:r>
              <a:rPr lang="en-US" altLang="zh-CN" sz="2800" spc="-150" dirty="0" err="1">
                <a:solidFill>
                  <a:prstClr val="white"/>
                </a:solidFill>
                <a:latin typeface="OPPOSans R" charset="-122"/>
                <a:ea typeface="OPPOSans R" charset="-122"/>
              </a:rPr>
              <a:t>DisplayMate</a:t>
            </a:r>
            <a:r>
              <a:rPr lang="en-US" altLang="zh-CN" sz="2800" spc="-150" dirty="0">
                <a:solidFill>
                  <a:prstClr val="white"/>
                </a:solidFill>
                <a:latin typeface="OPPOSans R" charset="-122"/>
                <a:ea typeface="OPPOSans R" charset="-122"/>
              </a:rPr>
              <a:t> A +</a:t>
            </a:r>
          </a:p>
        </p:txBody>
      </p:sp>
      <p:sp>
        <p:nvSpPr>
          <p:cNvPr id="33" name="内容占位符 2"/>
          <p:cNvSpPr txBox="1"/>
          <p:nvPr/>
        </p:nvSpPr>
        <p:spPr>
          <a:xfrm>
            <a:off x="549042" y="1492988"/>
            <a:ext cx="5704274" cy="55528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defTabSz="913130">
              <a:lnSpc>
                <a:spcPct val="150000"/>
              </a:lnSpc>
              <a:spcBef>
                <a:spcPts val="0"/>
              </a:spcBef>
              <a:buNone/>
              <a:defRPr/>
            </a:pPr>
            <a:r>
              <a:rPr lang="en-US" altLang="zh-CN" sz="1200" dirty="0">
                <a:solidFill>
                  <a:prstClr val="white"/>
                </a:solidFill>
                <a:latin typeface="OPPOSans R" charset="-122"/>
                <a:ea typeface="OPPOSans R" charset="-122"/>
              </a:rPr>
              <a:t>Performa </a:t>
            </a:r>
            <a:r>
              <a:rPr lang="en-US" altLang="zh-CN" sz="1200" dirty="0" err="1">
                <a:solidFill>
                  <a:prstClr val="white"/>
                </a:solidFill>
                <a:latin typeface="OPPOSans R" charset="-122"/>
                <a:ea typeface="OPPOSans R" charset="-122"/>
              </a:rPr>
              <a:t>keseluruhan</a:t>
            </a:r>
            <a:r>
              <a:rPr lang="en-US" altLang="zh-CN" sz="1200" dirty="0">
                <a:solidFill>
                  <a:prstClr val="white"/>
                </a:solidFill>
                <a:latin typeface="OPPOSans R" charset="-122"/>
                <a:ea typeface="OPPOSans R" charset="-122"/>
              </a:rPr>
              <a:t> </a:t>
            </a:r>
            <a:r>
              <a:rPr lang="en-US" altLang="zh-CN" sz="1200" dirty="0" err="1">
                <a:solidFill>
                  <a:prstClr val="white"/>
                </a:solidFill>
                <a:latin typeface="OPPOSans R" charset="-122"/>
                <a:ea typeface="OPPOSans R" charset="-122"/>
              </a:rPr>
              <a:t>dari</a:t>
            </a:r>
            <a:r>
              <a:rPr lang="en-US" altLang="zh-CN" sz="1200" dirty="0">
                <a:solidFill>
                  <a:prstClr val="white"/>
                </a:solidFill>
                <a:latin typeface="OPPOSans R" charset="-122"/>
                <a:ea typeface="OPPOSans R" charset="-122"/>
              </a:rPr>
              <a:t> </a:t>
            </a:r>
            <a:r>
              <a:rPr lang="en-US" altLang="zh-CN" sz="1200" dirty="0" err="1">
                <a:solidFill>
                  <a:prstClr val="white"/>
                </a:solidFill>
                <a:latin typeface="OPPOSans R" charset="-122"/>
                <a:ea typeface="OPPOSans R" charset="-122"/>
              </a:rPr>
              <a:t>layar</a:t>
            </a:r>
            <a:r>
              <a:rPr lang="en-US" altLang="zh-CN" sz="1200" dirty="0">
                <a:solidFill>
                  <a:prstClr val="white"/>
                </a:solidFill>
                <a:latin typeface="OPPOSans R" charset="-122"/>
                <a:ea typeface="OPPOSans R" charset="-122"/>
              </a:rPr>
              <a:t> </a:t>
            </a:r>
            <a:r>
              <a:rPr lang="en-US" altLang="zh-CN" sz="1200" dirty="0" err="1">
                <a:solidFill>
                  <a:prstClr val="white"/>
                </a:solidFill>
                <a:latin typeface="OPPOSans R" charset="-122"/>
                <a:ea typeface="OPPOSans R" charset="-122"/>
              </a:rPr>
              <a:t>seri</a:t>
            </a:r>
            <a:r>
              <a:rPr lang="en-US" altLang="zh-CN" sz="1200" dirty="0">
                <a:solidFill>
                  <a:prstClr val="white"/>
                </a:solidFill>
                <a:latin typeface="OPPOSans R" charset="-122"/>
                <a:ea typeface="OPPOSans R" charset="-122"/>
              </a:rPr>
              <a:t> Find X3 </a:t>
            </a:r>
            <a:r>
              <a:rPr lang="en-US" altLang="zh-CN" sz="1200" dirty="0" err="1">
                <a:solidFill>
                  <a:prstClr val="white"/>
                </a:solidFill>
                <a:latin typeface="OPPOSans R" charset="-122"/>
                <a:ea typeface="OPPOSans R" charset="-122"/>
              </a:rPr>
              <a:t>sangat</a:t>
            </a:r>
            <a:r>
              <a:rPr lang="en-US" altLang="zh-CN" sz="1200" dirty="0">
                <a:solidFill>
                  <a:prstClr val="white"/>
                </a:solidFill>
                <a:latin typeface="OPPOSans R" charset="-122"/>
                <a:ea typeface="OPPOSans R" charset="-122"/>
              </a:rPr>
              <a:t> </a:t>
            </a:r>
            <a:r>
              <a:rPr lang="en-US" altLang="zh-CN" sz="1200" dirty="0" err="1">
                <a:solidFill>
                  <a:prstClr val="white"/>
                </a:solidFill>
                <a:latin typeface="OPPOSans R" charset="-122"/>
                <a:ea typeface="OPPOSans R" charset="-122"/>
              </a:rPr>
              <a:t>baik</a:t>
            </a:r>
            <a:endParaRPr lang="en-US" altLang="zh-CN" sz="1200" dirty="0">
              <a:solidFill>
                <a:prstClr val="white"/>
              </a:solidFill>
              <a:latin typeface="OPPOSans R" charset="-122"/>
              <a:ea typeface="OPPOSans R" charset="-122"/>
            </a:endParaRPr>
          </a:p>
          <a:p>
            <a:pPr marL="0" lvl="0" indent="0" defTabSz="913130">
              <a:lnSpc>
                <a:spcPct val="150000"/>
              </a:lnSpc>
              <a:spcBef>
                <a:spcPts val="0"/>
              </a:spcBef>
              <a:buNone/>
              <a:defRPr/>
            </a:pPr>
            <a:r>
              <a:rPr lang="en-US" altLang="zh-CN" sz="1200" dirty="0">
                <a:solidFill>
                  <a:prstClr val="white"/>
                </a:solidFill>
                <a:latin typeface="OPPOSans R" charset="-122"/>
                <a:ea typeface="OPPOSans R" charset="-122"/>
              </a:rPr>
              <a:t>Lembaga </a:t>
            </a:r>
            <a:r>
              <a:rPr lang="en-US" altLang="zh-CN" sz="1200" dirty="0" err="1">
                <a:solidFill>
                  <a:prstClr val="white"/>
                </a:solidFill>
                <a:latin typeface="OPPOSans R" charset="-122"/>
                <a:ea typeface="OPPOSans R" charset="-122"/>
              </a:rPr>
              <a:t>pengujian</a:t>
            </a:r>
            <a:r>
              <a:rPr lang="en-US" altLang="zh-CN" sz="1200" dirty="0">
                <a:solidFill>
                  <a:prstClr val="white"/>
                </a:solidFill>
                <a:latin typeface="OPPOSans R" charset="-122"/>
                <a:ea typeface="OPPOSans R" charset="-122"/>
              </a:rPr>
              <a:t> </a:t>
            </a:r>
            <a:r>
              <a:rPr lang="en-US" altLang="zh-CN" sz="1200" dirty="0" err="1">
                <a:solidFill>
                  <a:prstClr val="white"/>
                </a:solidFill>
                <a:latin typeface="OPPOSans R" charset="-122"/>
                <a:ea typeface="OPPOSans R" charset="-122"/>
              </a:rPr>
              <a:t>layar</a:t>
            </a:r>
            <a:r>
              <a:rPr lang="en-US" altLang="zh-CN" sz="1200" dirty="0">
                <a:solidFill>
                  <a:prstClr val="white"/>
                </a:solidFill>
                <a:latin typeface="OPPOSans R" charset="-122"/>
                <a:ea typeface="OPPOSans R" charset="-122"/>
              </a:rPr>
              <a:t> </a:t>
            </a:r>
            <a:r>
              <a:rPr lang="en-US" altLang="zh-CN" sz="1200" dirty="0" err="1">
                <a:solidFill>
                  <a:prstClr val="white"/>
                </a:solidFill>
                <a:latin typeface="OPPOSans R" charset="-122"/>
                <a:ea typeface="OPPOSans R" charset="-122"/>
              </a:rPr>
              <a:t>otoritatif</a:t>
            </a:r>
            <a:r>
              <a:rPr lang="en-US" altLang="zh-CN" sz="1200" dirty="0">
                <a:solidFill>
                  <a:prstClr val="white"/>
                </a:solidFill>
                <a:latin typeface="OPPOSans R" charset="-122"/>
                <a:ea typeface="OPPOSans R" charset="-122"/>
              </a:rPr>
              <a:t> </a:t>
            </a:r>
            <a:r>
              <a:rPr lang="en-US" altLang="zh-CN" sz="1200" dirty="0" err="1">
                <a:solidFill>
                  <a:prstClr val="white"/>
                </a:solidFill>
                <a:latin typeface="OPPOSans R" charset="-122"/>
                <a:ea typeface="OPPOSans R" charset="-122"/>
              </a:rPr>
              <a:t>DisplayMate</a:t>
            </a:r>
            <a:r>
              <a:rPr lang="en-US" altLang="zh-CN" sz="1200" dirty="0">
                <a:solidFill>
                  <a:prstClr val="white"/>
                </a:solidFill>
                <a:latin typeface="OPPOSans R" charset="-122"/>
                <a:ea typeface="OPPOSans R" charset="-122"/>
              </a:rPr>
              <a:t> </a:t>
            </a:r>
            <a:r>
              <a:rPr lang="en-US" altLang="zh-CN" sz="1200" dirty="0" err="1">
                <a:solidFill>
                  <a:prstClr val="white"/>
                </a:solidFill>
                <a:latin typeface="OPPOSans R" charset="-122"/>
                <a:ea typeface="OPPOSans R" charset="-122"/>
              </a:rPr>
              <a:t>Peringkat</a:t>
            </a:r>
            <a:r>
              <a:rPr lang="en-US" altLang="zh-CN" sz="1200" dirty="0">
                <a:solidFill>
                  <a:prstClr val="white"/>
                </a:solidFill>
                <a:latin typeface="OPPOSans R" charset="-122"/>
                <a:ea typeface="OPPOSans R" charset="-122"/>
              </a:rPr>
              <a:t> A +.</a:t>
            </a:r>
          </a:p>
        </p:txBody>
      </p:sp>
      <p:sp>
        <p:nvSpPr>
          <p:cNvPr id="14" name="文本框 13"/>
          <p:cNvSpPr txBox="1"/>
          <p:nvPr/>
        </p:nvSpPr>
        <p:spPr>
          <a:xfrm>
            <a:off x="549043" y="3098380"/>
            <a:ext cx="4657957" cy="553998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marL="0" marR="0" lvl="0" indent="0" algn="l" defTabSz="9131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3000" b="0" i="0" u="none" strike="noStrike" kern="1200" cap="none" spc="-15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POSans R" charset="-122"/>
                <a:ea typeface="OPPOSans R" charset="-122"/>
                <a:cs typeface="+mn-cs"/>
              </a:rPr>
              <a:t>HDR10+ </a:t>
            </a:r>
            <a:r>
              <a:rPr kumimoji="0" lang="en-US" altLang="zh-CN" sz="3000" b="0" i="0" u="none" strike="noStrike" kern="1200" cap="none" spc="-15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POSans R" charset="-122"/>
                <a:ea typeface="OPPOSans R" charset="-122"/>
                <a:cs typeface="+mn-cs"/>
              </a:rPr>
              <a:t>Sertifikat</a:t>
            </a:r>
            <a:r>
              <a:rPr kumimoji="0" lang="en-US" altLang="zh-CN" sz="3000" b="0" i="0" u="none" strike="noStrike" kern="1200" cap="none" spc="-15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POSans R" charset="-122"/>
                <a:ea typeface="OPPOSans R" charset="-122"/>
                <a:cs typeface="+mn-cs"/>
              </a:rPr>
              <a:t> </a:t>
            </a:r>
            <a:r>
              <a:rPr kumimoji="0" lang="en-US" altLang="zh-CN" sz="3000" b="0" i="0" u="none" strike="noStrike" kern="1200" cap="none" spc="-15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POSans R" charset="-122"/>
                <a:ea typeface="OPPOSans R" charset="-122"/>
                <a:cs typeface="+mn-cs"/>
              </a:rPr>
              <a:t>Resmi</a:t>
            </a:r>
            <a:r>
              <a:rPr kumimoji="0" lang="zh-CN" altLang="en-US" sz="3000" b="0" i="0" u="none" strike="noStrike" kern="1200" cap="none" spc="-15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POSans R" charset="-122"/>
                <a:ea typeface="OPPOSans R" charset="-122"/>
                <a:cs typeface="+mn-cs"/>
              </a:rPr>
              <a:t> </a:t>
            </a:r>
          </a:p>
        </p:txBody>
      </p:sp>
      <p:sp>
        <p:nvSpPr>
          <p:cNvPr id="15" name="内容占位符 2"/>
          <p:cNvSpPr txBox="1"/>
          <p:nvPr/>
        </p:nvSpPr>
        <p:spPr>
          <a:xfrm>
            <a:off x="549042" y="3798291"/>
            <a:ext cx="3451458" cy="55528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defTabSz="913130">
              <a:lnSpc>
                <a:spcPct val="150000"/>
              </a:lnSpc>
              <a:spcBef>
                <a:spcPts val="0"/>
              </a:spcBef>
              <a:buNone/>
              <a:defRPr/>
            </a:pPr>
            <a:r>
              <a:rPr lang="en-US" altLang="zh-CN" sz="1200" dirty="0" err="1">
                <a:solidFill>
                  <a:prstClr val="white"/>
                </a:solidFill>
                <a:latin typeface="OPPOSans R" charset="-122"/>
                <a:ea typeface="OPPOSans R" charset="-122"/>
              </a:rPr>
              <a:t>Layar</a:t>
            </a:r>
            <a:r>
              <a:rPr lang="en-US" altLang="zh-CN" sz="1200" dirty="0">
                <a:solidFill>
                  <a:prstClr val="white"/>
                </a:solidFill>
                <a:latin typeface="OPPOSans R" charset="-122"/>
                <a:ea typeface="OPPOSans R" charset="-122"/>
              </a:rPr>
              <a:t> </a:t>
            </a:r>
            <a:r>
              <a:rPr lang="en-US" altLang="zh-CN" sz="1200" dirty="0" err="1">
                <a:solidFill>
                  <a:prstClr val="white"/>
                </a:solidFill>
                <a:latin typeface="OPPOSans R" charset="-122"/>
                <a:ea typeface="OPPOSans R" charset="-122"/>
              </a:rPr>
              <a:t>seri</a:t>
            </a:r>
            <a:r>
              <a:rPr lang="en-US" altLang="zh-CN" sz="1200" dirty="0">
                <a:solidFill>
                  <a:prstClr val="white"/>
                </a:solidFill>
                <a:latin typeface="OPPOSans R" charset="-122"/>
                <a:ea typeface="OPPOSans R" charset="-122"/>
              </a:rPr>
              <a:t> Find X3 </a:t>
            </a:r>
            <a:r>
              <a:rPr lang="en-US" altLang="zh-CN" sz="1200" dirty="0" err="1">
                <a:solidFill>
                  <a:prstClr val="white"/>
                </a:solidFill>
                <a:latin typeface="OPPOSans R" charset="-122"/>
                <a:ea typeface="OPPOSans R" charset="-122"/>
              </a:rPr>
              <a:t>telah</a:t>
            </a:r>
            <a:r>
              <a:rPr lang="en-US" altLang="zh-CN" sz="1200" dirty="0">
                <a:solidFill>
                  <a:prstClr val="white"/>
                </a:solidFill>
                <a:latin typeface="OPPOSans R" charset="-122"/>
                <a:ea typeface="OPPOSans R" charset="-122"/>
              </a:rPr>
              <a:t> lulus </a:t>
            </a:r>
            <a:r>
              <a:rPr lang="en-US" altLang="zh-CN" sz="1200" dirty="0" err="1">
                <a:solidFill>
                  <a:prstClr val="white"/>
                </a:solidFill>
                <a:latin typeface="OPPOSans R" charset="-122"/>
                <a:ea typeface="OPPOSans R" charset="-122"/>
              </a:rPr>
              <a:t>sertifikasi</a:t>
            </a:r>
            <a:r>
              <a:rPr lang="en-US" altLang="zh-CN" sz="1200" dirty="0">
                <a:solidFill>
                  <a:prstClr val="white"/>
                </a:solidFill>
                <a:latin typeface="OPPOSans R" charset="-122"/>
                <a:ea typeface="OPPOSans R" charset="-122"/>
              </a:rPr>
              <a:t> HDR10 + </a:t>
            </a:r>
            <a:r>
              <a:rPr lang="en-US" altLang="zh-CN" sz="1200" dirty="0" err="1">
                <a:solidFill>
                  <a:prstClr val="white"/>
                </a:solidFill>
                <a:latin typeface="OPPOSans R" charset="-122"/>
                <a:ea typeface="OPPOSans R" charset="-122"/>
              </a:rPr>
              <a:t>dengan</a:t>
            </a:r>
            <a:r>
              <a:rPr lang="en-US" altLang="zh-CN" sz="1200" dirty="0">
                <a:solidFill>
                  <a:prstClr val="white"/>
                </a:solidFill>
                <a:latin typeface="OPPOSans R" charset="-122"/>
                <a:ea typeface="OPPOSans R" charset="-122"/>
              </a:rPr>
              <a:t> </a:t>
            </a:r>
            <a:r>
              <a:rPr lang="en-US" altLang="zh-CN" sz="1200" dirty="0" err="1">
                <a:solidFill>
                  <a:prstClr val="white"/>
                </a:solidFill>
                <a:latin typeface="OPPOSans R" charset="-122"/>
                <a:ea typeface="OPPOSans R" charset="-122"/>
              </a:rPr>
              <a:t>akurasi</a:t>
            </a:r>
            <a:r>
              <a:rPr lang="en-US" altLang="zh-CN" sz="1200" dirty="0">
                <a:solidFill>
                  <a:prstClr val="white"/>
                </a:solidFill>
                <a:latin typeface="OPPOSans R" charset="-122"/>
                <a:ea typeface="OPPOSans R" charset="-122"/>
              </a:rPr>
              <a:t> </a:t>
            </a:r>
            <a:r>
              <a:rPr lang="en-US" altLang="zh-CN" sz="1200" dirty="0" err="1">
                <a:solidFill>
                  <a:prstClr val="white"/>
                </a:solidFill>
                <a:latin typeface="OPPOSans R" charset="-122"/>
                <a:ea typeface="OPPOSans R" charset="-122"/>
              </a:rPr>
              <a:t>warna</a:t>
            </a:r>
            <a:r>
              <a:rPr lang="en-US" altLang="zh-CN" sz="1200" dirty="0">
                <a:solidFill>
                  <a:prstClr val="white"/>
                </a:solidFill>
                <a:latin typeface="OPPOSans R" charset="-122"/>
                <a:ea typeface="OPPOSans R" charset="-122"/>
              </a:rPr>
              <a:t> yang </a:t>
            </a:r>
            <a:r>
              <a:rPr lang="en-US" altLang="zh-CN" sz="1200" dirty="0" err="1">
                <a:solidFill>
                  <a:prstClr val="white"/>
                </a:solidFill>
                <a:latin typeface="OPPOSans R" charset="-122"/>
                <a:ea typeface="OPPOSans R" charset="-122"/>
              </a:rPr>
              <a:t>sangat</a:t>
            </a:r>
            <a:r>
              <a:rPr lang="en-US" altLang="zh-CN" sz="1200" dirty="0">
                <a:solidFill>
                  <a:prstClr val="white"/>
                </a:solidFill>
                <a:latin typeface="OPPOSans R" charset="-122"/>
                <a:ea typeface="OPPOSans R" charset="-122"/>
              </a:rPr>
              <a:t> </a:t>
            </a:r>
            <a:r>
              <a:rPr lang="en-US" altLang="zh-CN" sz="1200" dirty="0" err="1">
                <a:solidFill>
                  <a:prstClr val="white"/>
                </a:solidFill>
                <a:latin typeface="OPPOSans R" charset="-122"/>
                <a:ea typeface="OPPOSans R" charset="-122"/>
              </a:rPr>
              <a:t>tinggi</a:t>
            </a:r>
            <a:r>
              <a:rPr lang="en-US" altLang="zh-CN" sz="1200" dirty="0">
                <a:solidFill>
                  <a:prstClr val="white"/>
                </a:solidFill>
                <a:latin typeface="OPPOSans R" charset="-122"/>
                <a:ea typeface="OPPOSans R" charset="-122"/>
              </a:rPr>
              <a:t>. </a:t>
            </a:r>
            <a:r>
              <a:rPr lang="en-US" altLang="zh-CN" sz="1200" dirty="0" err="1">
                <a:solidFill>
                  <a:prstClr val="white"/>
                </a:solidFill>
                <a:latin typeface="OPPOSans R" charset="-122"/>
                <a:ea typeface="OPPOSans R" charset="-122"/>
              </a:rPr>
              <a:t>Mendukung</a:t>
            </a:r>
            <a:r>
              <a:rPr lang="en-US" altLang="zh-CN" sz="1200" dirty="0">
                <a:solidFill>
                  <a:prstClr val="white"/>
                </a:solidFill>
                <a:latin typeface="OPPOSans R" charset="-122"/>
                <a:ea typeface="OPPOSans R" charset="-122"/>
              </a:rPr>
              <a:t> </a:t>
            </a:r>
            <a:r>
              <a:rPr lang="en-US" altLang="zh-CN" sz="1200" dirty="0" err="1">
                <a:solidFill>
                  <a:prstClr val="white"/>
                </a:solidFill>
                <a:latin typeface="OPPOSans R" charset="-122"/>
                <a:ea typeface="OPPOSans R" charset="-122"/>
              </a:rPr>
              <a:t>pemutaran</a:t>
            </a:r>
            <a:r>
              <a:rPr lang="en-US" altLang="zh-CN" sz="1200" dirty="0">
                <a:solidFill>
                  <a:prstClr val="white"/>
                </a:solidFill>
                <a:latin typeface="OPPOSans R" charset="-122"/>
                <a:ea typeface="OPPOSans R" charset="-122"/>
              </a:rPr>
              <a:t> </a:t>
            </a:r>
            <a:r>
              <a:rPr lang="en-US" altLang="zh-CN" sz="1200" dirty="0" err="1">
                <a:solidFill>
                  <a:prstClr val="white"/>
                </a:solidFill>
                <a:latin typeface="OPPOSans R" charset="-122"/>
                <a:ea typeface="OPPOSans R" charset="-122"/>
              </a:rPr>
              <a:t>konten</a:t>
            </a:r>
            <a:r>
              <a:rPr lang="en-US" altLang="zh-CN" sz="1200" dirty="0">
                <a:solidFill>
                  <a:prstClr val="white"/>
                </a:solidFill>
                <a:latin typeface="OPPOSans R" charset="-122"/>
                <a:ea typeface="OPPOSans R" charset="-122"/>
              </a:rPr>
              <a:t> video HDR </a:t>
            </a:r>
            <a:r>
              <a:rPr lang="en-US" altLang="zh-CN" sz="1200" dirty="0" err="1">
                <a:solidFill>
                  <a:prstClr val="white"/>
                </a:solidFill>
                <a:latin typeface="OPPOSans R" charset="-122"/>
                <a:ea typeface="OPPOSans R" charset="-122"/>
              </a:rPr>
              <a:t>seperti</a:t>
            </a:r>
            <a:r>
              <a:rPr lang="en-US" altLang="zh-CN" sz="1200" dirty="0">
                <a:solidFill>
                  <a:prstClr val="white"/>
                </a:solidFill>
                <a:latin typeface="OPPOSans R" charset="-122"/>
                <a:ea typeface="OPPOSans R" charset="-122"/>
              </a:rPr>
              <a:t> YouTube, Netflix, Amazon, </a:t>
            </a:r>
            <a:r>
              <a:rPr lang="en-US" altLang="zh-CN" sz="1200" dirty="0" err="1">
                <a:solidFill>
                  <a:prstClr val="white"/>
                </a:solidFill>
                <a:latin typeface="OPPOSans R" charset="-122"/>
                <a:ea typeface="OPPOSans R" charset="-122"/>
              </a:rPr>
              <a:t>dll</a:t>
            </a:r>
            <a:r>
              <a:rPr lang="en-US" altLang="zh-CN" sz="1200" dirty="0">
                <a:solidFill>
                  <a:prstClr val="white"/>
                </a:solidFill>
                <a:latin typeface="OPPOSans R" charset="-122"/>
                <a:ea typeface="OPPOSans R" charset="-122"/>
              </a:rPr>
              <a:t>.</a:t>
            </a:r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POSans R" charset="-122"/>
              <a:ea typeface="OPPOSans R" charset="-122"/>
              <a:cs typeface="+mn-cs"/>
            </a:endParaRPr>
          </a:p>
        </p:txBody>
      </p:sp>
      <p:grpSp>
        <p:nvGrpSpPr>
          <p:cNvPr id="16" name="组 6"/>
          <p:cNvGrpSpPr/>
          <p:nvPr/>
        </p:nvGrpSpPr>
        <p:grpSpPr>
          <a:xfrm>
            <a:off x="623888" y="5600701"/>
            <a:ext cx="389488" cy="376512"/>
            <a:chOff x="6407048" y="3725270"/>
            <a:chExt cx="3139908" cy="3035301"/>
          </a:xfrm>
          <a:effectLst>
            <a:outerShdw blurRad="50800" dist="50800" sx="1000" sy="1000" algn="ctr" rotWithShape="0">
              <a:srgbClr val="000000"/>
            </a:outerShdw>
            <a:reflection endPos="0" dist="25400" dir="5400000" sy="-100000" algn="bl" rotWithShape="0"/>
          </a:effectLst>
        </p:grpSpPr>
        <p:sp>
          <p:nvSpPr>
            <p:cNvPr id="17" name="矩形 16"/>
            <p:cNvSpPr/>
            <p:nvPr/>
          </p:nvSpPr>
          <p:spPr>
            <a:xfrm>
              <a:off x="6407048" y="3725270"/>
              <a:ext cx="3139908" cy="300099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1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pic>
          <p:nvPicPr>
            <p:cNvPr id="21" name="图片 20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6475288" y="3725270"/>
              <a:ext cx="3022599" cy="3035301"/>
            </a:xfrm>
            <a:prstGeom prst="rect">
              <a:avLst/>
            </a:prstGeom>
            <a:effectLst>
              <a:outerShdw blurRad="50800" dist="50800" dir="5400000" sx="1000" sy="1000" algn="ctr" rotWithShape="0">
                <a:srgbClr val="000000"/>
              </a:outerShdw>
            </a:effectLst>
          </p:spPr>
        </p:pic>
      </p:grpSp>
      <p:pic>
        <p:nvPicPr>
          <p:cNvPr id="22" name="图片 21"/>
          <p:cNvPicPr>
            <a:picLocks noChangeAspect="1"/>
          </p:cNvPicPr>
          <p:nvPr/>
        </p:nvPicPr>
        <p:blipFill rotWithShape="1">
          <a:blip r:embed="rId4" cstate="screen"/>
          <a:srcRect/>
          <a:stretch>
            <a:fillRect/>
          </a:stretch>
        </p:blipFill>
        <p:spPr>
          <a:xfrm>
            <a:off x="1138028" y="5610845"/>
            <a:ext cx="1518168" cy="376512"/>
          </a:xfrm>
          <a:prstGeom prst="rect">
            <a:avLst/>
          </a:prstGeom>
        </p:spPr>
      </p:pic>
      <p:grpSp>
        <p:nvGrpSpPr>
          <p:cNvPr id="20" name="组合 19"/>
          <p:cNvGrpSpPr/>
          <p:nvPr/>
        </p:nvGrpSpPr>
        <p:grpSpPr>
          <a:xfrm>
            <a:off x="-97459" y="6614514"/>
            <a:ext cx="12600000" cy="268856"/>
            <a:chOff x="-97459" y="6558705"/>
            <a:chExt cx="12600000" cy="268856"/>
          </a:xfrm>
        </p:grpSpPr>
        <p:sp>
          <p:nvSpPr>
            <p:cNvPr id="23" name="文本框 22"/>
            <p:cNvSpPr txBox="1"/>
            <p:nvPr/>
          </p:nvSpPr>
          <p:spPr>
            <a:xfrm>
              <a:off x="538156" y="6558705"/>
              <a:ext cx="2487930" cy="2688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313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OPPOSans R" charset="-122"/>
                  <a:ea typeface="OPPOSans R" charset="-122"/>
                  <a:cs typeface="+mn-cs"/>
                </a:rPr>
                <a:t>OPPO FIND X3 PRO | TRAINING MATERIALS</a:t>
              </a:r>
              <a:endParaRPr kumimoji="0" lang="zh-CN" altLang="en-US" sz="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POSans R" charset="-122"/>
                <a:ea typeface="OPPOSans R" charset="-122"/>
                <a:cs typeface="+mn-cs"/>
              </a:endParaRPr>
            </a:p>
            <a:p>
              <a:pPr marL="0" marR="0" lvl="0" indent="0" algn="l" defTabSz="91313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POSans R" charset="-122"/>
                <a:ea typeface="OPPOSans R" charset="-122"/>
                <a:cs typeface="+mn-cs"/>
              </a:endParaRPr>
            </a:p>
          </p:txBody>
        </p:sp>
        <p:pic>
          <p:nvPicPr>
            <p:cNvPr id="24" name="图形 23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-97459" y="6567291"/>
              <a:ext cx="12600000" cy="104672"/>
            </a:xfrm>
            <a:prstGeom prst="rect">
              <a:avLst/>
            </a:prstGeom>
          </p:spPr>
        </p:pic>
      </p:grpSp>
      <p:sp>
        <p:nvSpPr>
          <p:cNvPr id="26" name="内容占位符 2"/>
          <p:cNvSpPr txBox="1"/>
          <p:nvPr/>
        </p:nvSpPr>
        <p:spPr>
          <a:xfrm>
            <a:off x="7029450" y="-2535520"/>
            <a:ext cx="8595034" cy="9338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313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30000" b="0" i="0" u="none" strike="noStrike" kern="1200" cap="none" spc="-150" normalizeH="0" baseline="0" noProof="0" dirty="0">
                <a:ln>
                  <a:noFill/>
                </a:ln>
                <a:gradFill>
                  <a:gsLst>
                    <a:gs pos="39000">
                      <a:prstClr val="white"/>
                    </a:gs>
                    <a:gs pos="92000">
                      <a:prstClr val="white">
                        <a:alpha val="0"/>
                      </a:prstClr>
                    </a:gs>
                  </a:gsLst>
                  <a:lin ang="5400000" scaled="1"/>
                </a:gradFill>
                <a:effectLst/>
                <a:uLnTx/>
                <a:uFillTx/>
                <a:latin typeface="OPPOSans B" charset="-122"/>
                <a:ea typeface="OPPOSans B" charset="-122"/>
                <a:cs typeface="OPPOSans-S R" panose="00020600040101010101" pitchFamily="18" charset="-122"/>
              </a:rPr>
              <a:t>A+</a:t>
            </a: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8965530" y="-1879184"/>
            <a:ext cx="3928698" cy="1281541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bldLvl="0" animBg="1"/>
      <p:bldP spid="33" grpId="0"/>
      <p:bldP spid="14" grpId="0" bldLvl="0" animBg="1"/>
      <p:bldP spid="15" grpId="0"/>
      <p:bldP spid="26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33" b="783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矩形 7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alpha val="6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文本框 5"/>
          <p:cNvSpPr txBox="1"/>
          <p:nvPr/>
        </p:nvSpPr>
        <p:spPr>
          <a:xfrm>
            <a:off x="538156" y="2422761"/>
            <a:ext cx="7291394" cy="11443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313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5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POSans M" charset="-122"/>
                <a:ea typeface="OPPOSans M" charset="-122"/>
                <a:cs typeface="+mn-cs"/>
              </a:rPr>
              <a:t>Konfigurasi</a:t>
            </a:r>
            <a:r>
              <a:rPr kumimoji="0" lang="en-US" altLang="zh-CN" sz="5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POSans M" charset="-122"/>
                <a:ea typeface="OPPOSans M" charset="-122"/>
                <a:cs typeface="+mn-cs"/>
              </a:rPr>
              <a:t> Super</a:t>
            </a:r>
            <a:endParaRPr kumimoji="0" lang="zh-CN" altLang="en-US" sz="5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POSans M" charset="-122"/>
              <a:ea typeface="OPPOSans M" charset="-122"/>
              <a:cs typeface="+mn-cs"/>
            </a:endParaRPr>
          </a:p>
        </p:txBody>
      </p:sp>
      <p:sp>
        <p:nvSpPr>
          <p:cNvPr id="7" name="内容占位符 2"/>
          <p:cNvSpPr>
            <a:spLocks noGrp="1"/>
          </p:cNvSpPr>
          <p:nvPr>
            <p:ph idx="1"/>
          </p:nvPr>
        </p:nvSpPr>
        <p:spPr>
          <a:xfrm>
            <a:off x="559115" y="3709988"/>
            <a:ext cx="5775010" cy="621837"/>
          </a:xfrm>
        </p:spPr>
        <p:txBody>
          <a:bodyPr>
            <a:noAutofit/>
          </a:bodyPr>
          <a:lstStyle/>
          <a:p>
            <a:pPr marL="0" indent="0" defTabSz="913130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en-US" altLang="zh-CN" sz="1800" b="1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2021 </a:t>
            </a:r>
            <a:r>
              <a:rPr lang="fi-FI" altLang="zh-CN" sz="1800" b="1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Konfigurasi andalan super kelas satu</a:t>
            </a:r>
            <a:endParaRPr lang="zh-CN" altLang="en-US" sz="1400" dirty="0">
              <a:solidFill>
                <a:schemeClr val="bg1"/>
              </a:solidFill>
              <a:latin typeface="OPPOSans R" charset="-122"/>
              <a:ea typeface="OPPOSans R" charset="-122"/>
              <a:cs typeface="OPPOSans-S R" panose="00020600040101010101" pitchFamily="18" charset="-122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831" t="43392" r="52093" b="34331"/>
          <a:stretch>
            <a:fillRect/>
          </a:stretch>
        </p:blipFill>
        <p:spPr>
          <a:xfrm rot="10800000" flipH="1">
            <a:off x="0" y="0"/>
            <a:ext cx="12398033" cy="6975921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931647" y="133106"/>
            <a:ext cx="6913491" cy="23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POSans R" charset="-122"/>
                <a:ea typeface="OPPOSans R" charset="-122"/>
                <a:cs typeface="+mn-cs"/>
              </a:rPr>
              <a:t>Yang </a:t>
            </a:r>
            <a:r>
              <a:rPr kumimoji="0" lang="en-US" altLang="zh-CN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POSans R" charset="-122"/>
                <a:ea typeface="OPPOSans R" charset="-122"/>
                <a:cs typeface="+mn-cs"/>
              </a:rPr>
              <a:t>terkuat</a:t>
            </a:r>
            <a:r>
              <a:rPr kumimoji="0" lang="en-US" altLang="zh-CN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POSans R" charset="-122"/>
                <a:ea typeface="OPPOSans R" charset="-122"/>
                <a:cs typeface="+mn-cs"/>
              </a:rPr>
              <a:t> di </a:t>
            </a:r>
            <a:r>
              <a:rPr kumimoji="0" lang="en-US" altLang="zh-CN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POSans R" charset="-122"/>
                <a:ea typeface="OPPOSans R" charset="-122"/>
                <a:cs typeface="+mn-cs"/>
              </a:rPr>
              <a:t>permukaan</a:t>
            </a:r>
            <a:endParaRPr kumimoji="0" lang="en-US" altLang="zh-CN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POSans R" charset="-122"/>
              <a:ea typeface="OPPOSans R" charset="-122"/>
              <a:cs typeface="+mn-cs"/>
            </a:endParaRPr>
          </a:p>
          <a:p>
            <a:pPr marL="0" marR="0" lvl="0" indent="0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4000" b="1" i="0" u="none" strike="noStrike" kern="1200" cap="none" spc="0" normalizeH="0" baseline="0" noProof="0" dirty="0">
                <a:ln>
                  <a:noFill/>
                </a:ln>
                <a:solidFill>
                  <a:srgbClr val="EA9233"/>
                </a:solidFill>
                <a:effectLst/>
                <a:uLnTx/>
                <a:uFillTx/>
                <a:latin typeface="OPPOSans R" charset="-122"/>
                <a:ea typeface="OPPOSans R" charset="-122"/>
                <a:cs typeface="+mn-cs"/>
              </a:rPr>
              <a:t>Qualcomm Snapdragon 888</a:t>
            </a:r>
          </a:p>
        </p:txBody>
      </p:sp>
      <p:pic>
        <p:nvPicPr>
          <p:cNvPr id="9" name="图形 8" descr="处理器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35418" y="2884869"/>
            <a:ext cx="553721" cy="553721"/>
          </a:xfrm>
          <a:prstGeom prst="rect">
            <a:avLst/>
          </a:prstGeom>
        </p:spPr>
      </p:pic>
      <p:pic>
        <p:nvPicPr>
          <p:cNvPr id="10" name="图形 9" descr="火箭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35418" y="4074911"/>
            <a:ext cx="553721" cy="553721"/>
          </a:xfrm>
          <a:prstGeom prst="rect">
            <a:avLst/>
          </a:prstGeom>
        </p:spPr>
      </p:pic>
      <p:pic>
        <p:nvPicPr>
          <p:cNvPr id="11" name="图形 10" descr="游戏控制器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35669" y="5264953"/>
            <a:ext cx="553470" cy="553470"/>
          </a:xfrm>
          <a:prstGeom prst="rect">
            <a:avLst/>
          </a:prstGeom>
        </p:spPr>
      </p:pic>
      <p:sp>
        <p:nvSpPr>
          <p:cNvPr id="15" name="文本框 14"/>
          <p:cNvSpPr txBox="1"/>
          <p:nvPr/>
        </p:nvSpPr>
        <p:spPr>
          <a:xfrm>
            <a:off x="1503516" y="2762581"/>
            <a:ext cx="3781586" cy="7982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it-IT" altLang="zh-CN" sz="1600" b="1" dirty="0">
                <a:solidFill>
                  <a:schemeClr val="bg1"/>
                </a:solidFill>
                <a:latin typeface="OPPOSans R" charset="-122"/>
                <a:ea typeface="OPPOSans R" charset="-122"/>
              </a:rPr>
              <a:t>Teknologi 5nm teratas di industri</a:t>
            </a:r>
          </a:p>
          <a:p>
            <a:pPr>
              <a:lnSpc>
                <a:spcPct val="150000"/>
              </a:lnSpc>
              <a:defRPr/>
            </a:pPr>
            <a:r>
              <a:rPr lang="it-IT" altLang="zh-CN" sz="1600" b="1" dirty="0">
                <a:solidFill>
                  <a:schemeClr val="bg1"/>
                </a:solidFill>
                <a:latin typeface="OPPOSans R" charset="-122"/>
                <a:ea typeface="OPPOSans R" charset="-122"/>
              </a:rPr>
              <a:t>Arsitektur A78 terbaik di industri</a:t>
            </a:r>
            <a:endParaRPr lang="en-US" altLang="zh-CN" sz="1600" b="1" noProof="0" dirty="0">
              <a:solidFill>
                <a:schemeClr val="bg1"/>
              </a:solidFill>
              <a:latin typeface="OPPOSans R" charset="-122"/>
              <a:ea typeface="OPPOSans R" charset="-122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1503516" y="3944978"/>
            <a:ext cx="4112204" cy="7100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en-US" altLang="zh-CN" sz="1400" b="1" noProof="0" dirty="0">
                <a:solidFill>
                  <a:schemeClr val="bg1"/>
                </a:solidFill>
                <a:latin typeface="OPPOSans R" charset="-122"/>
                <a:ea typeface="OPPOSans R" charset="-122"/>
              </a:rPr>
              <a:t>Running Point 770.000</a:t>
            </a:r>
            <a:r>
              <a:rPr lang="zh-CN" altLang="en-US" sz="1400" b="1" noProof="0" dirty="0">
                <a:solidFill>
                  <a:schemeClr val="bg1"/>
                </a:solidFill>
                <a:latin typeface="OPPOSans R" charset="-122"/>
                <a:ea typeface="OPPOSans R" charset="-122"/>
              </a:rPr>
              <a:t>，</a:t>
            </a:r>
            <a:r>
              <a:rPr lang="en-US" altLang="zh-CN" sz="1400" b="1" noProof="0" dirty="0" err="1">
                <a:solidFill>
                  <a:schemeClr val="bg1"/>
                </a:solidFill>
                <a:latin typeface="OPPOSans R" charset="-122"/>
                <a:ea typeface="OPPOSans R" charset="-122"/>
              </a:rPr>
              <a:t>Tertinggi</a:t>
            </a:r>
            <a:r>
              <a:rPr lang="en-US" altLang="zh-CN" sz="1400" b="1" noProof="0" dirty="0">
                <a:solidFill>
                  <a:schemeClr val="bg1"/>
                </a:solidFill>
                <a:latin typeface="OPPOSans R" charset="-122"/>
                <a:ea typeface="OPPOSans R" charset="-122"/>
              </a:rPr>
              <a:t> </a:t>
            </a:r>
            <a:r>
              <a:rPr lang="en-US" altLang="zh-CN" sz="1400" b="1" noProof="0" dirty="0" err="1">
                <a:solidFill>
                  <a:schemeClr val="bg1"/>
                </a:solidFill>
                <a:latin typeface="OPPOSans R" charset="-122"/>
                <a:ea typeface="OPPOSans R" charset="-122"/>
              </a:rPr>
              <a:t>sedunia</a:t>
            </a:r>
            <a:endParaRPr lang="en-US" altLang="zh-CN" sz="1400" b="1" noProof="0" dirty="0">
              <a:solidFill>
                <a:schemeClr val="bg1"/>
              </a:solidFill>
              <a:latin typeface="OPPOSans R" charset="-122"/>
              <a:ea typeface="OPPOSans R" charset="-122"/>
            </a:endParaRPr>
          </a:p>
          <a:p>
            <a:pPr>
              <a:lnSpc>
                <a:spcPct val="150000"/>
              </a:lnSpc>
              <a:defRPr/>
            </a:pPr>
            <a:r>
              <a:rPr kumimoji="0" lang="en-US" altLang="zh-CN" sz="1400" b="1" i="0" u="none" strike="noStrike" kern="1200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OPPOSans R" charset="-122"/>
                <a:ea typeface="OPPOSans R" charset="-122"/>
              </a:rPr>
              <a:t>RAM+ROM</a:t>
            </a:r>
            <a:r>
              <a:rPr kumimoji="0" lang="en-US" altLang="zh-CN" sz="1400" b="1" i="0" u="none" strike="noStrike" kern="1200" cap="none" spc="0" normalizeH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OPPOSans R" charset="-122"/>
                <a:ea typeface="OPPOSans R" charset="-122"/>
              </a:rPr>
              <a:t> </a:t>
            </a:r>
            <a:r>
              <a:rPr kumimoji="0" lang="en-US" altLang="zh-CN" sz="1400" b="1" i="0" u="none" strike="noStrike" kern="1200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OPPOSans R" charset="-122"/>
                <a:ea typeface="OPPOSans R" charset="-122"/>
              </a:rPr>
              <a:t>12+256, </a:t>
            </a:r>
            <a:r>
              <a:rPr kumimoji="0" lang="en-US" altLang="zh-CN" sz="1400" b="1" i="0" u="none" strike="noStrike" kern="1200" cap="none" spc="0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OPPOSans R" charset="-122"/>
                <a:ea typeface="OPPOSans R" charset="-122"/>
              </a:rPr>
              <a:t>cepat</a:t>
            </a:r>
            <a:r>
              <a:rPr kumimoji="0" lang="en-US" altLang="zh-CN" sz="1400" b="1" i="0" u="none" strike="noStrike" kern="1200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OPPOSans R" charset="-122"/>
                <a:ea typeface="OPPOSans R" charset="-122"/>
              </a:rPr>
              <a:t> </a:t>
            </a:r>
            <a:r>
              <a:rPr kumimoji="0" lang="en-US" altLang="zh-CN" sz="1400" b="1" i="0" u="none" strike="noStrike" kern="1200" cap="none" spc="0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OPPOSans R" charset="-122"/>
                <a:ea typeface="OPPOSans R" charset="-122"/>
              </a:rPr>
              <a:t>seperti</a:t>
            </a:r>
            <a:r>
              <a:rPr kumimoji="0" lang="en-US" altLang="zh-CN" sz="1400" b="1" i="0" u="none" strike="noStrike" kern="1200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OPPOSans R" charset="-122"/>
                <a:ea typeface="OPPOSans R" charset="-122"/>
              </a:rPr>
              <a:t> terbang</a:t>
            </a:r>
            <a:endParaRPr kumimoji="0" lang="en-US" altLang="zh-CN" sz="14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OPPOSans R" charset="-122"/>
              <a:ea typeface="OPPOSans R" charset="-122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1503515" y="5127375"/>
            <a:ext cx="4309723" cy="7982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kumimoji="0" lang="en-US" altLang="zh-CN" sz="1600" b="1" i="0" u="none" strike="noStrike" kern="1200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OPPOSans R" charset="-122"/>
                <a:ea typeface="OPPOSans R" charset="-122"/>
                <a:cs typeface="+mn-cs"/>
              </a:rPr>
              <a:t>Game </a:t>
            </a:r>
            <a:r>
              <a:rPr kumimoji="0" lang="en-US" altLang="zh-CN" sz="1600" b="1" i="0" u="none" strike="noStrike" kern="1200" cap="none" spc="0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OPPOSans R" charset="-122"/>
                <a:ea typeface="OPPOSans R" charset="-122"/>
                <a:cs typeface="+mn-cs"/>
              </a:rPr>
              <a:t>berat</a:t>
            </a:r>
            <a:r>
              <a:rPr kumimoji="0" lang="en-US" altLang="zh-CN" sz="1600" b="1" i="0" u="none" strike="noStrike" kern="1200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OPPOSans R" charset="-122"/>
                <a:ea typeface="OPPOSans R" charset="-122"/>
                <a:cs typeface="+mn-cs"/>
              </a:rPr>
              <a:t> </a:t>
            </a:r>
            <a:r>
              <a:rPr kumimoji="0" lang="en-US" altLang="zh-CN" sz="1600" b="1" i="0" u="none" strike="noStrike" kern="1200" cap="none" spc="0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OPPOSans R" charset="-122"/>
                <a:ea typeface="OPPOSans R" charset="-122"/>
                <a:cs typeface="+mn-cs"/>
              </a:rPr>
              <a:t>bisa</a:t>
            </a:r>
            <a:r>
              <a:rPr kumimoji="0" lang="en-US" altLang="zh-CN" sz="1600" b="1" i="0" u="none" strike="noStrike" kern="1200" cap="none" spc="0" normalizeH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OPPOSans R" charset="-122"/>
                <a:ea typeface="OPPOSans R" charset="-122"/>
                <a:cs typeface="+mn-cs"/>
              </a:rPr>
              <a:t> main </a:t>
            </a:r>
            <a:r>
              <a:rPr kumimoji="0" lang="en-US" altLang="zh-CN" sz="1600" b="1" i="0" u="none" strike="noStrike" kern="1200" cap="none" spc="0" normalizeH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OPPOSans R" charset="-122"/>
                <a:ea typeface="OPPOSans R" charset="-122"/>
                <a:cs typeface="+mn-cs"/>
              </a:rPr>
              <a:t>dengan</a:t>
            </a:r>
            <a:r>
              <a:rPr kumimoji="0" lang="en-US" altLang="zh-CN" sz="1600" b="1" i="0" u="none" strike="noStrike" kern="1200" cap="none" spc="0" normalizeH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OPPOSans R" charset="-122"/>
                <a:ea typeface="OPPOSans R" charset="-122"/>
                <a:cs typeface="+mn-cs"/>
              </a:rPr>
              <a:t> </a:t>
            </a:r>
            <a:r>
              <a:rPr kumimoji="0" lang="en-US" altLang="zh-CN" sz="1600" b="1" i="0" u="none" strike="noStrike" kern="1200" cap="none" spc="0" normalizeH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OPPOSans R" charset="-122"/>
                <a:ea typeface="OPPOSans R" charset="-122"/>
                <a:cs typeface="+mn-cs"/>
              </a:rPr>
              <a:t>lancar</a:t>
            </a:r>
            <a:endParaRPr kumimoji="0" lang="en-US" altLang="zh-CN" sz="1600" b="1" i="0" u="none" strike="noStrike" kern="1200" cap="none" spc="0" normalizeH="0" baseline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OPPOSans R" charset="-122"/>
              <a:ea typeface="OPPOSans R" charset="-122"/>
              <a:cs typeface="+mn-cs"/>
            </a:endParaRPr>
          </a:p>
          <a:p>
            <a:pPr>
              <a:lnSpc>
                <a:spcPct val="150000"/>
              </a:lnSpc>
              <a:defRPr/>
            </a:pPr>
            <a:r>
              <a:rPr kumimoji="0" lang="en-US" altLang="zh-CN" sz="1600" b="1" i="0" u="none" strike="noStrike" kern="1200" cap="none" spc="0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OPPOSans R" charset="-122"/>
                <a:ea typeface="OPPOSans R" charset="-122"/>
                <a:cs typeface="+mn-cs"/>
              </a:rPr>
              <a:t>Kerja</a:t>
            </a:r>
            <a:r>
              <a:rPr kumimoji="0" lang="en-US" altLang="zh-CN" sz="1600" b="1" i="0" u="none" strike="noStrike" kern="1200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OPPOSans R" charset="-122"/>
                <a:ea typeface="OPPOSans R" charset="-122"/>
                <a:cs typeface="+mn-cs"/>
              </a:rPr>
              <a:t>, </a:t>
            </a:r>
            <a:r>
              <a:rPr kumimoji="0" lang="en-US" altLang="zh-CN" sz="1600" b="1" i="0" u="none" strike="noStrike" kern="1200" cap="none" spc="0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OPPOSans R" charset="-122"/>
                <a:ea typeface="OPPOSans R" charset="-122"/>
                <a:cs typeface="+mn-cs"/>
              </a:rPr>
              <a:t>hiburan</a:t>
            </a:r>
            <a:r>
              <a:rPr kumimoji="0" lang="en-US" altLang="zh-CN" sz="1600" b="1" i="0" u="none" strike="noStrike" kern="1200" cap="none" spc="0" normalizeH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OPPOSans R" charset="-122"/>
                <a:ea typeface="OPPOSans R" charset="-122"/>
                <a:cs typeface="+mn-cs"/>
              </a:rPr>
              <a:t> </a:t>
            </a:r>
            <a:r>
              <a:rPr kumimoji="0" lang="en-US" altLang="zh-CN" sz="1600" b="1" i="0" u="none" strike="noStrike" kern="1200" cap="none" spc="0" normalizeH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OPPOSans R" charset="-122"/>
                <a:ea typeface="OPPOSans R" charset="-122"/>
                <a:cs typeface="+mn-cs"/>
              </a:rPr>
              <a:t>lebih</a:t>
            </a:r>
            <a:r>
              <a:rPr kumimoji="0" lang="en-US" altLang="zh-CN" sz="1600" b="1" i="0" u="none" strike="noStrike" kern="1200" cap="none" spc="0" normalizeH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OPPOSans R" charset="-122"/>
                <a:ea typeface="OPPOSans R" charset="-122"/>
                <a:cs typeface="+mn-cs"/>
              </a:rPr>
              <a:t> </a:t>
            </a:r>
            <a:r>
              <a:rPr kumimoji="0" lang="en-US" altLang="zh-CN" sz="1600" b="1" i="0" u="none" strike="noStrike" kern="1200" cap="none" spc="0" normalizeH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OPPOSans R" charset="-122"/>
                <a:ea typeface="OPPOSans R" charset="-122"/>
                <a:cs typeface="+mn-cs"/>
              </a:rPr>
              <a:t>relaks</a:t>
            </a:r>
            <a:endParaRPr kumimoji="0" lang="en-US" altLang="zh-CN" sz="1600" b="1" i="0" u="none" strike="noStrike" kern="1200" cap="none" spc="0" normalizeH="0" baseline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OPPOSans R" charset="-122"/>
              <a:ea typeface="OPPOSans R" charset="-122"/>
              <a:cs typeface="+mn-cs"/>
            </a:endParaRPr>
          </a:p>
        </p:txBody>
      </p:sp>
      <p:sp>
        <p:nvSpPr>
          <p:cNvPr id="4" name="矩形: 圆角 3"/>
          <p:cNvSpPr/>
          <p:nvPr/>
        </p:nvSpPr>
        <p:spPr>
          <a:xfrm>
            <a:off x="5859717" y="2584747"/>
            <a:ext cx="5573218" cy="3518049"/>
          </a:xfrm>
          <a:prstGeom prst="roundRect">
            <a:avLst>
              <a:gd name="adj" fmla="val 8390"/>
            </a:avLst>
          </a:prstGeom>
          <a:solidFill>
            <a:schemeClr val="bg1">
              <a:alpha val="5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2" name="组合 1"/>
          <p:cNvGrpSpPr/>
          <p:nvPr/>
        </p:nvGrpSpPr>
        <p:grpSpPr>
          <a:xfrm>
            <a:off x="7981603" y="2723400"/>
            <a:ext cx="1752517" cy="1733365"/>
            <a:chOff x="9210777" y="2884869"/>
            <a:chExt cx="1992085" cy="1970315"/>
          </a:xfrm>
        </p:grpSpPr>
        <p:pic>
          <p:nvPicPr>
            <p:cNvPr id="16" name="图片 15"/>
            <p:cNvPicPr>
              <a:picLocks noChangeAspect="1"/>
            </p:cNvPicPr>
            <p:nvPr/>
          </p:nvPicPr>
          <p:blipFill rotWithShape="1">
            <a:blip r:embed="rId7" cstate="screen"/>
            <a:srcRect/>
            <a:stretch>
              <a:fillRect/>
            </a:stretch>
          </p:blipFill>
          <p:spPr>
            <a:xfrm>
              <a:off x="9210777" y="2884869"/>
              <a:ext cx="1992085" cy="1970315"/>
            </a:xfrm>
            <a:prstGeom prst="rect">
              <a:avLst/>
            </a:prstGeom>
          </p:spPr>
        </p:pic>
        <p:pic>
          <p:nvPicPr>
            <p:cNvPr id="18" name="图片 17"/>
            <p:cNvPicPr>
              <a:picLocks noChangeAspect="1"/>
            </p:cNvPicPr>
            <p:nvPr/>
          </p:nvPicPr>
          <p:blipFill rotWithShape="1">
            <a:blip r:embed="rId8" cstate="screen"/>
            <a:srcRect l="21518" t="40476" r="75178" b="54603"/>
            <a:stretch>
              <a:fillRect/>
            </a:stretch>
          </p:blipFill>
          <p:spPr>
            <a:xfrm>
              <a:off x="10223147" y="3429154"/>
              <a:ext cx="402773" cy="337458"/>
            </a:xfrm>
            <a:prstGeom prst="rect">
              <a:avLst/>
            </a:prstGeom>
          </p:spPr>
        </p:pic>
        <p:pic>
          <p:nvPicPr>
            <p:cNvPr id="20" name="图片 19"/>
            <p:cNvPicPr>
              <a:picLocks noChangeAspect="1"/>
            </p:cNvPicPr>
            <p:nvPr/>
          </p:nvPicPr>
          <p:blipFill rotWithShape="1">
            <a:blip r:embed="rId8" cstate="screen"/>
            <a:srcRect l="21518" t="40476" r="75178" b="54603"/>
            <a:stretch>
              <a:fillRect/>
            </a:stretch>
          </p:blipFill>
          <p:spPr>
            <a:xfrm>
              <a:off x="9705205" y="3439786"/>
              <a:ext cx="402773" cy="337458"/>
            </a:xfrm>
            <a:prstGeom prst="rect">
              <a:avLst/>
            </a:prstGeom>
          </p:spPr>
        </p:pic>
        <p:pic>
          <p:nvPicPr>
            <p:cNvPr id="21" name="图片 20"/>
            <p:cNvPicPr>
              <a:picLocks noChangeAspect="1"/>
            </p:cNvPicPr>
            <p:nvPr/>
          </p:nvPicPr>
          <p:blipFill rotWithShape="1">
            <a:blip r:embed="rId8" cstate="screen"/>
            <a:srcRect l="21518" t="40476" r="75178" b="54603"/>
            <a:stretch>
              <a:fillRect/>
            </a:stretch>
          </p:blipFill>
          <p:spPr>
            <a:xfrm rot="5400000">
              <a:off x="10485764" y="3661988"/>
              <a:ext cx="402773" cy="337458"/>
            </a:xfrm>
            <a:prstGeom prst="rect">
              <a:avLst/>
            </a:prstGeom>
          </p:spPr>
        </p:pic>
        <p:sp>
          <p:nvSpPr>
            <p:cNvPr id="23" name="文本框 22"/>
            <p:cNvSpPr txBox="1"/>
            <p:nvPr/>
          </p:nvSpPr>
          <p:spPr>
            <a:xfrm>
              <a:off x="9838272" y="3680747"/>
              <a:ext cx="77579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dirty="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</a:rPr>
                <a:t>5nm</a:t>
              </a:r>
              <a:endParaRPr lang="zh-CN" altLang="en-US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grpSp>
        <p:nvGrpSpPr>
          <p:cNvPr id="3" name="组合 2"/>
          <p:cNvGrpSpPr/>
          <p:nvPr/>
        </p:nvGrpSpPr>
        <p:grpSpPr>
          <a:xfrm>
            <a:off x="6140503" y="2762582"/>
            <a:ext cx="1704635" cy="1637598"/>
            <a:chOff x="6096000" y="2884869"/>
            <a:chExt cx="1937658" cy="1861457"/>
          </a:xfrm>
        </p:grpSpPr>
        <p:pic>
          <p:nvPicPr>
            <p:cNvPr id="17" name="图片 16"/>
            <p:cNvPicPr>
              <a:picLocks noChangeAspect="1"/>
            </p:cNvPicPr>
            <p:nvPr/>
          </p:nvPicPr>
          <p:blipFill rotWithShape="1">
            <a:blip r:embed="rId9" cstate="screen"/>
            <a:srcRect/>
            <a:stretch>
              <a:fillRect/>
            </a:stretch>
          </p:blipFill>
          <p:spPr>
            <a:xfrm>
              <a:off x="6096000" y="2884869"/>
              <a:ext cx="1937658" cy="1861457"/>
            </a:xfrm>
            <a:prstGeom prst="rect">
              <a:avLst/>
            </a:prstGeom>
          </p:spPr>
        </p:pic>
        <p:pic>
          <p:nvPicPr>
            <p:cNvPr id="19" name="图片 18"/>
            <p:cNvPicPr>
              <a:picLocks noChangeAspect="1"/>
            </p:cNvPicPr>
            <p:nvPr/>
          </p:nvPicPr>
          <p:blipFill rotWithShape="1">
            <a:blip r:embed="rId10" cstate="screen"/>
            <a:srcRect l="44196" t="38571" r="49554" b="55080"/>
            <a:stretch>
              <a:fillRect/>
            </a:stretch>
          </p:blipFill>
          <p:spPr>
            <a:xfrm>
              <a:off x="6640285" y="3309411"/>
              <a:ext cx="762001" cy="435429"/>
            </a:xfrm>
            <a:prstGeom prst="rect">
              <a:avLst/>
            </a:prstGeom>
          </p:spPr>
        </p:pic>
        <p:pic>
          <p:nvPicPr>
            <p:cNvPr id="22" name="图片 21"/>
            <p:cNvPicPr>
              <a:picLocks noChangeAspect="1"/>
            </p:cNvPicPr>
            <p:nvPr/>
          </p:nvPicPr>
          <p:blipFill rotWithShape="1">
            <a:blip r:embed="rId10" cstate="screen"/>
            <a:srcRect l="44196" t="38571" r="49554" b="55080"/>
            <a:stretch>
              <a:fillRect/>
            </a:stretch>
          </p:blipFill>
          <p:spPr>
            <a:xfrm rot="5400000">
              <a:off x="7033531" y="3592449"/>
              <a:ext cx="762001" cy="435429"/>
            </a:xfrm>
            <a:prstGeom prst="rect">
              <a:avLst/>
            </a:prstGeom>
          </p:spPr>
        </p:pic>
        <p:sp>
          <p:nvSpPr>
            <p:cNvPr id="24" name="文本框 23"/>
            <p:cNvSpPr txBox="1"/>
            <p:nvPr/>
          </p:nvSpPr>
          <p:spPr>
            <a:xfrm>
              <a:off x="6624939" y="3624279"/>
              <a:ext cx="77579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dirty="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</a:rPr>
                <a:t>7nm</a:t>
              </a:r>
              <a:endParaRPr lang="zh-CN" altLang="en-US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pic>
        <p:nvPicPr>
          <p:cNvPr id="26" name="图片 25"/>
          <p:cNvPicPr>
            <a:picLocks noChangeAspect="1"/>
          </p:cNvPicPr>
          <p:nvPr/>
        </p:nvPicPr>
        <p:blipFill rotWithShape="1">
          <a:blip r:embed="rId11" cstate="screen"/>
          <a:srcRect/>
          <a:stretch>
            <a:fillRect/>
          </a:stretch>
        </p:blipFill>
        <p:spPr>
          <a:xfrm>
            <a:off x="6186495" y="4592532"/>
            <a:ext cx="1616571" cy="1336507"/>
          </a:xfrm>
          <a:prstGeom prst="rect">
            <a:avLst/>
          </a:prstGeom>
        </p:spPr>
      </p:pic>
      <p:sp>
        <p:nvSpPr>
          <p:cNvPr id="27" name="文本框 26"/>
          <p:cNvSpPr txBox="1"/>
          <p:nvPr/>
        </p:nvSpPr>
        <p:spPr>
          <a:xfrm>
            <a:off x="9732460" y="3276888"/>
            <a:ext cx="1700476" cy="5972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zh-CN" altLang="en-US" sz="2400" b="1" dirty="0">
                <a:solidFill>
                  <a:schemeClr val="bg1"/>
                </a:solidFill>
                <a:latin typeface="OPPOSans R" charset="-122"/>
                <a:ea typeface="OPPOSans R" charset="-122"/>
              </a:rPr>
              <a:t>工艺最精</a:t>
            </a:r>
            <a:endParaRPr lang="en-US" altLang="zh-CN" sz="2400" b="1" dirty="0">
              <a:solidFill>
                <a:schemeClr val="bg1"/>
              </a:solidFill>
              <a:latin typeface="OPPOSans R" charset="-122"/>
              <a:ea typeface="OPPOSans R" charset="-122"/>
            </a:endParaRPr>
          </a:p>
        </p:txBody>
      </p:sp>
      <p:pic>
        <p:nvPicPr>
          <p:cNvPr id="28" name="图片 27"/>
          <p:cNvPicPr>
            <a:picLocks noChangeAspect="1"/>
          </p:cNvPicPr>
          <p:nvPr/>
        </p:nvPicPr>
        <p:blipFill rotWithShape="1">
          <a:blip r:embed="rId12"/>
          <a:srcRect l="15046" r="23524"/>
          <a:stretch>
            <a:fillRect/>
          </a:stretch>
        </p:blipFill>
        <p:spPr>
          <a:xfrm>
            <a:off x="8047063" y="4650173"/>
            <a:ext cx="1451610" cy="1152127"/>
          </a:xfrm>
          <a:prstGeom prst="rect">
            <a:avLst/>
          </a:prstGeom>
          <a:ln>
            <a:noFill/>
          </a:ln>
        </p:spPr>
      </p:pic>
      <p:sp>
        <p:nvSpPr>
          <p:cNvPr id="29" name="文本框 28"/>
          <p:cNvSpPr txBox="1"/>
          <p:nvPr/>
        </p:nvSpPr>
        <p:spPr>
          <a:xfrm>
            <a:off x="9732460" y="4827765"/>
            <a:ext cx="1700476" cy="5972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zh-CN" altLang="en-US" sz="2400" b="1" dirty="0">
                <a:solidFill>
                  <a:schemeClr val="bg1"/>
                </a:solidFill>
                <a:latin typeface="OPPOSans R" charset="-122"/>
                <a:ea typeface="OPPOSans R" charset="-122"/>
              </a:rPr>
              <a:t>架构最新</a:t>
            </a:r>
            <a:endParaRPr lang="en-US" altLang="zh-CN" sz="2400" b="1" dirty="0">
              <a:solidFill>
                <a:schemeClr val="bg1"/>
              </a:solidFill>
              <a:latin typeface="OPPOSans R" charset="-122"/>
              <a:ea typeface="OPPOSans R" charset="-122"/>
            </a:endParaRPr>
          </a:p>
        </p:txBody>
      </p:sp>
      <p:sp>
        <p:nvSpPr>
          <p:cNvPr id="30" name="文本框 29"/>
          <p:cNvSpPr txBox="1"/>
          <p:nvPr/>
        </p:nvSpPr>
        <p:spPr>
          <a:xfrm>
            <a:off x="6651570" y="5757145"/>
            <a:ext cx="6825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A77</a:t>
            </a:r>
            <a:endParaRPr lang="zh-CN" altLang="en-US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1" name="文本框 30"/>
          <p:cNvSpPr txBox="1"/>
          <p:nvPr/>
        </p:nvSpPr>
        <p:spPr>
          <a:xfrm>
            <a:off x="8516611" y="5757145"/>
            <a:ext cx="6825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A78</a:t>
            </a:r>
            <a:endParaRPr lang="zh-CN" altLang="en-US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2" name="文本框 31"/>
          <p:cNvSpPr txBox="1"/>
          <p:nvPr/>
        </p:nvSpPr>
        <p:spPr>
          <a:xfrm>
            <a:off x="6012794" y="1726010"/>
            <a:ext cx="5007634" cy="5972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  <a:defRPr/>
            </a:pPr>
            <a:r>
              <a:rPr lang="zh-CN" altLang="en-US" sz="2400" b="1" dirty="0">
                <a:solidFill>
                  <a:schemeClr val="bg1"/>
                </a:solidFill>
                <a:latin typeface="OPPOSans R" charset="-122"/>
                <a:ea typeface="OPPOSans R" charset="-122"/>
              </a:rPr>
              <a:t>工艺精，架构新，性能绝对行</a:t>
            </a:r>
            <a:endParaRPr lang="en-US" altLang="zh-CN" sz="2400" b="1" dirty="0">
              <a:solidFill>
                <a:schemeClr val="bg1"/>
              </a:solidFill>
              <a:latin typeface="OPPOSans R" charset="-122"/>
              <a:ea typeface="OPPOSans R" charset="-122"/>
            </a:endParaRPr>
          </a:p>
        </p:txBody>
      </p:sp>
      <p:pic>
        <p:nvPicPr>
          <p:cNvPr id="12" name="图片 11"/>
          <p:cNvPicPr>
            <a:picLocks noChangeAspect="1"/>
          </p:cNvPicPr>
          <p:nvPr/>
        </p:nvPicPr>
        <p:blipFill rotWithShape="1">
          <a:blip r:embed="rId13"/>
          <a:srcRect l="9344" r="7573"/>
          <a:stretch>
            <a:fillRect/>
          </a:stretch>
        </p:blipFill>
        <p:spPr>
          <a:xfrm>
            <a:off x="5859717" y="1667478"/>
            <a:ext cx="5573218" cy="465879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clickEffect" p14:presetBounceEnd="6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8000">
                                          <p:cBhvr additive="base">
                                            <p:cTn id="7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8000">
                                          <p:cBhvr additive="base">
                                            <p:cTn id="8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10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3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4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6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7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9" dur="50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0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2" dur="5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3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5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6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8" dur="500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9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30" dur="5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32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4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5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7" dur="50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8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0" dur="50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1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3" dur="500"/>
                                            <p:tgtEl>
                                              <p:spTgt spid="2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4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6" dur="500"/>
                                            <p:tgtEl>
                                              <p:spTgt spid="2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7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9" dur="500"/>
                                            <p:tgtEl>
                                              <p:spTgt spid="2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0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2" dur="500"/>
                                            <p:tgtEl>
                                              <p:spTgt spid="2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3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5" dur="500"/>
                                            <p:tgtEl>
                                              <p:spTgt spid="3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6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8" dur="500"/>
                                            <p:tgtEl>
                                              <p:spTgt spid="3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9" fill="hold">
                          <p:stCondLst>
                            <p:cond delay="indefinite"/>
                          </p:stCondLst>
                          <p:childTnLst>
                            <p:par>
                              <p:cTn id="6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1" presetID="42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3" dur="1000"/>
                                            <p:tgtEl>
                                              <p:spTgt spid="32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64" dur="10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5" dur="10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6" grpId="0"/>
          <p:bldP spid="15" grpId="0"/>
          <p:bldP spid="13" grpId="0"/>
          <p:bldP spid="14" grpId="0"/>
          <p:bldP spid="4" grpId="0" bldLvl="0" animBg="1"/>
          <p:bldP spid="27" grpId="0"/>
          <p:bldP spid="29" grpId="0"/>
          <p:bldP spid="30" grpId="0"/>
          <p:bldP spid="31" grpId="0"/>
          <p:bldP spid="32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10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3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4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6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7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9" dur="50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0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2" dur="5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3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5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6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8" dur="500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9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30" dur="5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32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4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5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7" dur="50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8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0" dur="50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1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3" dur="500"/>
                                            <p:tgtEl>
                                              <p:spTgt spid="2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4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6" dur="500"/>
                                            <p:tgtEl>
                                              <p:spTgt spid="2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7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9" dur="500"/>
                                            <p:tgtEl>
                                              <p:spTgt spid="2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0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2" dur="500"/>
                                            <p:tgtEl>
                                              <p:spTgt spid="2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3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5" dur="500"/>
                                            <p:tgtEl>
                                              <p:spTgt spid="3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6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8" dur="500"/>
                                            <p:tgtEl>
                                              <p:spTgt spid="3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9" fill="hold">
                          <p:stCondLst>
                            <p:cond delay="indefinite"/>
                          </p:stCondLst>
                          <p:childTnLst>
                            <p:par>
                              <p:cTn id="6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1" presetID="42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3" dur="1000"/>
                                            <p:tgtEl>
                                              <p:spTgt spid="32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64" dur="10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5" dur="10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6" grpId="0"/>
          <p:bldP spid="15" grpId="0"/>
          <p:bldP spid="13" grpId="0"/>
          <p:bldP spid="14" grpId="0"/>
          <p:bldP spid="4" grpId="0" bldLvl="0" animBg="1"/>
          <p:bldP spid="27" grpId="0"/>
          <p:bldP spid="29" grpId="0"/>
          <p:bldP spid="30" grpId="0"/>
          <p:bldP spid="31" grpId="0"/>
          <p:bldP spid="32" grpId="0"/>
        </p:bldLst>
      </p:timing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831" t="43392" r="52093" b="34331"/>
          <a:stretch>
            <a:fillRect/>
          </a:stretch>
        </p:blipFill>
        <p:spPr>
          <a:xfrm rot="10800000" flipH="1">
            <a:off x="0" y="0"/>
            <a:ext cx="12398033" cy="6975921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772835" y="478292"/>
            <a:ext cx="10647640" cy="17116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POSans R" charset="-122"/>
                <a:ea typeface="OPPOSans R" charset="-122"/>
                <a:cs typeface="+mn-cs"/>
              </a:rPr>
              <a:t>Daya</a:t>
            </a:r>
            <a:r>
              <a:rPr kumimoji="0" lang="en-US" altLang="zh-CN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POSans R" charset="-122"/>
                <a:ea typeface="OPPOSans R" charset="-122"/>
                <a:cs typeface="+mn-cs"/>
              </a:rPr>
              <a:t> </a:t>
            </a:r>
            <a:r>
              <a:rPr kumimoji="0" lang="en-US" altLang="zh-CN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POSans R" charset="-122"/>
                <a:ea typeface="OPPOSans R" charset="-122"/>
                <a:cs typeface="+mn-cs"/>
              </a:rPr>
              <a:t>tahan</a:t>
            </a:r>
            <a:r>
              <a:rPr kumimoji="0" lang="en-US" altLang="zh-CN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POSans R" charset="-122"/>
                <a:ea typeface="OPPOSans R" charset="-122"/>
                <a:cs typeface="+mn-cs"/>
              </a:rPr>
              <a:t> </a:t>
            </a:r>
            <a:r>
              <a:rPr kumimoji="0" lang="en-US" altLang="zh-CN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POSans R" charset="-122"/>
                <a:ea typeface="OPPOSans R" charset="-122"/>
                <a:cs typeface="+mn-cs"/>
              </a:rPr>
              <a:t>baterai</a:t>
            </a:r>
            <a:r>
              <a:rPr kumimoji="0" lang="en-US" altLang="zh-CN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POSans R" charset="-122"/>
                <a:ea typeface="OPPOSans R" charset="-122"/>
                <a:cs typeface="+mn-cs"/>
              </a:rPr>
              <a:t> </a:t>
            </a:r>
            <a:r>
              <a:rPr kumimoji="0" lang="en-US" altLang="zh-CN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POSans R" charset="-122"/>
                <a:ea typeface="OPPOSans R" charset="-122"/>
                <a:cs typeface="+mn-cs"/>
              </a:rPr>
              <a:t>terbaik</a:t>
            </a:r>
            <a:endParaRPr kumimoji="0" lang="en-US" altLang="zh-CN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POSans R" charset="-122"/>
              <a:ea typeface="OPPOSans R" charset="-122"/>
              <a:cs typeface="+mn-cs"/>
            </a:endParaRPr>
          </a:p>
          <a:p>
            <a:pPr marL="0" marR="0" lvl="0" indent="0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4800" b="1" i="0" u="none" strike="noStrike" kern="1200" cap="none" spc="0" normalizeH="0" baseline="0" noProof="0" dirty="0">
                <a:ln>
                  <a:noFill/>
                </a:ln>
                <a:solidFill>
                  <a:srgbClr val="EA9233"/>
                </a:solidFill>
                <a:effectLst/>
                <a:uLnTx/>
                <a:uFillTx/>
                <a:latin typeface="OPPOSans R" charset="-122"/>
                <a:ea typeface="OPPOSans R" charset="-122"/>
                <a:cs typeface="+mn-cs"/>
              </a:rPr>
              <a:t>Qualcomm Snapdragon 888</a:t>
            </a:r>
          </a:p>
        </p:txBody>
      </p:sp>
      <p:sp>
        <p:nvSpPr>
          <p:cNvPr id="8" name="矩形 7"/>
          <p:cNvSpPr/>
          <p:nvPr/>
        </p:nvSpPr>
        <p:spPr>
          <a:xfrm>
            <a:off x="874713" y="2771192"/>
            <a:ext cx="4823926" cy="327514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aphicFrame>
        <p:nvGraphicFramePr>
          <p:cNvPr id="35" name="图表 34"/>
          <p:cNvGraphicFramePr/>
          <p:nvPr>
            <p:extLst>
              <p:ext uri="{D42A27DB-BD31-4B8C-83A1-F6EECF244321}">
                <p14:modId xmlns:p14="http://schemas.microsoft.com/office/powerpoint/2010/main" val="3281772225"/>
              </p:ext>
            </p:extLst>
          </p:nvPr>
        </p:nvGraphicFramePr>
        <p:xfrm>
          <a:off x="974985" y="2963112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36" name="文本框 35"/>
          <p:cNvSpPr txBox="1"/>
          <p:nvPr/>
        </p:nvSpPr>
        <p:spPr>
          <a:xfrm>
            <a:off x="6766750" y="2308631"/>
            <a:ext cx="627297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i="1" dirty="0">
                <a:solidFill>
                  <a:srgbClr val="EA9233"/>
                </a:solidFill>
                <a:latin typeface="OPPOSans R" charset="-122"/>
                <a:ea typeface="OPPOSans R" charset="-122"/>
              </a:rPr>
              <a:t>     </a:t>
            </a:r>
            <a:r>
              <a:rPr lang="en-US" altLang="zh-CN" sz="3200" b="1" i="1" dirty="0" err="1">
                <a:solidFill>
                  <a:schemeClr val="bg1"/>
                </a:solidFill>
                <a:latin typeface="OPPOSans R" charset="-122"/>
                <a:ea typeface="OPPOSans R" charset="-122"/>
              </a:rPr>
              <a:t>Optimalisasi</a:t>
            </a:r>
            <a:r>
              <a:rPr lang="en-US" altLang="zh-CN" sz="3200" b="1" i="1" dirty="0">
                <a:solidFill>
                  <a:schemeClr val="bg1"/>
                </a:solidFill>
                <a:latin typeface="OPPOSans R" charset="-122"/>
                <a:ea typeface="OPPOSans R" charset="-122"/>
              </a:rPr>
              <a:t> Platform</a:t>
            </a:r>
            <a:endParaRPr lang="zh-CN" altLang="en-US" sz="3200" b="1" i="1" dirty="0">
              <a:solidFill>
                <a:schemeClr val="bg1"/>
              </a:solidFill>
              <a:latin typeface="OPPOSans R" charset="-122"/>
              <a:ea typeface="OPPOSans R" charset="-122"/>
            </a:endParaRPr>
          </a:p>
        </p:txBody>
      </p:sp>
      <p:sp>
        <p:nvSpPr>
          <p:cNvPr id="37" name="文本框 36"/>
          <p:cNvSpPr txBox="1"/>
          <p:nvPr/>
        </p:nvSpPr>
        <p:spPr>
          <a:xfrm>
            <a:off x="6766750" y="2893406"/>
            <a:ext cx="5114704" cy="10237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150000"/>
              </a:lnSpc>
              <a:defRPr/>
            </a:pPr>
            <a:r>
              <a:rPr lang="en-US" altLang="zh-CN" sz="1400" dirty="0" err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Teknisi</a:t>
            </a:r>
            <a:r>
              <a:rPr lang="en-US" altLang="zh-CN" sz="14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 OPPO dan Qualcomm </a:t>
            </a:r>
            <a:r>
              <a:rPr lang="en-US" altLang="zh-CN" sz="1400" dirty="0" err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bersama-sama</a:t>
            </a:r>
            <a:r>
              <a:rPr lang="en-US" altLang="zh-CN" sz="14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 </a:t>
            </a:r>
            <a:r>
              <a:rPr lang="en-US" altLang="zh-CN" sz="1400" dirty="0" err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melakukan</a:t>
            </a:r>
            <a:r>
              <a:rPr lang="en-US" altLang="zh-CN" sz="14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 debug </a:t>
            </a:r>
            <a:r>
              <a:rPr lang="en-US" altLang="zh-CN" sz="1400" dirty="0" err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selama</a:t>
            </a:r>
            <a:r>
              <a:rPr lang="en-US" altLang="zh-CN" sz="14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 2 </a:t>
            </a:r>
            <a:r>
              <a:rPr lang="en-US" altLang="zh-CN" sz="1400" dirty="0" err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bulan</a:t>
            </a:r>
            <a:r>
              <a:rPr lang="en-US" altLang="zh-CN" sz="14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, </a:t>
            </a:r>
            <a:r>
              <a:rPr lang="en-US" altLang="zh-CN" sz="1400" dirty="0" err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sangat</a:t>
            </a:r>
            <a:r>
              <a:rPr lang="en-US" altLang="zh-CN" sz="14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 </a:t>
            </a:r>
            <a:r>
              <a:rPr lang="en-US" altLang="zh-CN" sz="1400" dirty="0" err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mengoptimalkan</a:t>
            </a:r>
            <a:r>
              <a:rPr lang="en-US" altLang="zh-CN" sz="14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 </a:t>
            </a:r>
            <a:r>
              <a:rPr lang="en-US" altLang="zh-CN" sz="1400" dirty="0" err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konsumsi</a:t>
            </a:r>
            <a:r>
              <a:rPr lang="en-US" altLang="zh-CN" sz="14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 </a:t>
            </a:r>
            <a:r>
              <a:rPr lang="en-US" altLang="zh-CN" sz="1400" dirty="0" err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daya</a:t>
            </a:r>
            <a:r>
              <a:rPr lang="en-US" altLang="zh-CN" sz="14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 platform </a:t>
            </a:r>
            <a:r>
              <a:rPr lang="en-US" altLang="zh-CN" sz="1400" dirty="0" err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prosesor</a:t>
            </a:r>
            <a:endParaRPr kumimoji="0" lang="en-US" altLang="zh-CN" sz="140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8" name="文本框 37"/>
          <p:cNvSpPr txBox="1"/>
          <p:nvPr/>
        </p:nvSpPr>
        <p:spPr>
          <a:xfrm>
            <a:off x="6766750" y="4325836"/>
            <a:ext cx="503472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i="1" dirty="0">
                <a:solidFill>
                  <a:schemeClr val="bg1"/>
                </a:solidFill>
                <a:latin typeface="OPPOSans R" charset="-122"/>
                <a:ea typeface="OPPOSans R" charset="-122"/>
              </a:rPr>
              <a:t>     </a:t>
            </a:r>
            <a:r>
              <a:rPr lang="en-US" altLang="zh-CN" sz="3200" b="1" i="1" dirty="0" err="1">
                <a:solidFill>
                  <a:schemeClr val="bg1"/>
                </a:solidFill>
                <a:latin typeface="OPPOSans R" charset="-122"/>
                <a:ea typeface="OPPOSans R" charset="-122"/>
              </a:rPr>
              <a:t>Pembaruan</a:t>
            </a:r>
            <a:r>
              <a:rPr lang="en-US" altLang="zh-CN" sz="3200" b="1" i="1" dirty="0">
                <a:solidFill>
                  <a:schemeClr val="bg1"/>
                </a:solidFill>
                <a:latin typeface="OPPOSans R" charset="-122"/>
                <a:ea typeface="OPPOSans R" charset="-122"/>
              </a:rPr>
              <a:t> </a:t>
            </a:r>
            <a:r>
              <a:rPr lang="en-US" altLang="zh-CN" sz="3200" b="1" i="1" dirty="0" err="1">
                <a:solidFill>
                  <a:schemeClr val="bg1"/>
                </a:solidFill>
                <a:latin typeface="OPPOSans R" charset="-122"/>
                <a:ea typeface="OPPOSans R" charset="-122"/>
              </a:rPr>
              <a:t>Layar</a:t>
            </a:r>
            <a:endParaRPr lang="zh-CN" altLang="en-US" sz="3200" b="1" i="1" dirty="0">
              <a:solidFill>
                <a:schemeClr val="bg1"/>
              </a:solidFill>
              <a:latin typeface="OPPOSans R" charset="-122"/>
              <a:ea typeface="OPPOSans R" charset="-122"/>
            </a:endParaRPr>
          </a:p>
        </p:txBody>
      </p:sp>
      <p:sp>
        <p:nvSpPr>
          <p:cNvPr id="39" name="文本框 38"/>
          <p:cNvSpPr txBox="1"/>
          <p:nvPr/>
        </p:nvSpPr>
        <p:spPr>
          <a:xfrm>
            <a:off x="6766750" y="4910611"/>
            <a:ext cx="5114704" cy="16700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150000"/>
              </a:lnSpc>
              <a:defRPr/>
            </a:pPr>
            <a:r>
              <a:rPr lang="en-US" altLang="zh-CN" sz="1400" dirty="0" err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Layar</a:t>
            </a:r>
            <a:r>
              <a:rPr lang="en-US" altLang="zh-CN" sz="14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 Find X3 Pro </a:t>
            </a:r>
            <a:r>
              <a:rPr lang="en-US" altLang="zh-CN" sz="1400" dirty="0" err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mendukung</a:t>
            </a:r>
            <a:r>
              <a:rPr lang="en-US" altLang="zh-CN" sz="14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 </a:t>
            </a:r>
            <a:r>
              <a:rPr lang="en-US" altLang="zh-CN" sz="1400" dirty="0" err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penyesuaian</a:t>
            </a:r>
            <a:r>
              <a:rPr lang="en-US" altLang="zh-CN" sz="14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 </a:t>
            </a:r>
            <a:r>
              <a:rPr lang="en-US" altLang="zh-CN" sz="1400" dirty="0" err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dinamis</a:t>
            </a:r>
            <a:r>
              <a:rPr lang="en-US" altLang="zh-CN" sz="14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 24 </a:t>
            </a:r>
            <a:r>
              <a:rPr lang="en-US" altLang="zh-CN" sz="1400" dirty="0" err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kecepatan</a:t>
            </a:r>
            <a:r>
              <a:rPr lang="en-US" altLang="zh-CN" sz="14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 </a:t>
            </a:r>
            <a:r>
              <a:rPr lang="en-US" altLang="zh-CN" sz="1400" dirty="0" err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tertinggi</a:t>
            </a:r>
            <a:r>
              <a:rPr lang="en-US" altLang="zh-CN" sz="14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 di </a:t>
            </a:r>
            <a:r>
              <a:rPr lang="en-US" altLang="zh-CN" sz="1400" dirty="0" err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industri</a:t>
            </a:r>
            <a:r>
              <a:rPr lang="en-US" altLang="zh-CN" sz="14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, dan </a:t>
            </a:r>
            <a:r>
              <a:rPr lang="en-US" altLang="zh-CN" sz="1400" dirty="0" err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kecepatan</a:t>
            </a:r>
            <a:r>
              <a:rPr lang="en-US" altLang="zh-CN" sz="14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 refresh </a:t>
            </a:r>
            <a:r>
              <a:rPr lang="en-US" altLang="zh-CN" sz="1400" dirty="0" err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dapat</a:t>
            </a:r>
            <a:r>
              <a:rPr lang="en-US" altLang="zh-CN" sz="14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 </a:t>
            </a:r>
            <a:r>
              <a:rPr lang="en-US" altLang="zh-CN" sz="1400" dirty="0" err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disesuaikan</a:t>
            </a:r>
            <a:r>
              <a:rPr lang="en-US" altLang="zh-CN" sz="14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 </a:t>
            </a:r>
            <a:r>
              <a:rPr lang="en-US" altLang="zh-CN" sz="1400" dirty="0" err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secara</a:t>
            </a:r>
            <a:r>
              <a:rPr lang="en-US" altLang="zh-CN" sz="14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 </a:t>
            </a:r>
            <a:r>
              <a:rPr lang="en-US" altLang="zh-CN" sz="1400" dirty="0" err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cerdas</a:t>
            </a:r>
            <a:r>
              <a:rPr lang="en-US" altLang="zh-CN" sz="14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 </a:t>
            </a:r>
            <a:r>
              <a:rPr lang="en-US" altLang="zh-CN" sz="1400" dirty="0" err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sesuai</a:t>
            </a:r>
            <a:r>
              <a:rPr lang="en-US" altLang="zh-CN" sz="14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 </a:t>
            </a:r>
            <a:r>
              <a:rPr lang="en-US" altLang="zh-CN" sz="1400" dirty="0" err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dengan</a:t>
            </a:r>
            <a:r>
              <a:rPr lang="en-US" altLang="zh-CN" sz="14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 </a:t>
            </a:r>
            <a:r>
              <a:rPr lang="en-US" altLang="zh-CN" sz="1400" dirty="0" err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layar</a:t>
            </a:r>
            <a:r>
              <a:rPr lang="en-US" altLang="zh-CN" sz="14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 yang </a:t>
            </a:r>
            <a:r>
              <a:rPr lang="en-US" altLang="zh-CN" sz="1400" dirty="0" err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tidak</a:t>
            </a:r>
            <a:r>
              <a:rPr lang="en-US" altLang="zh-CN" sz="14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 </a:t>
            </a:r>
            <a:r>
              <a:rPr lang="en-US" altLang="zh-CN" sz="1400" dirty="0" err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digunakan</a:t>
            </a:r>
            <a:r>
              <a:rPr lang="en-US" altLang="zh-CN" sz="14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 (90-120Hz </a:t>
            </a:r>
            <a:r>
              <a:rPr lang="en-US" altLang="zh-CN" sz="1400" dirty="0" err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untuk</a:t>
            </a:r>
            <a:r>
              <a:rPr lang="en-US" altLang="zh-CN" sz="14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 game, 24Hz </a:t>
            </a:r>
            <a:r>
              <a:rPr lang="en-US" altLang="zh-CN" sz="1400" dirty="0" err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untuk</a:t>
            </a:r>
            <a:r>
              <a:rPr lang="en-US" altLang="zh-CN" sz="14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 </a:t>
            </a:r>
            <a:r>
              <a:rPr lang="en-US" altLang="zh-CN" sz="1400" dirty="0" err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membaca</a:t>
            </a:r>
            <a:r>
              <a:rPr lang="en-US" altLang="zh-CN" sz="14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 novel, 10Hz </a:t>
            </a:r>
            <a:r>
              <a:rPr lang="en-US" altLang="zh-CN" sz="1400" dirty="0" err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saat</a:t>
            </a:r>
            <a:r>
              <a:rPr lang="en-US" altLang="zh-CN" sz="14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 </a:t>
            </a:r>
            <a:r>
              <a:rPr lang="en-US" altLang="zh-CN" sz="1400" dirty="0" err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layar</a:t>
            </a:r>
            <a:r>
              <a:rPr lang="en-US" altLang="zh-CN" sz="14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 </a:t>
            </a:r>
            <a:r>
              <a:rPr lang="en-US" altLang="zh-CN" sz="1400" dirty="0" err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mati</a:t>
            </a:r>
            <a:r>
              <a:rPr lang="en-US" altLang="zh-CN" sz="14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)</a:t>
            </a:r>
            <a:endParaRPr kumimoji="0" lang="en-US" altLang="zh-CN" sz="140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1" name="smartphone_31486"/>
          <p:cNvSpPr>
            <a:spLocks noChangeAspect="1"/>
          </p:cNvSpPr>
          <p:nvPr/>
        </p:nvSpPr>
        <p:spPr bwMode="auto">
          <a:xfrm>
            <a:off x="6890430" y="4265704"/>
            <a:ext cx="362323" cy="609684"/>
          </a:xfrm>
          <a:custGeom>
            <a:avLst/>
            <a:gdLst>
              <a:gd name="T0" fmla="*/ 3354 w 3354"/>
              <a:gd name="T1" fmla="*/ 2144 h 5652"/>
              <a:gd name="T2" fmla="*/ 3354 w 3354"/>
              <a:gd name="T3" fmla="*/ 594 h 5652"/>
              <a:gd name="T4" fmla="*/ 3312 w 3354"/>
              <a:gd name="T5" fmla="*/ 594 h 5652"/>
              <a:gd name="T6" fmla="*/ 3312 w 3354"/>
              <a:gd name="T7" fmla="*/ 149 h 5652"/>
              <a:gd name="T8" fmla="*/ 3163 w 3354"/>
              <a:gd name="T9" fmla="*/ 0 h 5652"/>
              <a:gd name="T10" fmla="*/ 149 w 3354"/>
              <a:gd name="T11" fmla="*/ 0 h 5652"/>
              <a:gd name="T12" fmla="*/ 0 w 3354"/>
              <a:gd name="T13" fmla="*/ 149 h 5652"/>
              <a:gd name="T14" fmla="*/ 0 w 3354"/>
              <a:gd name="T15" fmla="*/ 5502 h 5652"/>
              <a:gd name="T16" fmla="*/ 149 w 3354"/>
              <a:gd name="T17" fmla="*/ 5652 h 5652"/>
              <a:gd name="T18" fmla="*/ 3163 w 3354"/>
              <a:gd name="T19" fmla="*/ 5652 h 5652"/>
              <a:gd name="T20" fmla="*/ 3312 w 3354"/>
              <a:gd name="T21" fmla="*/ 5502 h 5652"/>
              <a:gd name="T22" fmla="*/ 3312 w 3354"/>
              <a:gd name="T23" fmla="*/ 4666 h 5652"/>
              <a:gd name="T24" fmla="*/ 3354 w 3354"/>
              <a:gd name="T25" fmla="*/ 4666 h 5652"/>
              <a:gd name="T26" fmla="*/ 3354 w 3354"/>
              <a:gd name="T27" fmla="*/ 4180 h 5652"/>
              <a:gd name="T28" fmla="*/ 3312 w 3354"/>
              <a:gd name="T29" fmla="*/ 4180 h 5652"/>
              <a:gd name="T30" fmla="*/ 3312 w 3354"/>
              <a:gd name="T31" fmla="*/ 2144 h 5652"/>
              <a:gd name="T32" fmla="*/ 3354 w 3354"/>
              <a:gd name="T33" fmla="*/ 2144 h 5652"/>
              <a:gd name="T34" fmla="*/ 1385 w 3354"/>
              <a:gd name="T35" fmla="*/ 169 h 5652"/>
              <a:gd name="T36" fmla="*/ 1969 w 3354"/>
              <a:gd name="T37" fmla="*/ 169 h 5652"/>
              <a:gd name="T38" fmla="*/ 1969 w 3354"/>
              <a:gd name="T39" fmla="*/ 244 h 5652"/>
              <a:gd name="T40" fmla="*/ 1385 w 3354"/>
              <a:gd name="T41" fmla="*/ 244 h 5652"/>
              <a:gd name="T42" fmla="*/ 1385 w 3354"/>
              <a:gd name="T43" fmla="*/ 169 h 5652"/>
              <a:gd name="T44" fmla="*/ 1887 w 3354"/>
              <a:gd name="T45" fmla="*/ 5463 h 5652"/>
              <a:gd name="T46" fmla="*/ 1865 w 3354"/>
              <a:gd name="T47" fmla="*/ 5485 h 5652"/>
              <a:gd name="T48" fmla="*/ 1544 w 3354"/>
              <a:gd name="T49" fmla="*/ 5485 h 5652"/>
              <a:gd name="T50" fmla="*/ 1522 w 3354"/>
              <a:gd name="T51" fmla="*/ 5463 h 5652"/>
              <a:gd name="T52" fmla="*/ 1522 w 3354"/>
              <a:gd name="T53" fmla="*/ 5251 h 5652"/>
              <a:gd name="T54" fmla="*/ 1532 w 3354"/>
              <a:gd name="T55" fmla="*/ 5233 h 5652"/>
              <a:gd name="T56" fmla="*/ 1693 w 3354"/>
              <a:gd name="T57" fmla="*/ 5125 h 5652"/>
              <a:gd name="T58" fmla="*/ 1717 w 3354"/>
              <a:gd name="T59" fmla="*/ 5125 h 5652"/>
              <a:gd name="T60" fmla="*/ 1878 w 3354"/>
              <a:gd name="T61" fmla="*/ 5233 h 5652"/>
              <a:gd name="T62" fmla="*/ 1887 w 3354"/>
              <a:gd name="T63" fmla="*/ 5254 h 5652"/>
              <a:gd name="T64" fmla="*/ 1887 w 3354"/>
              <a:gd name="T65" fmla="*/ 5463 h 5652"/>
              <a:gd name="T66" fmla="*/ 1887 w 3354"/>
              <a:gd name="T67" fmla="*/ 5463 h 5652"/>
              <a:gd name="T68" fmla="*/ 3102 w 3354"/>
              <a:gd name="T69" fmla="*/ 4776 h 5652"/>
              <a:gd name="T70" fmla="*/ 2952 w 3354"/>
              <a:gd name="T71" fmla="*/ 4925 h 5652"/>
              <a:gd name="T72" fmla="*/ 362 w 3354"/>
              <a:gd name="T73" fmla="*/ 4925 h 5652"/>
              <a:gd name="T74" fmla="*/ 212 w 3354"/>
              <a:gd name="T75" fmla="*/ 4776 h 5652"/>
              <a:gd name="T76" fmla="*/ 212 w 3354"/>
              <a:gd name="T77" fmla="*/ 538 h 5652"/>
              <a:gd name="T78" fmla="*/ 362 w 3354"/>
              <a:gd name="T79" fmla="*/ 389 h 5652"/>
              <a:gd name="T80" fmla="*/ 2952 w 3354"/>
              <a:gd name="T81" fmla="*/ 389 h 5652"/>
              <a:gd name="T82" fmla="*/ 3102 w 3354"/>
              <a:gd name="T83" fmla="*/ 538 h 5652"/>
              <a:gd name="T84" fmla="*/ 3102 w 3354"/>
              <a:gd name="T85" fmla="*/ 4776 h 56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3354" h="5652">
                <a:moveTo>
                  <a:pt x="3354" y="2144"/>
                </a:moveTo>
                <a:lnTo>
                  <a:pt x="3354" y="594"/>
                </a:lnTo>
                <a:lnTo>
                  <a:pt x="3312" y="594"/>
                </a:lnTo>
                <a:lnTo>
                  <a:pt x="3312" y="149"/>
                </a:lnTo>
                <a:cubicBezTo>
                  <a:pt x="3312" y="67"/>
                  <a:pt x="3246" y="0"/>
                  <a:pt x="3163" y="0"/>
                </a:cubicBezTo>
                <a:lnTo>
                  <a:pt x="149" y="0"/>
                </a:lnTo>
                <a:cubicBezTo>
                  <a:pt x="67" y="0"/>
                  <a:pt x="0" y="67"/>
                  <a:pt x="0" y="149"/>
                </a:cubicBezTo>
                <a:lnTo>
                  <a:pt x="0" y="5502"/>
                </a:lnTo>
                <a:cubicBezTo>
                  <a:pt x="0" y="5585"/>
                  <a:pt x="67" y="5652"/>
                  <a:pt x="149" y="5652"/>
                </a:cubicBezTo>
                <a:lnTo>
                  <a:pt x="3163" y="5652"/>
                </a:lnTo>
                <a:cubicBezTo>
                  <a:pt x="3245" y="5652"/>
                  <a:pt x="3312" y="5585"/>
                  <a:pt x="3312" y="5502"/>
                </a:cubicBezTo>
                <a:lnTo>
                  <a:pt x="3312" y="4666"/>
                </a:lnTo>
                <a:lnTo>
                  <a:pt x="3354" y="4666"/>
                </a:lnTo>
                <a:lnTo>
                  <a:pt x="3354" y="4180"/>
                </a:lnTo>
                <a:lnTo>
                  <a:pt x="3312" y="4180"/>
                </a:lnTo>
                <a:lnTo>
                  <a:pt x="3312" y="2144"/>
                </a:lnTo>
                <a:lnTo>
                  <a:pt x="3354" y="2144"/>
                </a:lnTo>
                <a:close/>
                <a:moveTo>
                  <a:pt x="1385" y="169"/>
                </a:moveTo>
                <a:lnTo>
                  <a:pt x="1969" y="169"/>
                </a:lnTo>
                <a:lnTo>
                  <a:pt x="1969" y="244"/>
                </a:lnTo>
                <a:lnTo>
                  <a:pt x="1385" y="244"/>
                </a:lnTo>
                <a:lnTo>
                  <a:pt x="1385" y="169"/>
                </a:lnTo>
                <a:close/>
                <a:moveTo>
                  <a:pt x="1887" y="5463"/>
                </a:moveTo>
                <a:cubicBezTo>
                  <a:pt x="1887" y="5475"/>
                  <a:pt x="1877" y="5485"/>
                  <a:pt x="1865" y="5485"/>
                </a:cubicBezTo>
                <a:lnTo>
                  <a:pt x="1544" y="5485"/>
                </a:lnTo>
                <a:cubicBezTo>
                  <a:pt x="1532" y="5485"/>
                  <a:pt x="1522" y="5475"/>
                  <a:pt x="1522" y="5463"/>
                </a:cubicBezTo>
                <a:lnTo>
                  <a:pt x="1522" y="5251"/>
                </a:lnTo>
                <a:cubicBezTo>
                  <a:pt x="1522" y="5244"/>
                  <a:pt x="1526" y="5237"/>
                  <a:pt x="1532" y="5233"/>
                </a:cubicBezTo>
                <a:lnTo>
                  <a:pt x="1693" y="5125"/>
                </a:lnTo>
                <a:cubicBezTo>
                  <a:pt x="1700" y="5120"/>
                  <a:pt x="1710" y="5120"/>
                  <a:pt x="1717" y="5125"/>
                </a:cubicBezTo>
                <a:lnTo>
                  <a:pt x="1878" y="5233"/>
                </a:lnTo>
                <a:cubicBezTo>
                  <a:pt x="1885" y="5238"/>
                  <a:pt x="1889" y="5246"/>
                  <a:pt x="1887" y="5254"/>
                </a:cubicBezTo>
                <a:lnTo>
                  <a:pt x="1887" y="5463"/>
                </a:lnTo>
                <a:lnTo>
                  <a:pt x="1887" y="5463"/>
                </a:lnTo>
                <a:close/>
                <a:moveTo>
                  <a:pt x="3102" y="4776"/>
                </a:moveTo>
                <a:cubicBezTo>
                  <a:pt x="3102" y="4858"/>
                  <a:pt x="3035" y="4925"/>
                  <a:pt x="2952" y="4925"/>
                </a:cubicBezTo>
                <a:lnTo>
                  <a:pt x="362" y="4925"/>
                </a:lnTo>
                <a:cubicBezTo>
                  <a:pt x="279" y="4925"/>
                  <a:pt x="212" y="4858"/>
                  <a:pt x="212" y="4776"/>
                </a:cubicBezTo>
                <a:lnTo>
                  <a:pt x="212" y="538"/>
                </a:lnTo>
                <a:cubicBezTo>
                  <a:pt x="212" y="456"/>
                  <a:pt x="279" y="389"/>
                  <a:pt x="362" y="389"/>
                </a:cubicBezTo>
                <a:lnTo>
                  <a:pt x="2952" y="389"/>
                </a:lnTo>
                <a:cubicBezTo>
                  <a:pt x="3035" y="389"/>
                  <a:pt x="3102" y="456"/>
                  <a:pt x="3102" y="538"/>
                </a:cubicBezTo>
                <a:lnTo>
                  <a:pt x="3102" y="4776"/>
                </a:lnTo>
                <a:close/>
              </a:path>
            </a:pathLst>
          </a:custGeom>
          <a:solidFill>
            <a:srgbClr val="EA9233"/>
          </a:solidFill>
          <a:ln>
            <a:noFill/>
          </a:ln>
        </p:spPr>
      </p:sp>
      <p:sp>
        <p:nvSpPr>
          <p:cNvPr id="43" name="computer-microprocessor_18089"/>
          <p:cNvSpPr>
            <a:spLocks noChangeAspect="1"/>
          </p:cNvSpPr>
          <p:nvPr/>
        </p:nvSpPr>
        <p:spPr bwMode="auto">
          <a:xfrm>
            <a:off x="6766750" y="2248499"/>
            <a:ext cx="609685" cy="608766"/>
          </a:xfrm>
          <a:custGeom>
            <a:avLst/>
            <a:gdLst>
              <a:gd name="connsiteX0" fmla="*/ 432518 w 608697"/>
              <a:gd name="connsiteY0" fmla="*/ 535450 h 607780"/>
              <a:gd name="connsiteX1" fmla="*/ 441669 w 608697"/>
              <a:gd name="connsiteY1" fmla="*/ 544491 h 607780"/>
              <a:gd name="connsiteX2" fmla="*/ 441669 w 608697"/>
              <a:gd name="connsiteY2" fmla="*/ 598739 h 607780"/>
              <a:gd name="connsiteX3" fmla="*/ 432518 w 608697"/>
              <a:gd name="connsiteY3" fmla="*/ 607780 h 607780"/>
              <a:gd name="connsiteX4" fmla="*/ 423463 w 608697"/>
              <a:gd name="connsiteY4" fmla="*/ 598739 h 607780"/>
              <a:gd name="connsiteX5" fmla="*/ 423463 w 608697"/>
              <a:gd name="connsiteY5" fmla="*/ 544491 h 607780"/>
              <a:gd name="connsiteX6" fmla="*/ 432518 w 608697"/>
              <a:gd name="connsiteY6" fmla="*/ 535450 h 607780"/>
              <a:gd name="connsiteX7" fmla="*/ 383134 w 608697"/>
              <a:gd name="connsiteY7" fmla="*/ 535450 h 607780"/>
              <a:gd name="connsiteX8" fmla="*/ 392202 w 608697"/>
              <a:gd name="connsiteY8" fmla="*/ 544491 h 607780"/>
              <a:gd name="connsiteX9" fmla="*/ 392202 w 608697"/>
              <a:gd name="connsiteY9" fmla="*/ 598739 h 607780"/>
              <a:gd name="connsiteX10" fmla="*/ 383134 w 608697"/>
              <a:gd name="connsiteY10" fmla="*/ 607780 h 607780"/>
              <a:gd name="connsiteX11" fmla="*/ 374067 w 608697"/>
              <a:gd name="connsiteY11" fmla="*/ 598739 h 607780"/>
              <a:gd name="connsiteX12" fmla="*/ 374067 w 608697"/>
              <a:gd name="connsiteY12" fmla="*/ 544491 h 607780"/>
              <a:gd name="connsiteX13" fmla="*/ 383134 w 608697"/>
              <a:gd name="connsiteY13" fmla="*/ 535450 h 607780"/>
              <a:gd name="connsiteX14" fmla="*/ 332764 w 608697"/>
              <a:gd name="connsiteY14" fmla="*/ 535450 h 607780"/>
              <a:gd name="connsiteX15" fmla="*/ 341819 w 608697"/>
              <a:gd name="connsiteY15" fmla="*/ 544491 h 607780"/>
              <a:gd name="connsiteX16" fmla="*/ 341819 w 608697"/>
              <a:gd name="connsiteY16" fmla="*/ 598739 h 607780"/>
              <a:gd name="connsiteX17" fmla="*/ 332764 w 608697"/>
              <a:gd name="connsiteY17" fmla="*/ 607780 h 607780"/>
              <a:gd name="connsiteX18" fmla="*/ 323613 w 608697"/>
              <a:gd name="connsiteY18" fmla="*/ 598739 h 607780"/>
              <a:gd name="connsiteX19" fmla="*/ 323613 w 608697"/>
              <a:gd name="connsiteY19" fmla="*/ 544491 h 607780"/>
              <a:gd name="connsiteX20" fmla="*/ 332764 w 608697"/>
              <a:gd name="connsiteY20" fmla="*/ 535450 h 607780"/>
              <a:gd name="connsiteX21" fmla="*/ 283249 w 608697"/>
              <a:gd name="connsiteY21" fmla="*/ 535450 h 607780"/>
              <a:gd name="connsiteX22" fmla="*/ 292282 w 608697"/>
              <a:gd name="connsiteY22" fmla="*/ 544491 h 607780"/>
              <a:gd name="connsiteX23" fmla="*/ 292282 w 608697"/>
              <a:gd name="connsiteY23" fmla="*/ 598739 h 607780"/>
              <a:gd name="connsiteX24" fmla="*/ 283249 w 608697"/>
              <a:gd name="connsiteY24" fmla="*/ 607780 h 607780"/>
              <a:gd name="connsiteX25" fmla="*/ 274217 w 608697"/>
              <a:gd name="connsiteY25" fmla="*/ 598739 h 607780"/>
              <a:gd name="connsiteX26" fmla="*/ 274217 w 608697"/>
              <a:gd name="connsiteY26" fmla="*/ 544491 h 607780"/>
              <a:gd name="connsiteX27" fmla="*/ 283249 w 608697"/>
              <a:gd name="connsiteY27" fmla="*/ 535450 h 607780"/>
              <a:gd name="connsiteX28" fmla="*/ 237712 w 608697"/>
              <a:gd name="connsiteY28" fmla="*/ 535450 h 607780"/>
              <a:gd name="connsiteX29" fmla="*/ 246767 w 608697"/>
              <a:gd name="connsiteY29" fmla="*/ 544491 h 607780"/>
              <a:gd name="connsiteX30" fmla="*/ 246767 w 608697"/>
              <a:gd name="connsiteY30" fmla="*/ 598739 h 607780"/>
              <a:gd name="connsiteX31" fmla="*/ 237712 w 608697"/>
              <a:gd name="connsiteY31" fmla="*/ 607780 h 607780"/>
              <a:gd name="connsiteX32" fmla="*/ 228561 w 608697"/>
              <a:gd name="connsiteY32" fmla="*/ 598739 h 607780"/>
              <a:gd name="connsiteX33" fmla="*/ 228561 w 608697"/>
              <a:gd name="connsiteY33" fmla="*/ 544491 h 607780"/>
              <a:gd name="connsiteX34" fmla="*/ 237712 w 608697"/>
              <a:gd name="connsiteY34" fmla="*/ 535450 h 607780"/>
              <a:gd name="connsiteX35" fmla="*/ 188175 w 608697"/>
              <a:gd name="connsiteY35" fmla="*/ 535450 h 607780"/>
              <a:gd name="connsiteX36" fmla="*/ 197230 w 608697"/>
              <a:gd name="connsiteY36" fmla="*/ 544491 h 607780"/>
              <a:gd name="connsiteX37" fmla="*/ 197230 w 608697"/>
              <a:gd name="connsiteY37" fmla="*/ 598739 h 607780"/>
              <a:gd name="connsiteX38" fmla="*/ 188175 w 608697"/>
              <a:gd name="connsiteY38" fmla="*/ 607780 h 607780"/>
              <a:gd name="connsiteX39" fmla="*/ 179024 w 608697"/>
              <a:gd name="connsiteY39" fmla="*/ 598739 h 607780"/>
              <a:gd name="connsiteX40" fmla="*/ 179024 w 608697"/>
              <a:gd name="connsiteY40" fmla="*/ 544491 h 607780"/>
              <a:gd name="connsiteX41" fmla="*/ 188175 w 608697"/>
              <a:gd name="connsiteY41" fmla="*/ 535450 h 607780"/>
              <a:gd name="connsiteX42" fmla="*/ 545285 w 608697"/>
              <a:gd name="connsiteY42" fmla="*/ 409985 h 607780"/>
              <a:gd name="connsiteX43" fmla="*/ 599638 w 608697"/>
              <a:gd name="connsiteY43" fmla="*/ 409985 h 607780"/>
              <a:gd name="connsiteX44" fmla="*/ 608697 w 608697"/>
              <a:gd name="connsiteY44" fmla="*/ 419018 h 607780"/>
              <a:gd name="connsiteX45" fmla="*/ 599638 w 608697"/>
              <a:gd name="connsiteY45" fmla="*/ 428050 h 607780"/>
              <a:gd name="connsiteX46" fmla="*/ 545285 w 608697"/>
              <a:gd name="connsiteY46" fmla="*/ 428050 h 607780"/>
              <a:gd name="connsiteX47" fmla="*/ 536226 w 608697"/>
              <a:gd name="connsiteY47" fmla="*/ 419018 h 607780"/>
              <a:gd name="connsiteX48" fmla="*/ 545285 w 608697"/>
              <a:gd name="connsiteY48" fmla="*/ 409985 h 607780"/>
              <a:gd name="connsiteX49" fmla="*/ 9050 w 608697"/>
              <a:gd name="connsiteY49" fmla="*/ 409985 h 607780"/>
              <a:gd name="connsiteX50" fmla="*/ 63350 w 608697"/>
              <a:gd name="connsiteY50" fmla="*/ 409985 h 607780"/>
              <a:gd name="connsiteX51" fmla="*/ 72400 w 608697"/>
              <a:gd name="connsiteY51" fmla="*/ 419018 h 607780"/>
              <a:gd name="connsiteX52" fmla="*/ 63350 w 608697"/>
              <a:gd name="connsiteY52" fmla="*/ 428050 h 607780"/>
              <a:gd name="connsiteX53" fmla="*/ 9050 w 608697"/>
              <a:gd name="connsiteY53" fmla="*/ 428050 h 607780"/>
              <a:gd name="connsiteX54" fmla="*/ 0 w 608697"/>
              <a:gd name="connsiteY54" fmla="*/ 419018 h 607780"/>
              <a:gd name="connsiteX55" fmla="*/ 9050 w 608697"/>
              <a:gd name="connsiteY55" fmla="*/ 409985 h 607780"/>
              <a:gd name="connsiteX56" fmla="*/ 545285 w 608697"/>
              <a:gd name="connsiteY56" fmla="*/ 360519 h 607780"/>
              <a:gd name="connsiteX57" fmla="*/ 599638 w 608697"/>
              <a:gd name="connsiteY57" fmla="*/ 360519 h 607780"/>
              <a:gd name="connsiteX58" fmla="*/ 608697 w 608697"/>
              <a:gd name="connsiteY58" fmla="*/ 369574 h 607780"/>
              <a:gd name="connsiteX59" fmla="*/ 599638 w 608697"/>
              <a:gd name="connsiteY59" fmla="*/ 378725 h 607780"/>
              <a:gd name="connsiteX60" fmla="*/ 545285 w 608697"/>
              <a:gd name="connsiteY60" fmla="*/ 378725 h 607780"/>
              <a:gd name="connsiteX61" fmla="*/ 536226 w 608697"/>
              <a:gd name="connsiteY61" fmla="*/ 369574 h 607780"/>
              <a:gd name="connsiteX62" fmla="*/ 545285 w 608697"/>
              <a:gd name="connsiteY62" fmla="*/ 360519 h 607780"/>
              <a:gd name="connsiteX63" fmla="*/ 9050 w 608697"/>
              <a:gd name="connsiteY63" fmla="*/ 360519 h 607780"/>
              <a:gd name="connsiteX64" fmla="*/ 63350 w 608697"/>
              <a:gd name="connsiteY64" fmla="*/ 360519 h 607780"/>
              <a:gd name="connsiteX65" fmla="*/ 72400 w 608697"/>
              <a:gd name="connsiteY65" fmla="*/ 369574 h 607780"/>
              <a:gd name="connsiteX66" fmla="*/ 63350 w 608697"/>
              <a:gd name="connsiteY66" fmla="*/ 378725 h 607780"/>
              <a:gd name="connsiteX67" fmla="*/ 9050 w 608697"/>
              <a:gd name="connsiteY67" fmla="*/ 378725 h 607780"/>
              <a:gd name="connsiteX68" fmla="*/ 0 w 608697"/>
              <a:gd name="connsiteY68" fmla="*/ 369574 h 607780"/>
              <a:gd name="connsiteX69" fmla="*/ 9050 w 608697"/>
              <a:gd name="connsiteY69" fmla="*/ 360519 h 607780"/>
              <a:gd name="connsiteX70" fmla="*/ 545285 w 608697"/>
              <a:gd name="connsiteY70" fmla="*/ 314933 h 607780"/>
              <a:gd name="connsiteX71" fmla="*/ 599638 w 608697"/>
              <a:gd name="connsiteY71" fmla="*/ 314933 h 607780"/>
              <a:gd name="connsiteX72" fmla="*/ 608697 w 608697"/>
              <a:gd name="connsiteY72" fmla="*/ 324084 h 607780"/>
              <a:gd name="connsiteX73" fmla="*/ 599638 w 608697"/>
              <a:gd name="connsiteY73" fmla="*/ 333139 h 607780"/>
              <a:gd name="connsiteX74" fmla="*/ 545285 w 608697"/>
              <a:gd name="connsiteY74" fmla="*/ 333139 h 607780"/>
              <a:gd name="connsiteX75" fmla="*/ 536226 w 608697"/>
              <a:gd name="connsiteY75" fmla="*/ 324084 h 607780"/>
              <a:gd name="connsiteX76" fmla="*/ 545285 w 608697"/>
              <a:gd name="connsiteY76" fmla="*/ 314933 h 607780"/>
              <a:gd name="connsiteX77" fmla="*/ 9050 w 608697"/>
              <a:gd name="connsiteY77" fmla="*/ 314933 h 607780"/>
              <a:gd name="connsiteX78" fmla="*/ 63350 w 608697"/>
              <a:gd name="connsiteY78" fmla="*/ 314933 h 607780"/>
              <a:gd name="connsiteX79" fmla="*/ 72400 w 608697"/>
              <a:gd name="connsiteY79" fmla="*/ 324084 h 607780"/>
              <a:gd name="connsiteX80" fmla="*/ 63350 w 608697"/>
              <a:gd name="connsiteY80" fmla="*/ 333139 h 607780"/>
              <a:gd name="connsiteX81" fmla="*/ 9050 w 608697"/>
              <a:gd name="connsiteY81" fmla="*/ 333139 h 607780"/>
              <a:gd name="connsiteX82" fmla="*/ 0 w 608697"/>
              <a:gd name="connsiteY82" fmla="*/ 324084 h 607780"/>
              <a:gd name="connsiteX83" fmla="*/ 9050 w 608697"/>
              <a:gd name="connsiteY83" fmla="*/ 314933 h 607780"/>
              <a:gd name="connsiteX84" fmla="*/ 545285 w 608697"/>
              <a:gd name="connsiteY84" fmla="*/ 265608 h 607780"/>
              <a:gd name="connsiteX85" fmla="*/ 599638 w 608697"/>
              <a:gd name="connsiteY85" fmla="*/ 265608 h 607780"/>
              <a:gd name="connsiteX86" fmla="*/ 608697 w 608697"/>
              <a:gd name="connsiteY86" fmla="*/ 274759 h 607780"/>
              <a:gd name="connsiteX87" fmla="*/ 599638 w 608697"/>
              <a:gd name="connsiteY87" fmla="*/ 283814 h 607780"/>
              <a:gd name="connsiteX88" fmla="*/ 545285 w 608697"/>
              <a:gd name="connsiteY88" fmla="*/ 283814 h 607780"/>
              <a:gd name="connsiteX89" fmla="*/ 536226 w 608697"/>
              <a:gd name="connsiteY89" fmla="*/ 274759 h 607780"/>
              <a:gd name="connsiteX90" fmla="*/ 545285 w 608697"/>
              <a:gd name="connsiteY90" fmla="*/ 265608 h 607780"/>
              <a:gd name="connsiteX91" fmla="*/ 9050 w 608697"/>
              <a:gd name="connsiteY91" fmla="*/ 265608 h 607780"/>
              <a:gd name="connsiteX92" fmla="*/ 63350 w 608697"/>
              <a:gd name="connsiteY92" fmla="*/ 265608 h 607780"/>
              <a:gd name="connsiteX93" fmla="*/ 72400 w 608697"/>
              <a:gd name="connsiteY93" fmla="*/ 274759 h 607780"/>
              <a:gd name="connsiteX94" fmla="*/ 63350 w 608697"/>
              <a:gd name="connsiteY94" fmla="*/ 283814 h 607780"/>
              <a:gd name="connsiteX95" fmla="*/ 9050 w 608697"/>
              <a:gd name="connsiteY95" fmla="*/ 283814 h 607780"/>
              <a:gd name="connsiteX96" fmla="*/ 0 w 608697"/>
              <a:gd name="connsiteY96" fmla="*/ 274759 h 607780"/>
              <a:gd name="connsiteX97" fmla="*/ 9050 w 608697"/>
              <a:gd name="connsiteY97" fmla="*/ 265608 h 607780"/>
              <a:gd name="connsiteX98" fmla="*/ 545285 w 608697"/>
              <a:gd name="connsiteY98" fmla="*/ 215295 h 607780"/>
              <a:gd name="connsiteX99" fmla="*/ 599638 w 608697"/>
              <a:gd name="connsiteY99" fmla="*/ 215295 h 607780"/>
              <a:gd name="connsiteX100" fmla="*/ 608697 w 608697"/>
              <a:gd name="connsiteY100" fmla="*/ 224362 h 607780"/>
              <a:gd name="connsiteX101" fmla="*/ 599638 w 608697"/>
              <a:gd name="connsiteY101" fmla="*/ 233430 h 607780"/>
              <a:gd name="connsiteX102" fmla="*/ 545285 w 608697"/>
              <a:gd name="connsiteY102" fmla="*/ 233430 h 607780"/>
              <a:gd name="connsiteX103" fmla="*/ 536226 w 608697"/>
              <a:gd name="connsiteY103" fmla="*/ 224362 h 607780"/>
              <a:gd name="connsiteX104" fmla="*/ 545285 w 608697"/>
              <a:gd name="connsiteY104" fmla="*/ 215295 h 607780"/>
              <a:gd name="connsiteX105" fmla="*/ 9050 w 608697"/>
              <a:gd name="connsiteY105" fmla="*/ 215295 h 607780"/>
              <a:gd name="connsiteX106" fmla="*/ 63350 w 608697"/>
              <a:gd name="connsiteY106" fmla="*/ 215295 h 607780"/>
              <a:gd name="connsiteX107" fmla="*/ 72400 w 608697"/>
              <a:gd name="connsiteY107" fmla="*/ 224362 h 607780"/>
              <a:gd name="connsiteX108" fmla="*/ 63350 w 608697"/>
              <a:gd name="connsiteY108" fmla="*/ 233430 h 607780"/>
              <a:gd name="connsiteX109" fmla="*/ 9050 w 608697"/>
              <a:gd name="connsiteY109" fmla="*/ 233430 h 607780"/>
              <a:gd name="connsiteX110" fmla="*/ 0 w 608697"/>
              <a:gd name="connsiteY110" fmla="*/ 224362 h 607780"/>
              <a:gd name="connsiteX111" fmla="*/ 9050 w 608697"/>
              <a:gd name="connsiteY111" fmla="*/ 215295 h 607780"/>
              <a:gd name="connsiteX112" fmla="*/ 217493 w 608697"/>
              <a:gd name="connsiteY112" fmla="*/ 199054 h 607780"/>
              <a:gd name="connsiteX113" fmla="*/ 217493 w 608697"/>
              <a:gd name="connsiteY113" fmla="*/ 388249 h 607780"/>
              <a:gd name="connsiteX114" fmla="*/ 405197 w 608697"/>
              <a:gd name="connsiteY114" fmla="*/ 388249 h 607780"/>
              <a:gd name="connsiteX115" fmla="*/ 405197 w 608697"/>
              <a:gd name="connsiteY115" fmla="*/ 199054 h 607780"/>
              <a:gd name="connsiteX116" fmla="*/ 545285 w 608697"/>
              <a:gd name="connsiteY116" fmla="*/ 165899 h 607780"/>
              <a:gd name="connsiteX117" fmla="*/ 599638 w 608697"/>
              <a:gd name="connsiteY117" fmla="*/ 165899 h 607780"/>
              <a:gd name="connsiteX118" fmla="*/ 608697 w 608697"/>
              <a:gd name="connsiteY118" fmla="*/ 174918 h 607780"/>
              <a:gd name="connsiteX119" fmla="*/ 599638 w 608697"/>
              <a:gd name="connsiteY119" fmla="*/ 184034 h 607780"/>
              <a:gd name="connsiteX120" fmla="*/ 545285 w 608697"/>
              <a:gd name="connsiteY120" fmla="*/ 184034 h 607780"/>
              <a:gd name="connsiteX121" fmla="*/ 536226 w 608697"/>
              <a:gd name="connsiteY121" fmla="*/ 174918 h 607780"/>
              <a:gd name="connsiteX122" fmla="*/ 545285 w 608697"/>
              <a:gd name="connsiteY122" fmla="*/ 165899 h 607780"/>
              <a:gd name="connsiteX123" fmla="*/ 9050 w 608697"/>
              <a:gd name="connsiteY123" fmla="*/ 165899 h 607780"/>
              <a:gd name="connsiteX124" fmla="*/ 63350 w 608697"/>
              <a:gd name="connsiteY124" fmla="*/ 165899 h 607780"/>
              <a:gd name="connsiteX125" fmla="*/ 72400 w 608697"/>
              <a:gd name="connsiteY125" fmla="*/ 175014 h 607780"/>
              <a:gd name="connsiteX126" fmla="*/ 63350 w 608697"/>
              <a:gd name="connsiteY126" fmla="*/ 184034 h 607780"/>
              <a:gd name="connsiteX127" fmla="*/ 9050 w 608697"/>
              <a:gd name="connsiteY127" fmla="*/ 184034 h 607780"/>
              <a:gd name="connsiteX128" fmla="*/ 0 w 608697"/>
              <a:gd name="connsiteY128" fmla="*/ 175014 h 607780"/>
              <a:gd name="connsiteX129" fmla="*/ 9050 w 608697"/>
              <a:gd name="connsiteY129" fmla="*/ 165899 h 607780"/>
              <a:gd name="connsiteX130" fmla="*/ 191490 w 608697"/>
              <a:gd name="connsiteY130" fmla="*/ 149807 h 607780"/>
              <a:gd name="connsiteX131" fmla="*/ 173577 w 608697"/>
              <a:gd name="connsiteY131" fmla="*/ 167697 h 607780"/>
              <a:gd name="connsiteX132" fmla="*/ 191490 w 608697"/>
              <a:gd name="connsiteY132" fmla="*/ 185588 h 607780"/>
              <a:gd name="connsiteX133" fmla="*/ 209403 w 608697"/>
              <a:gd name="connsiteY133" fmla="*/ 167697 h 607780"/>
              <a:gd name="connsiteX134" fmla="*/ 191490 w 608697"/>
              <a:gd name="connsiteY134" fmla="*/ 149807 h 607780"/>
              <a:gd name="connsiteX135" fmla="*/ 162983 w 608697"/>
              <a:gd name="connsiteY135" fmla="*/ 96040 h 607780"/>
              <a:gd name="connsiteX136" fmla="*/ 457780 w 608697"/>
              <a:gd name="connsiteY136" fmla="*/ 96040 h 607780"/>
              <a:gd name="connsiteX137" fmla="*/ 513928 w 608697"/>
              <a:gd name="connsiteY137" fmla="*/ 152115 h 607780"/>
              <a:gd name="connsiteX138" fmla="*/ 513928 w 608697"/>
              <a:gd name="connsiteY138" fmla="*/ 446634 h 607780"/>
              <a:gd name="connsiteX139" fmla="*/ 457780 w 608697"/>
              <a:gd name="connsiteY139" fmla="*/ 502709 h 607780"/>
              <a:gd name="connsiteX140" fmla="*/ 162983 w 608697"/>
              <a:gd name="connsiteY140" fmla="*/ 502709 h 607780"/>
              <a:gd name="connsiteX141" fmla="*/ 106836 w 608697"/>
              <a:gd name="connsiteY141" fmla="*/ 446634 h 607780"/>
              <a:gd name="connsiteX142" fmla="*/ 106836 w 608697"/>
              <a:gd name="connsiteY142" fmla="*/ 152115 h 607780"/>
              <a:gd name="connsiteX143" fmla="*/ 162983 w 608697"/>
              <a:gd name="connsiteY143" fmla="*/ 96040 h 607780"/>
              <a:gd name="connsiteX144" fmla="*/ 432518 w 608697"/>
              <a:gd name="connsiteY144" fmla="*/ 0 h 607780"/>
              <a:gd name="connsiteX145" fmla="*/ 441669 w 608697"/>
              <a:gd name="connsiteY145" fmla="*/ 9041 h 607780"/>
              <a:gd name="connsiteX146" fmla="*/ 441669 w 608697"/>
              <a:gd name="connsiteY146" fmla="*/ 63289 h 607780"/>
              <a:gd name="connsiteX147" fmla="*/ 432518 w 608697"/>
              <a:gd name="connsiteY147" fmla="*/ 72330 h 607780"/>
              <a:gd name="connsiteX148" fmla="*/ 423463 w 608697"/>
              <a:gd name="connsiteY148" fmla="*/ 63289 h 607780"/>
              <a:gd name="connsiteX149" fmla="*/ 423463 w 608697"/>
              <a:gd name="connsiteY149" fmla="*/ 9041 h 607780"/>
              <a:gd name="connsiteX150" fmla="*/ 432518 w 608697"/>
              <a:gd name="connsiteY150" fmla="*/ 0 h 607780"/>
              <a:gd name="connsiteX151" fmla="*/ 383134 w 608697"/>
              <a:gd name="connsiteY151" fmla="*/ 0 h 607780"/>
              <a:gd name="connsiteX152" fmla="*/ 392202 w 608697"/>
              <a:gd name="connsiteY152" fmla="*/ 9041 h 607780"/>
              <a:gd name="connsiteX153" fmla="*/ 392202 w 608697"/>
              <a:gd name="connsiteY153" fmla="*/ 63289 h 607780"/>
              <a:gd name="connsiteX154" fmla="*/ 383134 w 608697"/>
              <a:gd name="connsiteY154" fmla="*/ 72330 h 607780"/>
              <a:gd name="connsiteX155" fmla="*/ 374067 w 608697"/>
              <a:gd name="connsiteY155" fmla="*/ 63289 h 607780"/>
              <a:gd name="connsiteX156" fmla="*/ 374067 w 608697"/>
              <a:gd name="connsiteY156" fmla="*/ 9041 h 607780"/>
              <a:gd name="connsiteX157" fmla="*/ 383134 w 608697"/>
              <a:gd name="connsiteY157" fmla="*/ 0 h 607780"/>
              <a:gd name="connsiteX158" fmla="*/ 332764 w 608697"/>
              <a:gd name="connsiteY158" fmla="*/ 0 h 607780"/>
              <a:gd name="connsiteX159" fmla="*/ 341819 w 608697"/>
              <a:gd name="connsiteY159" fmla="*/ 9041 h 607780"/>
              <a:gd name="connsiteX160" fmla="*/ 341819 w 608697"/>
              <a:gd name="connsiteY160" fmla="*/ 63289 h 607780"/>
              <a:gd name="connsiteX161" fmla="*/ 332764 w 608697"/>
              <a:gd name="connsiteY161" fmla="*/ 72330 h 607780"/>
              <a:gd name="connsiteX162" fmla="*/ 323613 w 608697"/>
              <a:gd name="connsiteY162" fmla="*/ 63289 h 607780"/>
              <a:gd name="connsiteX163" fmla="*/ 323613 w 608697"/>
              <a:gd name="connsiteY163" fmla="*/ 9041 h 607780"/>
              <a:gd name="connsiteX164" fmla="*/ 332764 w 608697"/>
              <a:gd name="connsiteY164" fmla="*/ 0 h 607780"/>
              <a:gd name="connsiteX165" fmla="*/ 283249 w 608697"/>
              <a:gd name="connsiteY165" fmla="*/ 0 h 607780"/>
              <a:gd name="connsiteX166" fmla="*/ 292282 w 608697"/>
              <a:gd name="connsiteY166" fmla="*/ 9041 h 607780"/>
              <a:gd name="connsiteX167" fmla="*/ 292282 w 608697"/>
              <a:gd name="connsiteY167" fmla="*/ 63289 h 607780"/>
              <a:gd name="connsiteX168" fmla="*/ 283249 w 608697"/>
              <a:gd name="connsiteY168" fmla="*/ 72330 h 607780"/>
              <a:gd name="connsiteX169" fmla="*/ 274217 w 608697"/>
              <a:gd name="connsiteY169" fmla="*/ 63289 h 607780"/>
              <a:gd name="connsiteX170" fmla="*/ 274217 w 608697"/>
              <a:gd name="connsiteY170" fmla="*/ 9041 h 607780"/>
              <a:gd name="connsiteX171" fmla="*/ 283249 w 608697"/>
              <a:gd name="connsiteY171" fmla="*/ 0 h 607780"/>
              <a:gd name="connsiteX172" fmla="*/ 237712 w 608697"/>
              <a:gd name="connsiteY172" fmla="*/ 0 h 607780"/>
              <a:gd name="connsiteX173" fmla="*/ 246767 w 608697"/>
              <a:gd name="connsiteY173" fmla="*/ 9041 h 607780"/>
              <a:gd name="connsiteX174" fmla="*/ 246767 w 608697"/>
              <a:gd name="connsiteY174" fmla="*/ 63289 h 607780"/>
              <a:gd name="connsiteX175" fmla="*/ 237712 w 608697"/>
              <a:gd name="connsiteY175" fmla="*/ 72330 h 607780"/>
              <a:gd name="connsiteX176" fmla="*/ 228561 w 608697"/>
              <a:gd name="connsiteY176" fmla="*/ 63289 h 607780"/>
              <a:gd name="connsiteX177" fmla="*/ 228561 w 608697"/>
              <a:gd name="connsiteY177" fmla="*/ 9041 h 607780"/>
              <a:gd name="connsiteX178" fmla="*/ 237712 w 608697"/>
              <a:gd name="connsiteY178" fmla="*/ 0 h 607780"/>
              <a:gd name="connsiteX179" fmla="*/ 188198 w 608697"/>
              <a:gd name="connsiteY179" fmla="*/ 0 h 607780"/>
              <a:gd name="connsiteX180" fmla="*/ 197231 w 608697"/>
              <a:gd name="connsiteY180" fmla="*/ 9041 h 607780"/>
              <a:gd name="connsiteX181" fmla="*/ 197231 w 608697"/>
              <a:gd name="connsiteY181" fmla="*/ 63289 h 607780"/>
              <a:gd name="connsiteX182" fmla="*/ 188198 w 608697"/>
              <a:gd name="connsiteY182" fmla="*/ 72330 h 607780"/>
              <a:gd name="connsiteX183" fmla="*/ 179166 w 608697"/>
              <a:gd name="connsiteY183" fmla="*/ 63289 h 607780"/>
              <a:gd name="connsiteX184" fmla="*/ 179166 w 608697"/>
              <a:gd name="connsiteY184" fmla="*/ 9041 h 607780"/>
              <a:gd name="connsiteX185" fmla="*/ 188198 w 608697"/>
              <a:gd name="connsiteY185" fmla="*/ 0 h 6077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</a:cxnLst>
            <a:rect l="l" t="t" r="r" b="b"/>
            <a:pathLst>
              <a:path w="608697" h="607780">
                <a:moveTo>
                  <a:pt x="432518" y="535450"/>
                </a:moveTo>
                <a:cubicBezTo>
                  <a:pt x="437527" y="535450"/>
                  <a:pt x="441669" y="539490"/>
                  <a:pt x="441669" y="544491"/>
                </a:cubicBezTo>
                <a:lnTo>
                  <a:pt x="441669" y="598739"/>
                </a:lnTo>
                <a:cubicBezTo>
                  <a:pt x="441669" y="603741"/>
                  <a:pt x="437527" y="607780"/>
                  <a:pt x="432518" y="607780"/>
                </a:cubicBezTo>
                <a:cubicBezTo>
                  <a:pt x="427509" y="607780"/>
                  <a:pt x="423463" y="603741"/>
                  <a:pt x="423463" y="598739"/>
                </a:cubicBezTo>
                <a:lnTo>
                  <a:pt x="423463" y="544491"/>
                </a:lnTo>
                <a:cubicBezTo>
                  <a:pt x="423463" y="539490"/>
                  <a:pt x="427509" y="535450"/>
                  <a:pt x="432518" y="535450"/>
                </a:cubicBezTo>
                <a:close/>
                <a:moveTo>
                  <a:pt x="383134" y="535450"/>
                </a:moveTo>
                <a:cubicBezTo>
                  <a:pt x="388150" y="535450"/>
                  <a:pt x="392202" y="539490"/>
                  <a:pt x="392202" y="544491"/>
                </a:cubicBezTo>
                <a:lnTo>
                  <a:pt x="392202" y="598739"/>
                </a:lnTo>
                <a:cubicBezTo>
                  <a:pt x="392202" y="603741"/>
                  <a:pt x="388150" y="607780"/>
                  <a:pt x="383134" y="607780"/>
                </a:cubicBezTo>
                <a:cubicBezTo>
                  <a:pt x="378118" y="607780"/>
                  <a:pt x="374067" y="603741"/>
                  <a:pt x="374067" y="598739"/>
                </a:cubicBezTo>
                <a:lnTo>
                  <a:pt x="374067" y="544491"/>
                </a:lnTo>
                <a:cubicBezTo>
                  <a:pt x="374067" y="539490"/>
                  <a:pt x="378118" y="535450"/>
                  <a:pt x="383134" y="535450"/>
                </a:cubicBezTo>
                <a:close/>
                <a:moveTo>
                  <a:pt x="332764" y="535450"/>
                </a:moveTo>
                <a:cubicBezTo>
                  <a:pt x="337773" y="535450"/>
                  <a:pt x="341819" y="539490"/>
                  <a:pt x="341819" y="544491"/>
                </a:cubicBezTo>
                <a:lnTo>
                  <a:pt x="341819" y="598739"/>
                </a:lnTo>
                <a:cubicBezTo>
                  <a:pt x="341819" y="603741"/>
                  <a:pt x="337773" y="607780"/>
                  <a:pt x="332764" y="607780"/>
                </a:cubicBezTo>
                <a:cubicBezTo>
                  <a:pt x="327755" y="607780"/>
                  <a:pt x="323613" y="603741"/>
                  <a:pt x="323613" y="598739"/>
                </a:cubicBezTo>
                <a:lnTo>
                  <a:pt x="323613" y="544491"/>
                </a:lnTo>
                <a:cubicBezTo>
                  <a:pt x="323613" y="539490"/>
                  <a:pt x="327755" y="535450"/>
                  <a:pt x="332764" y="535450"/>
                </a:cubicBezTo>
                <a:close/>
                <a:moveTo>
                  <a:pt x="283249" y="535450"/>
                </a:moveTo>
                <a:cubicBezTo>
                  <a:pt x="288246" y="535450"/>
                  <a:pt x="292282" y="539490"/>
                  <a:pt x="292282" y="544491"/>
                </a:cubicBezTo>
                <a:lnTo>
                  <a:pt x="292282" y="598739"/>
                </a:lnTo>
                <a:cubicBezTo>
                  <a:pt x="292282" y="603741"/>
                  <a:pt x="288246" y="607780"/>
                  <a:pt x="283249" y="607780"/>
                </a:cubicBezTo>
                <a:cubicBezTo>
                  <a:pt x="278253" y="607780"/>
                  <a:pt x="274217" y="603741"/>
                  <a:pt x="274217" y="598739"/>
                </a:cubicBezTo>
                <a:lnTo>
                  <a:pt x="274217" y="544491"/>
                </a:lnTo>
                <a:cubicBezTo>
                  <a:pt x="274217" y="539490"/>
                  <a:pt x="278253" y="535450"/>
                  <a:pt x="283249" y="535450"/>
                </a:cubicBezTo>
                <a:close/>
                <a:moveTo>
                  <a:pt x="237712" y="535450"/>
                </a:moveTo>
                <a:cubicBezTo>
                  <a:pt x="242625" y="535450"/>
                  <a:pt x="246767" y="539490"/>
                  <a:pt x="246767" y="544491"/>
                </a:cubicBezTo>
                <a:lnTo>
                  <a:pt x="246767" y="598739"/>
                </a:lnTo>
                <a:cubicBezTo>
                  <a:pt x="246767" y="603741"/>
                  <a:pt x="242625" y="607780"/>
                  <a:pt x="237712" y="607780"/>
                </a:cubicBezTo>
                <a:cubicBezTo>
                  <a:pt x="232607" y="607780"/>
                  <a:pt x="228561" y="603741"/>
                  <a:pt x="228561" y="598739"/>
                </a:cubicBezTo>
                <a:lnTo>
                  <a:pt x="228561" y="544491"/>
                </a:lnTo>
                <a:cubicBezTo>
                  <a:pt x="228561" y="539490"/>
                  <a:pt x="232607" y="535450"/>
                  <a:pt x="237712" y="535450"/>
                </a:cubicBezTo>
                <a:close/>
                <a:moveTo>
                  <a:pt x="188175" y="535450"/>
                </a:moveTo>
                <a:cubicBezTo>
                  <a:pt x="193184" y="535450"/>
                  <a:pt x="197230" y="539490"/>
                  <a:pt x="197230" y="544491"/>
                </a:cubicBezTo>
                <a:lnTo>
                  <a:pt x="197230" y="598739"/>
                </a:lnTo>
                <a:cubicBezTo>
                  <a:pt x="197230" y="603741"/>
                  <a:pt x="193184" y="607780"/>
                  <a:pt x="188175" y="607780"/>
                </a:cubicBezTo>
                <a:cubicBezTo>
                  <a:pt x="183166" y="607780"/>
                  <a:pt x="179024" y="603741"/>
                  <a:pt x="179024" y="598739"/>
                </a:cubicBezTo>
                <a:lnTo>
                  <a:pt x="179024" y="544491"/>
                </a:lnTo>
                <a:cubicBezTo>
                  <a:pt x="179024" y="539490"/>
                  <a:pt x="183166" y="535450"/>
                  <a:pt x="188175" y="535450"/>
                </a:cubicBezTo>
                <a:close/>
                <a:moveTo>
                  <a:pt x="545285" y="409985"/>
                </a:moveTo>
                <a:lnTo>
                  <a:pt x="599638" y="409985"/>
                </a:lnTo>
                <a:cubicBezTo>
                  <a:pt x="604650" y="409985"/>
                  <a:pt x="608697" y="414021"/>
                  <a:pt x="608697" y="419018"/>
                </a:cubicBezTo>
                <a:cubicBezTo>
                  <a:pt x="608697" y="424014"/>
                  <a:pt x="604650" y="428050"/>
                  <a:pt x="599638" y="428050"/>
                </a:cubicBezTo>
                <a:lnTo>
                  <a:pt x="545285" y="428050"/>
                </a:lnTo>
                <a:cubicBezTo>
                  <a:pt x="540274" y="428050"/>
                  <a:pt x="536226" y="424014"/>
                  <a:pt x="536226" y="419018"/>
                </a:cubicBezTo>
                <a:cubicBezTo>
                  <a:pt x="536226" y="414021"/>
                  <a:pt x="540274" y="409985"/>
                  <a:pt x="545285" y="409985"/>
                </a:cubicBezTo>
                <a:close/>
                <a:moveTo>
                  <a:pt x="9050" y="409985"/>
                </a:moveTo>
                <a:lnTo>
                  <a:pt x="63350" y="409985"/>
                </a:lnTo>
                <a:cubicBezTo>
                  <a:pt x="68356" y="409985"/>
                  <a:pt x="72400" y="414021"/>
                  <a:pt x="72400" y="419018"/>
                </a:cubicBezTo>
                <a:cubicBezTo>
                  <a:pt x="72400" y="424014"/>
                  <a:pt x="68356" y="428050"/>
                  <a:pt x="63350" y="428050"/>
                </a:cubicBezTo>
                <a:lnTo>
                  <a:pt x="9050" y="428050"/>
                </a:lnTo>
                <a:cubicBezTo>
                  <a:pt x="4043" y="428050"/>
                  <a:pt x="0" y="424014"/>
                  <a:pt x="0" y="419018"/>
                </a:cubicBezTo>
                <a:cubicBezTo>
                  <a:pt x="0" y="414021"/>
                  <a:pt x="4043" y="409985"/>
                  <a:pt x="9050" y="409985"/>
                </a:cubicBezTo>
                <a:close/>
                <a:moveTo>
                  <a:pt x="545285" y="360519"/>
                </a:moveTo>
                <a:lnTo>
                  <a:pt x="599638" y="360519"/>
                </a:lnTo>
                <a:cubicBezTo>
                  <a:pt x="604650" y="360519"/>
                  <a:pt x="608697" y="364565"/>
                  <a:pt x="608697" y="369574"/>
                </a:cubicBezTo>
                <a:cubicBezTo>
                  <a:pt x="608697" y="374679"/>
                  <a:pt x="604650" y="378725"/>
                  <a:pt x="599638" y="378725"/>
                </a:cubicBezTo>
                <a:lnTo>
                  <a:pt x="545285" y="378725"/>
                </a:lnTo>
                <a:cubicBezTo>
                  <a:pt x="540274" y="378725"/>
                  <a:pt x="536226" y="374679"/>
                  <a:pt x="536226" y="369574"/>
                </a:cubicBezTo>
                <a:cubicBezTo>
                  <a:pt x="536226" y="364565"/>
                  <a:pt x="540274" y="360519"/>
                  <a:pt x="545285" y="360519"/>
                </a:cubicBezTo>
                <a:close/>
                <a:moveTo>
                  <a:pt x="9050" y="360519"/>
                </a:moveTo>
                <a:lnTo>
                  <a:pt x="63350" y="360519"/>
                </a:lnTo>
                <a:cubicBezTo>
                  <a:pt x="68356" y="360519"/>
                  <a:pt x="72400" y="364565"/>
                  <a:pt x="72400" y="369574"/>
                </a:cubicBezTo>
                <a:cubicBezTo>
                  <a:pt x="72400" y="374679"/>
                  <a:pt x="68356" y="378725"/>
                  <a:pt x="63350" y="378725"/>
                </a:cubicBezTo>
                <a:lnTo>
                  <a:pt x="9050" y="378725"/>
                </a:lnTo>
                <a:cubicBezTo>
                  <a:pt x="4043" y="378725"/>
                  <a:pt x="0" y="374679"/>
                  <a:pt x="0" y="369574"/>
                </a:cubicBezTo>
                <a:cubicBezTo>
                  <a:pt x="0" y="364565"/>
                  <a:pt x="4043" y="360519"/>
                  <a:pt x="9050" y="360519"/>
                </a:cubicBezTo>
                <a:close/>
                <a:moveTo>
                  <a:pt x="545285" y="314933"/>
                </a:moveTo>
                <a:lnTo>
                  <a:pt x="599638" y="314933"/>
                </a:lnTo>
                <a:cubicBezTo>
                  <a:pt x="604650" y="314933"/>
                  <a:pt x="608697" y="319075"/>
                  <a:pt x="608697" y="324084"/>
                </a:cubicBezTo>
                <a:cubicBezTo>
                  <a:pt x="608697" y="328997"/>
                  <a:pt x="604650" y="333139"/>
                  <a:pt x="599638" y="333139"/>
                </a:cubicBezTo>
                <a:lnTo>
                  <a:pt x="545285" y="333139"/>
                </a:lnTo>
                <a:cubicBezTo>
                  <a:pt x="540274" y="333139"/>
                  <a:pt x="536226" y="328997"/>
                  <a:pt x="536226" y="324084"/>
                </a:cubicBezTo>
                <a:cubicBezTo>
                  <a:pt x="536226" y="319075"/>
                  <a:pt x="540274" y="314933"/>
                  <a:pt x="545285" y="314933"/>
                </a:cubicBezTo>
                <a:close/>
                <a:moveTo>
                  <a:pt x="9050" y="314933"/>
                </a:moveTo>
                <a:lnTo>
                  <a:pt x="63350" y="314933"/>
                </a:lnTo>
                <a:cubicBezTo>
                  <a:pt x="68356" y="314933"/>
                  <a:pt x="72400" y="319075"/>
                  <a:pt x="72400" y="324084"/>
                </a:cubicBezTo>
                <a:cubicBezTo>
                  <a:pt x="72400" y="328997"/>
                  <a:pt x="68356" y="333139"/>
                  <a:pt x="63350" y="333139"/>
                </a:cubicBezTo>
                <a:lnTo>
                  <a:pt x="9050" y="333139"/>
                </a:lnTo>
                <a:cubicBezTo>
                  <a:pt x="4043" y="333139"/>
                  <a:pt x="0" y="328997"/>
                  <a:pt x="0" y="324084"/>
                </a:cubicBezTo>
                <a:cubicBezTo>
                  <a:pt x="0" y="319075"/>
                  <a:pt x="4043" y="314933"/>
                  <a:pt x="9050" y="314933"/>
                </a:cubicBezTo>
                <a:close/>
                <a:moveTo>
                  <a:pt x="545285" y="265608"/>
                </a:moveTo>
                <a:lnTo>
                  <a:pt x="599638" y="265608"/>
                </a:lnTo>
                <a:cubicBezTo>
                  <a:pt x="604650" y="265608"/>
                  <a:pt x="608697" y="269654"/>
                  <a:pt x="608697" y="274759"/>
                </a:cubicBezTo>
                <a:cubicBezTo>
                  <a:pt x="608697" y="279768"/>
                  <a:pt x="604650" y="283814"/>
                  <a:pt x="599638" y="283814"/>
                </a:cubicBezTo>
                <a:lnTo>
                  <a:pt x="545285" y="283814"/>
                </a:lnTo>
                <a:cubicBezTo>
                  <a:pt x="540274" y="283814"/>
                  <a:pt x="536226" y="279768"/>
                  <a:pt x="536226" y="274759"/>
                </a:cubicBezTo>
                <a:cubicBezTo>
                  <a:pt x="536226" y="269654"/>
                  <a:pt x="540274" y="265608"/>
                  <a:pt x="545285" y="265608"/>
                </a:cubicBezTo>
                <a:close/>
                <a:moveTo>
                  <a:pt x="9050" y="265608"/>
                </a:moveTo>
                <a:lnTo>
                  <a:pt x="63350" y="265608"/>
                </a:lnTo>
                <a:cubicBezTo>
                  <a:pt x="68356" y="265608"/>
                  <a:pt x="72400" y="269654"/>
                  <a:pt x="72400" y="274759"/>
                </a:cubicBezTo>
                <a:cubicBezTo>
                  <a:pt x="72400" y="279768"/>
                  <a:pt x="68356" y="283814"/>
                  <a:pt x="63350" y="283814"/>
                </a:cubicBezTo>
                <a:lnTo>
                  <a:pt x="9050" y="283814"/>
                </a:lnTo>
                <a:cubicBezTo>
                  <a:pt x="4043" y="283814"/>
                  <a:pt x="0" y="279768"/>
                  <a:pt x="0" y="274759"/>
                </a:cubicBezTo>
                <a:cubicBezTo>
                  <a:pt x="0" y="269654"/>
                  <a:pt x="4043" y="265608"/>
                  <a:pt x="9050" y="265608"/>
                </a:cubicBezTo>
                <a:close/>
                <a:moveTo>
                  <a:pt x="545285" y="215295"/>
                </a:moveTo>
                <a:lnTo>
                  <a:pt x="599638" y="215295"/>
                </a:lnTo>
                <a:cubicBezTo>
                  <a:pt x="604650" y="215295"/>
                  <a:pt x="608697" y="219346"/>
                  <a:pt x="608697" y="224362"/>
                </a:cubicBezTo>
                <a:cubicBezTo>
                  <a:pt x="608697" y="229378"/>
                  <a:pt x="604650" y="233430"/>
                  <a:pt x="599638" y="233430"/>
                </a:cubicBezTo>
                <a:lnTo>
                  <a:pt x="545285" y="233430"/>
                </a:lnTo>
                <a:cubicBezTo>
                  <a:pt x="540274" y="233430"/>
                  <a:pt x="536226" y="229378"/>
                  <a:pt x="536226" y="224362"/>
                </a:cubicBezTo>
                <a:cubicBezTo>
                  <a:pt x="536226" y="219346"/>
                  <a:pt x="540274" y="215295"/>
                  <a:pt x="545285" y="215295"/>
                </a:cubicBezTo>
                <a:close/>
                <a:moveTo>
                  <a:pt x="9050" y="215295"/>
                </a:moveTo>
                <a:lnTo>
                  <a:pt x="63350" y="215295"/>
                </a:lnTo>
                <a:cubicBezTo>
                  <a:pt x="68356" y="215295"/>
                  <a:pt x="72400" y="219346"/>
                  <a:pt x="72400" y="224362"/>
                </a:cubicBezTo>
                <a:cubicBezTo>
                  <a:pt x="72400" y="229378"/>
                  <a:pt x="68356" y="233430"/>
                  <a:pt x="63350" y="233430"/>
                </a:cubicBezTo>
                <a:lnTo>
                  <a:pt x="9050" y="233430"/>
                </a:lnTo>
                <a:cubicBezTo>
                  <a:pt x="4043" y="233430"/>
                  <a:pt x="0" y="229378"/>
                  <a:pt x="0" y="224362"/>
                </a:cubicBezTo>
                <a:cubicBezTo>
                  <a:pt x="0" y="219346"/>
                  <a:pt x="4043" y="215295"/>
                  <a:pt x="9050" y="215295"/>
                </a:cubicBezTo>
                <a:close/>
                <a:moveTo>
                  <a:pt x="217493" y="199054"/>
                </a:moveTo>
                <a:lnTo>
                  <a:pt x="217493" y="388249"/>
                </a:lnTo>
                <a:lnTo>
                  <a:pt x="405197" y="388249"/>
                </a:lnTo>
                <a:lnTo>
                  <a:pt x="405197" y="199054"/>
                </a:lnTo>
                <a:close/>
                <a:moveTo>
                  <a:pt x="545285" y="165899"/>
                </a:moveTo>
                <a:lnTo>
                  <a:pt x="599638" y="165899"/>
                </a:lnTo>
                <a:cubicBezTo>
                  <a:pt x="604650" y="165899"/>
                  <a:pt x="608697" y="170025"/>
                  <a:pt x="608697" y="174918"/>
                </a:cubicBezTo>
                <a:cubicBezTo>
                  <a:pt x="608697" y="179908"/>
                  <a:pt x="604650" y="184034"/>
                  <a:pt x="599638" y="184034"/>
                </a:cubicBezTo>
                <a:lnTo>
                  <a:pt x="545285" y="184034"/>
                </a:lnTo>
                <a:cubicBezTo>
                  <a:pt x="540274" y="184034"/>
                  <a:pt x="536226" y="179908"/>
                  <a:pt x="536226" y="174918"/>
                </a:cubicBezTo>
                <a:cubicBezTo>
                  <a:pt x="536226" y="170025"/>
                  <a:pt x="540274" y="165899"/>
                  <a:pt x="545285" y="165899"/>
                </a:cubicBezTo>
                <a:close/>
                <a:moveTo>
                  <a:pt x="9050" y="165899"/>
                </a:moveTo>
                <a:lnTo>
                  <a:pt x="63350" y="165899"/>
                </a:lnTo>
                <a:cubicBezTo>
                  <a:pt x="68356" y="165899"/>
                  <a:pt x="72400" y="170025"/>
                  <a:pt x="72400" y="175014"/>
                </a:cubicBezTo>
                <a:cubicBezTo>
                  <a:pt x="72400" y="179908"/>
                  <a:pt x="68356" y="184034"/>
                  <a:pt x="63350" y="184034"/>
                </a:cubicBezTo>
                <a:lnTo>
                  <a:pt x="9050" y="184034"/>
                </a:lnTo>
                <a:cubicBezTo>
                  <a:pt x="4043" y="184034"/>
                  <a:pt x="0" y="179908"/>
                  <a:pt x="0" y="175014"/>
                </a:cubicBezTo>
                <a:cubicBezTo>
                  <a:pt x="0" y="170025"/>
                  <a:pt x="4043" y="165899"/>
                  <a:pt x="9050" y="165899"/>
                </a:cubicBezTo>
                <a:close/>
                <a:moveTo>
                  <a:pt x="191490" y="149807"/>
                </a:moveTo>
                <a:cubicBezTo>
                  <a:pt x="181570" y="149807"/>
                  <a:pt x="173577" y="157790"/>
                  <a:pt x="173577" y="167697"/>
                </a:cubicBezTo>
                <a:cubicBezTo>
                  <a:pt x="173577" y="177508"/>
                  <a:pt x="181570" y="185588"/>
                  <a:pt x="191490" y="185588"/>
                </a:cubicBezTo>
                <a:cubicBezTo>
                  <a:pt x="201313" y="185588"/>
                  <a:pt x="209403" y="177508"/>
                  <a:pt x="209403" y="167697"/>
                </a:cubicBezTo>
                <a:cubicBezTo>
                  <a:pt x="209403" y="157790"/>
                  <a:pt x="201313" y="149807"/>
                  <a:pt x="191490" y="149807"/>
                </a:cubicBezTo>
                <a:close/>
                <a:moveTo>
                  <a:pt x="162983" y="96040"/>
                </a:moveTo>
                <a:lnTo>
                  <a:pt x="457780" y="96040"/>
                </a:lnTo>
                <a:cubicBezTo>
                  <a:pt x="488791" y="96040"/>
                  <a:pt x="513928" y="121240"/>
                  <a:pt x="513928" y="152115"/>
                </a:cubicBezTo>
                <a:lnTo>
                  <a:pt x="513928" y="446634"/>
                </a:lnTo>
                <a:cubicBezTo>
                  <a:pt x="513928" y="477509"/>
                  <a:pt x="488791" y="502709"/>
                  <a:pt x="457780" y="502709"/>
                </a:cubicBezTo>
                <a:lnTo>
                  <a:pt x="162983" y="502709"/>
                </a:lnTo>
                <a:cubicBezTo>
                  <a:pt x="131972" y="502709"/>
                  <a:pt x="106836" y="477509"/>
                  <a:pt x="106836" y="446634"/>
                </a:cubicBezTo>
                <a:lnTo>
                  <a:pt x="106836" y="152115"/>
                </a:lnTo>
                <a:cubicBezTo>
                  <a:pt x="106836" y="121240"/>
                  <a:pt x="131972" y="96040"/>
                  <a:pt x="162983" y="96040"/>
                </a:cubicBezTo>
                <a:close/>
                <a:moveTo>
                  <a:pt x="432518" y="0"/>
                </a:moveTo>
                <a:cubicBezTo>
                  <a:pt x="437527" y="0"/>
                  <a:pt x="441669" y="4039"/>
                  <a:pt x="441669" y="9041"/>
                </a:cubicBezTo>
                <a:lnTo>
                  <a:pt x="441669" y="63289"/>
                </a:lnTo>
                <a:cubicBezTo>
                  <a:pt x="441669" y="68290"/>
                  <a:pt x="437527" y="72330"/>
                  <a:pt x="432518" y="72330"/>
                </a:cubicBezTo>
                <a:cubicBezTo>
                  <a:pt x="427605" y="72330"/>
                  <a:pt x="423463" y="68290"/>
                  <a:pt x="423463" y="63289"/>
                </a:cubicBezTo>
                <a:lnTo>
                  <a:pt x="423463" y="9041"/>
                </a:lnTo>
                <a:cubicBezTo>
                  <a:pt x="423463" y="4039"/>
                  <a:pt x="427509" y="0"/>
                  <a:pt x="432518" y="0"/>
                </a:cubicBezTo>
                <a:close/>
                <a:moveTo>
                  <a:pt x="383134" y="0"/>
                </a:moveTo>
                <a:cubicBezTo>
                  <a:pt x="388150" y="0"/>
                  <a:pt x="392202" y="4039"/>
                  <a:pt x="392202" y="9041"/>
                </a:cubicBezTo>
                <a:lnTo>
                  <a:pt x="392202" y="63289"/>
                </a:lnTo>
                <a:cubicBezTo>
                  <a:pt x="392202" y="68290"/>
                  <a:pt x="388150" y="72330"/>
                  <a:pt x="383134" y="72330"/>
                </a:cubicBezTo>
                <a:cubicBezTo>
                  <a:pt x="378118" y="72330"/>
                  <a:pt x="374067" y="68290"/>
                  <a:pt x="374067" y="63289"/>
                </a:cubicBezTo>
                <a:lnTo>
                  <a:pt x="374067" y="9041"/>
                </a:lnTo>
                <a:cubicBezTo>
                  <a:pt x="374067" y="4039"/>
                  <a:pt x="378118" y="0"/>
                  <a:pt x="383134" y="0"/>
                </a:cubicBezTo>
                <a:close/>
                <a:moveTo>
                  <a:pt x="332764" y="0"/>
                </a:moveTo>
                <a:cubicBezTo>
                  <a:pt x="337773" y="0"/>
                  <a:pt x="341819" y="4039"/>
                  <a:pt x="341819" y="9041"/>
                </a:cubicBezTo>
                <a:lnTo>
                  <a:pt x="341819" y="63289"/>
                </a:lnTo>
                <a:cubicBezTo>
                  <a:pt x="341819" y="68290"/>
                  <a:pt x="337773" y="72330"/>
                  <a:pt x="332764" y="72330"/>
                </a:cubicBezTo>
                <a:cubicBezTo>
                  <a:pt x="327755" y="72330"/>
                  <a:pt x="323613" y="68290"/>
                  <a:pt x="323613" y="63289"/>
                </a:cubicBezTo>
                <a:lnTo>
                  <a:pt x="323613" y="9041"/>
                </a:lnTo>
                <a:cubicBezTo>
                  <a:pt x="323613" y="4039"/>
                  <a:pt x="327755" y="0"/>
                  <a:pt x="332764" y="0"/>
                </a:cubicBezTo>
                <a:close/>
                <a:moveTo>
                  <a:pt x="283249" y="0"/>
                </a:moveTo>
                <a:cubicBezTo>
                  <a:pt x="288246" y="0"/>
                  <a:pt x="292282" y="4039"/>
                  <a:pt x="292282" y="9041"/>
                </a:cubicBezTo>
                <a:lnTo>
                  <a:pt x="292282" y="63289"/>
                </a:lnTo>
                <a:cubicBezTo>
                  <a:pt x="292282" y="68290"/>
                  <a:pt x="288246" y="72330"/>
                  <a:pt x="283249" y="72330"/>
                </a:cubicBezTo>
                <a:cubicBezTo>
                  <a:pt x="278253" y="72330"/>
                  <a:pt x="274217" y="68290"/>
                  <a:pt x="274217" y="63289"/>
                </a:cubicBezTo>
                <a:lnTo>
                  <a:pt x="274217" y="9041"/>
                </a:lnTo>
                <a:cubicBezTo>
                  <a:pt x="274217" y="4039"/>
                  <a:pt x="278253" y="0"/>
                  <a:pt x="283249" y="0"/>
                </a:cubicBezTo>
                <a:close/>
                <a:moveTo>
                  <a:pt x="237712" y="0"/>
                </a:moveTo>
                <a:cubicBezTo>
                  <a:pt x="242625" y="0"/>
                  <a:pt x="246767" y="4039"/>
                  <a:pt x="246767" y="9041"/>
                </a:cubicBezTo>
                <a:lnTo>
                  <a:pt x="246767" y="63289"/>
                </a:lnTo>
                <a:cubicBezTo>
                  <a:pt x="246767" y="68290"/>
                  <a:pt x="242625" y="72330"/>
                  <a:pt x="237712" y="72330"/>
                </a:cubicBezTo>
                <a:cubicBezTo>
                  <a:pt x="232607" y="72330"/>
                  <a:pt x="228561" y="68290"/>
                  <a:pt x="228561" y="63289"/>
                </a:cubicBezTo>
                <a:lnTo>
                  <a:pt x="228561" y="9041"/>
                </a:lnTo>
                <a:cubicBezTo>
                  <a:pt x="228561" y="4039"/>
                  <a:pt x="232607" y="0"/>
                  <a:pt x="237712" y="0"/>
                </a:cubicBezTo>
                <a:close/>
                <a:moveTo>
                  <a:pt x="188198" y="0"/>
                </a:moveTo>
                <a:cubicBezTo>
                  <a:pt x="193195" y="0"/>
                  <a:pt x="197231" y="4039"/>
                  <a:pt x="197231" y="9041"/>
                </a:cubicBezTo>
                <a:lnTo>
                  <a:pt x="197231" y="63289"/>
                </a:lnTo>
                <a:cubicBezTo>
                  <a:pt x="197231" y="68290"/>
                  <a:pt x="193195" y="72330"/>
                  <a:pt x="188198" y="72330"/>
                </a:cubicBezTo>
                <a:cubicBezTo>
                  <a:pt x="183202" y="72330"/>
                  <a:pt x="179166" y="68290"/>
                  <a:pt x="179166" y="63289"/>
                </a:cubicBezTo>
                <a:lnTo>
                  <a:pt x="179166" y="9041"/>
                </a:lnTo>
                <a:cubicBezTo>
                  <a:pt x="179166" y="4039"/>
                  <a:pt x="183202" y="0"/>
                  <a:pt x="188198" y="0"/>
                </a:cubicBezTo>
                <a:close/>
              </a:path>
            </a:pathLst>
          </a:custGeom>
          <a:solidFill>
            <a:srgbClr val="EA9233"/>
          </a:solidFill>
          <a:ln>
            <a:noFill/>
          </a:ln>
        </p:spPr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/>
      <p:bldP spid="37" grpId="0"/>
      <p:bldP spid="38" grpId="0"/>
      <p:bldP spid="39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831" t="43392" r="52093" b="34331"/>
          <a:stretch>
            <a:fillRect/>
          </a:stretch>
        </p:blipFill>
        <p:spPr>
          <a:xfrm rot="10800000" flipH="1">
            <a:off x="0" y="0"/>
            <a:ext cx="12398033" cy="6975921"/>
          </a:xfrm>
          <a:prstGeom prst="rect">
            <a:avLst/>
          </a:prstGeom>
        </p:spPr>
      </p:pic>
      <p:sp>
        <p:nvSpPr>
          <p:cNvPr id="16" name="文本框 15"/>
          <p:cNvSpPr txBox="1"/>
          <p:nvPr/>
        </p:nvSpPr>
        <p:spPr>
          <a:xfrm>
            <a:off x="1068608" y="4433931"/>
            <a:ext cx="4624091" cy="15369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srgbClr val="EA9233"/>
                </a:solidFill>
                <a:effectLst/>
                <a:uLnTx/>
                <a:uFillTx/>
                <a:latin typeface="OPPOSans R" charset="-122"/>
                <a:ea typeface="OPPOSans R" charset="-122"/>
              </a:rPr>
              <a:t>65W </a:t>
            </a:r>
            <a:r>
              <a:rPr kumimoji="0" lang="en-US" altLang="zh-CN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POSans R" charset="-122"/>
                <a:ea typeface="OPPOSans R" charset="-122"/>
              </a:rPr>
              <a:t>Super</a:t>
            </a:r>
            <a:r>
              <a:rPr kumimoji="0" lang="en-US" altLang="zh-CN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POSans R" charset="-122"/>
                <a:ea typeface="OPPOSans R" charset="-122"/>
              </a:rPr>
              <a:t> VOOC</a:t>
            </a:r>
            <a:endParaRPr kumimoji="0" lang="en-US" altLang="zh-CN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POSans R" charset="-122"/>
              <a:ea typeface="OPPOSans R" charset="-122"/>
            </a:endParaRPr>
          </a:p>
          <a:p>
            <a:pPr lvl="0">
              <a:lnSpc>
                <a:spcPct val="150000"/>
              </a:lnSpc>
              <a:defRPr/>
            </a:pPr>
            <a:r>
              <a:rPr lang="en-US" altLang="zh-CN" sz="1600" dirty="0" err="1">
                <a:solidFill>
                  <a:schemeClr val="bg1"/>
                </a:solidFill>
                <a:latin typeface="OPPOSans R" charset="-122"/>
                <a:ea typeface="OPPOSans R" charset="-122"/>
              </a:rPr>
              <a:t>Hanya</a:t>
            </a:r>
            <a:r>
              <a:rPr lang="en-US" altLang="zh-CN" sz="1600" dirty="0">
                <a:solidFill>
                  <a:schemeClr val="bg1"/>
                </a:solidFill>
                <a:latin typeface="OPPOSans R" charset="-122"/>
                <a:ea typeface="OPPOSans R" charset="-122"/>
              </a:rPr>
              <a:t> </a:t>
            </a:r>
            <a:r>
              <a:rPr lang="en-US" altLang="zh-CN" sz="1600" dirty="0" err="1">
                <a:solidFill>
                  <a:schemeClr val="bg1"/>
                </a:solidFill>
                <a:latin typeface="OPPOSans R" charset="-122"/>
                <a:ea typeface="OPPOSans R" charset="-122"/>
              </a:rPr>
              <a:t>perlu</a:t>
            </a:r>
            <a:r>
              <a:rPr lang="en-US" altLang="zh-CN" sz="1600" dirty="0">
                <a:solidFill>
                  <a:schemeClr val="bg1"/>
                </a:solidFill>
                <a:latin typeface="OPPOSans R" charset="-122"/>
                <a:ea typeface="OPPOSans R" charset="-122"/>
              </a:rPr>
              <a:t> 38 </a:t>
            </a:r>
            <a:r>
              <a:rPr lang="en-US" altLang="zh-CN" sz="1600" dirty="0" err="1">
                <a:solidFill>
                  <a:schemeClr val="bg1"/>
                </a:solidFill>
                <a:latin typeface="OPPOSans R" charset="-122"/>
                <a:ea typeface="OPPOSans R" charset="-122"/>
              </a:rPr>
              <a:t>menit</a:t>
            </a:r>
            <a:r>
              <a:rPr lang="en-US" altLang="zh-CN" sz="1600" dirty="0">
                <a:solidFill>
                  <a:schemeClr val="bg1"/>
                </a:solidFill>
                <a:latin typeface="OPPOSans R" charset="-122"/>
                <a:ea typeface="OPPOSans R" charset="-122"/>
              </a:rPr>
              <a:t> </a:t>
            </a:r>
            <a:r>
              <a:rPr lang="en-US" altLang="zh-CN" sz="1600" dirty="0" err="1">
                <a:solidFill>
                  <a:schemeClr val="bg1"/>
                </a:solidFill>
                <a:latin typeface="OPPOSans R" charset="-122"/>
                <a:ea typeface="OPPOSans R" charset="-122"/>
              </a:rPr>
              <a:t>untuk</a:t>
            </a:r>
            <a:r>
              <a:rPr lang="en-US" altLang="zh-CN" sz="1600" dirty="0">
                <a:solidFill>
                  <a:schemeClr val="bg1"/>
                </a:solidFill>
                <a:latin typeface="OPPOSans R" charset="-122"/>
                <a:ea typeface="OPPOSans R" charset="-122"/>
              </a:rPr>
              <a:t> </a:t>
            </a:r>
            <a:r>
              <a:rPr lang="en-US" altLang="zh-CN" sz="1600" dirty="0" err="1">
                <a:solidFill>
                  <a:schemeClr val="bg1"/>
                </a:solidFill>
                <a:latin typeface="OPPOSans R" charset="-122"/>
                <a:ea typeface="OPPOSans R" charset="-122"/>
              </a:rPr>
              <a:t>mengisi</a:t>
            </a:r>
            <a:r>
              <a:rPr lang="en-US" altLang="zh-CN" sz="1600" dirty="0">
                <a:solidFill>
                  <a:schemeClr val="bg1"/>
                </a:solidFill>
                <a:latin typeface="OPPOSans R" charset="-122"/>
                <a:ea typeface="OPPOSans R" charset="-122"/>
              </a:rPr>
              <a:t> </a:t>
            </a:r>
            <a:r>
              <a:rPr lang="en-US" altLang="zh-CN" sz="1600" dirty="0" err="1">
                <a:solidFill>
                  <a:schemeClr val="bg1"/>
                </a:solidFill>
                <a:latin typeface="OPPOSans R" charset="-122"/>
                <a:ea typeface="OPPOSans R" charset="-122"/>
              </a:rPr>
              <a:t>penuh</a:t>
            </a:r>
            <a:r>
              <a:rPr lang="en-US" altLang="zh-CN" sz="1600" dirty="0">
                <a:solidFill>
                  <a:schemeClr val="bg1"/>
                </a:solidFill>
                <a:latin typeface="OPPOSans R" charset="-122"/>
                <a:ea typeface="OPPOSans R" charset="-122"/>
              </a:rPr>
              <a:t> </a:t>
            </a:r>
            <a:r>
              <a:rPr lang="en-US" altLang="zh-CN" sz="1600" dirty="0" err="1">
                <a:solidFill>
                  <a:schemeClr val="bg1"/>
                </a:solidFill>
                <a:latin typeface="OPPOSans R" charset="-122"/>
                <a:ea typeface="OPPOSans R" charset="-122"/>
              </a:rPr>
              <a:t>baterai</a:t>
            </a:r>
            <a:r>
              <a:rPr lang="en-US" altLang="zh-CN" sz="1600" dirty="0">
                <a:solidFill>
                  <a:schemeClr val="bg1"/>
                </a:solidFill>
                <a:latin typeface="OPPOSans R" charset="-122"/>
                <a:ea typeface="OPPOSans R" charset="-122"/>
              </a:rPr>
              <a:t> </a:t>
            </a:r>
            <a:r>
              <a:rPr lang="en-US" altLang="zh-CN" sz="1600" dirty="0" err="1">
                <a:solidFill>
                  <a:schemeClr val="bg1"/>
                </a:solidFill>
                <a:latin typeface="OPPOSans R" charset="-122"/>
                <a:ea typeface="OPPOSans R" charset="-122"/>
              </a:rPr>
              <a:t>besar</a:t>
            </a:r>
            <a:r>
              <a:rPr lang="en-US" altLang="zh-CN" sz="1600" dirty="0">
                <a:solidFill>
                  <a:schemeClr val="bg1"/>
                </a:solidFill>
                <a:latin typeface="OPPOSans R" charset="-122"/>
                <a:ea typeface="OPPOSans R" charset="-122"/>
              </a:rPr>
              <a:t> 4500mAh</a:t>
            </a:r>
          </a:p>
        </p:txBody>
      </p:sp>
      <p:sp>
        <p:nvSpPr>
          <p:cNvPr id="18" name="文本框 17"/>
          <p:cNvSpPr txBox="1"/>
          <p:nvPr/>
        </p:nvSpPr>
        <p:spPr>
          <a:xfrm>
            <a:off x="1068705" y="2818765"/>
            <a:ext cx="5737225" cy="19062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srgbClr val="EA9233"/>
                </a:solidFill>
                <a:effectLst/>
                <a:uLnTx/>
                <a:uFillTx/>
                <a:latin typeface="OPPOSans R" charset="-122"/>
                <a:ea typeface="OPPOSans R" charset="-122"/>
              </a:rPr>
              <a:t>30W </a:t>
            </a:r>
            <a:r>
              <a:rPr lang="en-US" altLang="zh-CN" b="1" dirty="0" err="1">
                <a:solidFill>
                  <a:prstClr val="white"/>
                </a:solidFill>
                <a:latin typeface="OPPOSans R" charset="-122"/>
                <a:ea typeface="OPPOSans R" charset="-122"/>
              </a:rPr>
              <a:t>pengisian</a:t>
            </a:r>
            <a:r>
              <a:rPr lang="en-US" altLang="zh-CN" b="1" dirty="0">
                <a:solidFill>
                  <a:prstClr val="white"/>
                </a:solidFill>
                <a:latin typeface="OPPOSans R" charset="-122"/>
                <a:ea typeface="OPPOSans R" charset="-122"/>
              </a:rPr>
              <a:t> VOOC </a:t>
            </a:r>
            <a:r>
              <a:rPr lang="en-US" altLang="zh-CN" b="1" dirty="0" err="1">
                <a:solidFill>
                  <a:prstClr val="white"/>
                </a:solidFill>
                <a:latin typeface="OPPOSans R" charset="-122"/>
                <a:ea typeface="OPPOSans R" charset="-122"/>
              </a:rPr>
              <a:t>Nirkabel</a:t>
            </a:r>
            <a:r>
              <a:rPr lang="en-US" altLang="zh-CN" b="1" dirty="0">
                <a:solidFill>
                  <a:prstClr val="white"/>
                </a:solidFill>
                <a:latin typeface="OPPOSans R" charset="-122"/>
                <a:ea typeface="OPPOSans R" charset="-122"/>
              </a:rPr>
              <a:t> (Air VOOC)</a:t>
            </a:r>
            <a:endParaRPr kumimoji="0" lang="en-US" altLang="zh-CN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POSans R" charset="-122"/>
              <a:ea typeface="OPPOSans R" charset="-122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sz="1600" dirty="0" err="1">
                <a:solidFill>
                  <a:schemeClr val="bg1"/>
                </a:solidFill>
                <a:latin typeface="OPPOSans R" charset="-122"/>
                <a:ea typeface="OPPOSans R" charset="-122"/>
              </a:rPr>
              <a:t>Hanya</a:t>
            </a:r>
            <a:r>
              <a:rPr lang="en-US" altLang="zh-CN" sz="1600" dirty="0">
                <a:solidFill>
                  <a:schemeClr val="bg1"/>
                </a:solidFill>
                <a:latin typeface="OPPOSans R" charset="-122"/>
                <a:ea typeface="OPPOSans R" charset="-122"/>
              </a:rPr>
              <a:t> </a:t>
            </a:r>
            <a:r>
              <a:rPr lang="en-US" altLang="zh-CN" sz="1600" dirty="0" err="1">
                <a:solidFill>
                  <a:schemeClr val="bg1"/>
                </a:solidFill>
                <a:latin typeface="OPPOSans R" charset="-122"/>
                <a:ea typeface="OPPOSans R" charset="-122"/>
              </a:rPr>
              <a:t>ponsel</a:t>
            </a:r>
            <a:r>
              <a:rPr lang="en-US" altLang="zh-CN" sz="1600" dirty="0">
                <a:solidFill>
                  <a:schemeClr val="bg1"/>
                </a:solidFill>
                <a:latin typeface="OPPOSans R" charset="-122"/>
                <a:ea typeface="OPPOSans R" charset="-122"/>
              </a:rPr>
              <a:t> Flagship yang punya </a:t>
            </a:r>
            <a:r>
              <a:rPr lang="en-US" altLang="zh-CN" sz="1600" dirty="0" err="1">
                <a:solidFill>
                  <a:schemeClr val="bg1"/>
                </a:solidFill>
                <a:latin typeface="OPPOSans R" charset="-122"/>
                <a:ea typeface="OPPOSans R" charset="-122"/>
              </a:rPr>
              <a:t>teknologi</a:t>
            </a:r>
            <a:r>
              <a:rPr lang="en-US" altLang="zh-CN" sz="1600" dirty="0">
                <a:solidFill>
                  <a:schemeClr val="bg1"/>
                </a:solidFill>
                <a:latin typeface="OPPOSans R" charset="-122"/>
                <a:ea typeface="OPPOSans R" charset="-122"/>
              </a:rPr>
              <a:t> </a:t>
            </a:r>
            <a:r>
              <a:rPr lang="en-US" altLang="zh-CN" sz="1600" dirty="0" err="1">
                <a:solidFill>
                  <a:schemeClr val="bg1"/>
                </a:solidFill>
                <a:latin typeface="OPPOSans R" charset="-122"/>
                <a:ea typeface="OPPOSans R" charset="-122"/>
              </a:rPr>
              <a:t>pengisian</a:t>
            </a:r>
            <a:r>
              <a:rPr lang="en-US" altLang="zh-CN" sz="1600" dirty="0">
                <a:solidFill>
                  <a:schemeClr val="bg1"/>
                </a:solidFill>
                <a:latin typeface="OPPOSans R" charset="-122"/>
                <a:ea typeface="OPPOSans R" charset="-122"/>
              </a:rPr>
              <a:t> </a:t>
            </a:r>
            <a:r>
              <a:rPr lang="en-US" altLang="zh-CN" sz="1600" dirty="0" err="1">
                <a:solidFill>
                  <a:schemeClr val="bg1"/>
                </a:solidFill>
                <a:latin typeface="OPPOSans R" charset="-122"/>
                <a:ea typeface="OPPOSans R" charset="-122"/>
              </a:rPr>
              <a:t>ini</a:t>
            </a:r>
            <a:r>
              <a:rPr lang="en-US" altLang="zh-CN" sz="1600" dirty="0">
                <a:solidFill>
                  <a:schemeClr val="bg1"/>
                </a:solidFill>
                <a:latin typeface="OPPOSans R" charset="-122"/>
                <a:ea typeface="OPPOSans R" charset="-122"/>
              </a:rPr>
              <a:t>, </a:t>
            </a:r>
            <a:r>
              <a:rPr lang="en-US" altLang="zh-CN" sz="1600" dirty="0" err="1">
                <a:solidFill>
                  <a:schemeClr val="bg1"/>
                </a:solidFill>
                <a:latin typeface="OPPOSans R" charset="-122"/>
                <a:ea typeface="OPPOSans R" charset="-122"/>
              </a:rPr>
              <a:t>dapat</a:t>
            </a:r>
            <a:r>
              <a:rPr lang="en-US" altLang="zh-CN" sz="1600" dirty="0">
                <a:solidFill>
                  <a:schemeClr val="bg1"/>
                </a:solidFill>
                <a:latin typeface="OPPOSans R" charset="-122"/>
                <a:ea typeface="OPPOSans R" charset="-122"/>
              </a:rPr>
              <a:t> </a:t>
            </a:r>
            <a:r>
              <a:rPr lang="en-US" altLang="zh-CN" sz="1600" dirty="0" err="1">
                <a:solidFill>
                  <a:schemeClr val="bg1"/>
                </a:solidFill>
                <a:latin typeface="OPPOSans R" charset="-122"/>
                <a:ea typeface="OPPOSans R" charset="-122"/>
              </a:rPr>
              <a:t>melakukan</a:t>
            </a:r>
            <a:r>
              <a:rPr lang="en-US" altLang="zh-CN" sz="1600" dirty="0">
                <a:solidFill>
                  <a:schemeClr val="bg1"/>
                </a:solidFill>
                <a:latin typeface="OPPOSans R" charset="-122"/>
                <a:ea typeface="OPPOSans R" charset="-122"/>
              </a:rPr>
              <a:t> </a:t>
            </a:r>
            <a:r>
              <a:rPr lang="en-US" altLang="zh-CN" sz="1600" dirty="0" err="1">
                <a:solidFill>
                  <a:schemeClr val="bg1"/>
                </a:solidFill>
                <a:latin typeface="OPPOSans R" charset="-122"/>
                <a:ea typeface="OPPOSans R" charset="-122"/>
              </a:rPr>
              <a:t>pengisian</a:t>
            </a:r>
            <a:r>
              <a:rPr lang="en-US" altLang="zh-CN" sz="1600" dirty="0">
                <a:solidFill>
                  <a:schemeClr val="bg1"/>
                </a:solidFill>
                <a:latin typeface="OPPOSans R" charset="-122"/>
                <a:ea typeface="OPPOSans R" charset="-122"/>
              </a:rPr>
              <a:t> reverse </a:t>
            </a:r>
            <a:r>
              <a:rPr lang="en-US" altLang="zh-CN" sz="1600" dirty="0" err="1">
                <a:solidFill>
                  <a:schemeClr val="bg1"/>
                </a:solidFill>
                <a:latin typeface="OPPOSans R" charset="-122"/>
                <a:ea typeface="OPPOSans R" charset="-122"/>
              </a:rPr>
              <a:t>ke</a:t>
            </a:r>
            <a:r>
              <a:rPr lang="en-US" altLang="zh-CN" sz="1600" dirty="0">
                <a:solidFill>
                  <a:schemeClr val="bg1"/>
                </a:solidFill>
                <a:latin typeface="OPPOSans R" charset="-122"/>
                <a:ea typeface="OPPOSans R" charset="-122"/>
              </a:rPr>
              <a:t> </a:t>
            </a:r>
            <a:r>
              <a:rPr lang="en-US" altLang="zh-CN" sz="1600" dirty="0" err="1">
                <a:solidFill>
                  <a:schemeClr val="bg1"/>
                </a:solidFill>
                <a:latin typeface="OPPOSans R" charset="-122"/>
                <a:ea typeface="OPPOSans R" charset="-122"/>
              </a:rPr>
              <a:t>ponsel</a:t>
            </a:r>
            <a:r>
              <a:rPr lang="en-US" altLang="zh-CN" sz="1600" dirty="0">
                <a:solidFill>
                  <a:schemeClr val="bg1"/>
                </a:solidFill>
                <a:latin typeface="OPPOSans R" charset="-122"/>
                <a:ea typeface="OPPOSans R" charset="-122"/>
              </a:rPr>
              <a:t> lain (10w reverse charging)</a:t>
            </a:r>
            <a:endParaRPr kumimoji="0" lang="en-US" altLang="zh-CN" sz="160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OPPOSans R" charset="-122"/>
              <a:ea typeface="OPPOSans R" charset="-122"/>
            </a:endParaRPr>
          </a:p>
        </p:txBody>
      </p:sp>
      <p:sp>
        <p:nvSpPr>
          <p:cNvPr id="20" name="文本框 19"/>
          <p:cNvSpPr txBox="1"/>
          <p:nvPr/>
        </p:nvSpPr>
        <p:spPr>
          <a:xfrm>
            <a:off x="1068608" y="810999"/>
            <a:ext cx="7305233" cy="17545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sz="2500" b="1" dirty="0" err="1">
                <a:solidFill>
                  <a:prstClr val="white"/>
                </a:solidFill>
                <a:latin typeface="OPPOSans R" charset="-122"/>
                <a:ea typeface="OPPOSans R" charset="-122"/>
              </a:rPr>
              <a:t>Konfigurasi</a:t>
            </a:r>
            <a:r>
              <a:rPr lang="en-US" altLang="zh-CN" sz="2500" b="1" dirty="0">
                <a:solidFill>
                  <a:prstClr val="white"/>
                </a:solidFill>
                <a:latin typeface="OPPOSans R" charset="-122"/>
                <a:ea typeface="OPPOSans R" charset="-122"/>
              </a:rPr>
              <a:t> Flagship</a:t>
            </a:r>
          </a:p>
          <a:p>
            <a:pPr marL="0" marR="0" lvl="0" indent="0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sz="3000" b="1" noProof="0" dirty="0" err="1">
                <a:solidFill>
                  <a:srgbClr val="EA9233"/>
                </a:solidFill>
                <a:latin typeface="OPPOSans R" charset="-122"/>
                <a:ea typeface="OPPOSans R" charset="-122"/>
              </a:rPr>
              <a:t>Kombinasi</a:t>
            </a:r>
            <a:r>
              <a:rPr lang="en-US" altLang="zh-CN" sz="3000" b="1" noProof="0" dirty="0">
                <a:solidFill>
                  <a:srgbClr val="EA9233"/>
                </a:solidFill>
                <a:latin typeface="OPPOSans R" charset="-122"/>
                <a:ea typeface="OPPOSans R" charset="-122"/>
              </a:rPr>
              <a:t> </a:t>
            </a:r>
            <a:r>
              <a:rPr lang="en-US" altLang="zh-CN" sz="3000" b="1" noProof="0" dirty="0" err="1">
                <a:solidFill>
                  <a:srgbClr val="EA9233"/>
                </a:solidFill>
                <a:latin typeface="OPPOSans R" charset="-122"/>
                <a:ea typeface="OPPOSans R" charset="-122"/>
              </a:rPr>
              <a:t>pengisian</a:t>
            </a:r>
            <a:endParaRPr lang="en-US" altLang="zh-CN" sz="3000" b="1" noProof="0" dirty="0">
              <a:solidFill>
                <a:srgbClr val="EA9233"/>
              </a:solidFill>
              <a:latin typeface="OPPOSans R" charset="-122"/>
              <a:ea typeface="OPPOSans R" charset="-122"/>
            </a:endParaRPr>
          </a:p>
          <a:p>
            <a:pPr marL="0" marR="0" lvl="0" indent="0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sz="3000" b="1" noProof="0" dirty="0">
                <a:solidFill>
                  <a:srgbClr val="EA9233"/>
                </a:solidFill>
                <a:latin typeface="OPPOSans R" charset="-122"/>
                <a:ea typeface="OPPOSans R" charset="-122"/>
              </a:rPr>
              <a:t>flash </a:t>
            </a:r>
            <a:r>
              <a:rPr lang="en-US" altLang="zh-CN" sz="3000" b="1" noProof="0" dirty="0" err="1">
                <a:solidFill>
                  <a:srgbClr val="EA9233"/>
                </a:solidFill>
                <a:latin typeface="OPPOSans R" charset="-122"/>
                <a:ea typeface="OPPOSans R" charset="-122"/>
              </a:rPr>
              <a:t>adegan</a:t>
            </a:r>
            <a:r>
              <a:rPr lang="en-US" altLang="zh-CN" sz="3000" b="1" noProof="0" dirty="0">
                <a:solidFill>
                  <a:srgbClr val="EA9233"/>
                </a:solidFill>
                <a:latin typeface="OPPOSans R" charset="-122"/>
                <a:ea typeface="OPPOSans R" charset="-122"/>
              </a:rPr>
              <a:t> </a:t>
            </a:r>
            <a:r>
              <a:rPr lang="en-US" altLang="zh-CN" sz="3000" b="1" noProof="0" dirty="0" err="1">
                <a:solidFill>
                  <a:srgbClr val="EA9233"/>
                </a:solidFill>
                <a:latin typeface="OPPOSans R" charset="-122"/>
                <a:ea typeface="OPPOSans R" charset="-122"/>
              </a:rPr>
              <a:t>penuh</a:t>
            </a:r>
            <a:endParaRPr kumimoji="0" lang="en-US" altLang="zh-CN" sz="3000" b="1" i="0" u="none" strike="noStrike" kern="1200" cap="none" spc="0" normalizeH="0" baseline="0" noProof="0" dirty="0">
              <a:ln>
                <a:noFill/>
              </a:ln>
              <a:solidFill>
                <a:srgbClr val="EA9233"/>
              </a:solidFill>
              <a:effectLst/>
              <a:uLnTx/>
              <a:uFillTx/>
              <a:latin typeface="OPPOSans R" charset="-122"/>
              <a:ea typeface="OPPOSans R" charset="-122"/>
            </a:endParaRP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186" t="285"/>
          <a:stretch>
            <a:fillRect/>
          </a:stretch>
        </p:blipFill>
        <p:spPr>
          <a:xfrm>
            <a:off x="6733476" y="1666810"/>
            <a:ext cx="5117769" cy="467210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clickEffect" p14:presetBounceEnd="6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8000">
                                          <p:cBhvr additive="base">
                                            <p:cTn id="7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8000">
                                          <p:cBhvr additive="base">
                                            <p:cTn id="8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2" presetClass="entr" presetSubtype="1" fill="hold" grpId="0" nodeType="clickEffect" p14:presetBounceEnd="6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8000">
                                          <p:cBhvr additive="base">
                                            <p:cTn id="13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8000">
                                          <p:cBhvr additive="base">
                                            <p:cTn id="14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6" grpId="0"/>
          <p:bldP spid="18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2" presetClass="entr" presetSubtype="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3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4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6" grpId="0"/>
          <p:bldP spid="18" grpId="0"/>
        </p:bldLst>
      </p:timing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277" t="26190" r="51842" b="51828"/>
          <a:stretch>
            <a:fillRect/>
          </a:stretch>
        </p:blipFill>
        <p:spPr>
          <a:xfrm rot="10800000" flipH="1">
            <a:off x="0" y="0"/>
            <a:ext cx="12192000" cy="6883371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36" t="8208" r="8333" b="13493"/>
          <a:stretch>
            <a:fillRect/>
          </a:stretch>
        </p:blipFill>
        <p:spPr>
          <a:xfrm>
            <a:off x="5702098" y="2473975"/>
            <a:ext cx="3936980" cy="1974872"/>
          </a:xfrm>
          <a:prstGeom prst="rect">
            <a:avLst/>
          </a:prstGeom>
        </p:spPr>
      </p:pic>
      <p:sp>
        <p:nvSpPr>
          <p:cNvPr id="14" name="3200万美颜自拍"/>
          <p:cNvSpPr txBox="1"/>
          <p:nvPr/>
        </p:nvSpPr>
        <p:spPr>
          <a:xfrm>
            <a:off x="9782175" y="2817196"/>
            <a:ext cx="2219261" cy="1288430"/>
          </a:xfrm>
          <a:prstGeom prst="rect">
            <a:avLst/>
          </a:prstGeom>
          <a:ln w="12700">
            <a:miter lim="400000"/>
          </a:ln>
        </p:spPr>
        <p:txBody>
          <a:bodyPr wrap="square" lIns="25400" tIns="25400" rIns="25400" bIns="25400" anchor="ctr">
            <a:spAutoFit/>
          </a:bodyPr>
          <a:lstStyle/>
          <a:p>
            <a:pPr marR="0" lvl="0" indent="0" defTabSz="913130" fontAlgn="auto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1400">
                <a:solidFill>
                  <a:srgbClr val="FF0000"/>
                </a:solidFill>
                <a:latin typeface="OPPOSans Medium"/>
                <a:ea typeface="OPPOSans Medium"/>
                <a:cs typeface="OPPOSans Medium"/>
                <a:sym typeface="OPPOSans Medium"/>
              </a:defRPr>
            </a:pPr>
            <a:r>
              <a:rPr lang="en-US" altLang="zh-CN" sz="1400" dirty="0">
                <a:solidFill>
                  <a:srgbClr val="5EAD89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  <a:sym typeface="OPPOSans Medium"/>
              </a:rPr>
              <a:t>Running Point 680ribu</a:t>
            </a:r>
          </a:p>
          <a:p>
            <a:pPr defTabSz="913130">
              <a:lnSpc>
                <a:spcPct val="200000"/>
              </a:lnSpc>
              <a:defRPr sz="1400">
                <a:solidFill>
                  <a:srgbClr val="FF0000"/>
                </a:solidFill>
                <a:latin typeface="OPPOSans Medium"/>
                <a:ea typeface="OPPOSans Medium"/>
                <a:cs typeface="OPPOSans Medium"/>
                <a:sym typeface="OPPOSans Medium"/>
              </a:defRPr>
            </a:pPr>
            <a:r>
              <a:rPr lang="en-US" altLang="zh-CN" sz="1400" dirty="0" err="1">
                <a:solidFill>
                  <a:srgbClr val="5EAD89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  <a:sym typeface="OPPOSans Medium"/>
              </a:rPr>
              <a:t>Teknologi</a:t>
            </a:r>
            <a:r>
              <a:rPr lang="en-US" altLang="zh-CN" sz="1400" dirty="0">
                <a:solidFill>
                  <a:srgbClr val="5EAD89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  <a:sym typeface="OPPOSans Medium"/>
              </a:rPr>
              <a:t> 7nm</a:t>
            </a:r>
            <a:endParaRPr lang="en-US" sz="1400" dirty="0">
              <a:solidFill>
                <a:srgbClr val="5EAD89"/>
              </a:solidFill>
              <a:latin typeface="OPPOSans R" charset="-122"/>
              <a:ea typeface="OPPOSans R" charset="-122"/>
              <a:cs typeface="OPPOSans-S R" panose="00020600040101010101" pitchFamily="18" charset="-122"/>
              <a:sym typeface="OPPOSans Medium"/>
            </a:endParaRPr>
          </a:p>
          <a:p>
            <a:pPr marR="0" lvl="0" indent="0" defTabSz="913130" fontAlgn="auto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1400">
                <a:solidFill>
                  <a:srgbClr val="FF0000"/>
                </a:solidFill>
                <a:latin typeface="OPPOSans Medium"/>
                <a:ea typeface="OPPOSans Medium"/>
                <a:cs typeface="OPPOSans Medium"/>
                <a:sym typeface="OPPOSans Medium"/>
              </a:defRPr>
            </a:pPr>
            <a:r>
              <a:rPr lang="en-US" sz="1400" dirty="0" err="1">
                <a:solidFill>
                  <a:srgbClr val="5EAD89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  <a:sym typeface="OPPOSans Medium"/>
              </a:rPr>
              <a:t>Arsitektur</a:t>
            </a:r>
            <a:r>
              <a:rPr lang="en-US" sz="1400" dirty="0">
                <a:solidFill>
                  <a:srgbClr val="5EAD89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  <a:sym typeface="OPPOSans Medium"/>
              </a:rPr>
              <a:t> A78</a:t>
            </a:r>
          </a:p>
        </p:txBody>
      </p:sp>
      <p:sp>
        <p:nvSpPr>
          <p:cNvPr id="12" name="文本框 11"/>
          <p:cNvSpPr txBox="1"/>
          <p:nvPr/>
        </p:nvSpPr>
        <p:spPr>
          <a:xfrm>
            <a:off x="5854497" y="4753701"/>
            <a:ext cx="57589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3130">
              <a:defRPr/>
            </a:pPr>
            <a:r>
              <a:rPr lang="en-US" altLang="zh-CN" sz="2400" i="1" spc="-150" dirty="0">
                <a:solidFill>
                  <a:srgbClr val="5EAD89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02  </a:t>
            </a:r>
            <a:r>
              <a:rPr lang="en-US" altLang="zh-CN" sz="2400" i="1" spc="-150" dirty="0" err="1">
                <a:solidFill>
                  <a:srgbClr val="5EAD89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Konfigurasi</a:t>
            </a:r>
            <a:r>
              <a:rPr lang="en-US" altLang="zh-CN" sz="2400" i="1" spc="-150" dirty="0">
                <a:solidFill>
                  <a:srgbClr val="5EAD89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2400" i="1" spc="-150" dirty="0" err="1">
                <a:solidFill>
                  <a:srgbClr val="5EAD89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Penyimpanan</a:t>
            </a:r>
            <a:r>
              <a:rPr lang="zh-CN" altLang="en-US" sz="2400" i="1" spc="-150" dirty="0">
                <a:solidFill>
                  <a:srgbClr val="5EAD89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 </a:t>
            </a:r>
            <a:r>
              <a:rPr lang="en-US" altLang="zh-CN" sz="2400" i="1" spc="-15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8+256</a:t>
            </a:r>
          </a:p>
        </p:txBody>
      </p:sp>
      <p:sp>
        <p:nvSpPr>
          <p:cNvPr id="13" name="文本框 12"/>
          <p:cNvSpPr txBox="1"/>
          <p:nvPr/>
        </p:nvSpPr>
        <p:spPr>
          <a:xfrm>
            <a:off x="375230" y="156844"/>
            <a:ext cx="1107996" cy="7547920"/>
          </a:xfrm>
          <a:prstGeom prst="rect">
            <a:avLst/>
          </a:prstGeom>
          <a:noFill/>
          <a:effectLst/>
        </p:spPr>
        <p:txBody>
          <a:bodyPr vert="eaVert" wrap="square" rtlCol="0">
            <a:spAutoFit/>
          </a:bodyPr>
          <a:lstStyle/>
          <a:p>
            <a:pPr defTabSz="913130">
              <a:defRPr/>
            </a:pPr>
            <a:r>
              <a:rPr lang="en-US" altLang="zh-CN" sz="6000" spc="-150" dirty="0">
                <a:gradFill flip="none" rotWithShape="1">
                  <a:gsLst>
                    <a:gs pos="52000">
                      <a:schemeClr val="bg1">
                        <a:alpha val="81000"/>
                      </a:schemeClr>
                    </a:gs>
                    <a:gs pos="100000">
                      <a:schemeClr val="bg1">
                        <a:alpha val="0"/>
                      </a:schemeClr>
                    </a:gs>
                  </a:gsLst>
                  <a:lin ang="0" scaled="1"/>
                  <a:tileRect/>
                </a:gradFill>
                <a:latin typeface="OPPOSans B" charset="-122"/>
                <a:ea typeface="OPPOSans B" charset="-122"/>
                <a:cs typeface="OPPOSans-S R" panose="00020600040101010101" pitchFamily="18" charset="-122"/>
              </a:rPr>
              <a:t>Find X3 </a:t>
            </a:r>
            <a:r>
              <a:rPr lang="en-US" altLang="zh-CN" sz="6000" spc="-150" dirty="0" err="1">
                <a:gradFill flip="none" rotWithShape="1">
                  <a:gsLst>
                    <a:gs pos="52000">
                      <a:schemeClr val="bg1">
                        <a:alpha val="81000"/>
                      </a:schemeClr>
                    </a:gs>
                    <a:gs pos="100000">
                      <a:schemeClr val="bg1">
                        <a:alpha val="0"/>
                      </a:schemeClr>
                    </a:gs>
                  </a:gsLst>
                  <a:lin ang="0" scaled="1"/>
                  <a:tileRect/>
                </a:gradFill>
                <a:latin typeface="OPPOSans B" charset="-122"/>
                <a:ea typeface="OPPOSans B" charset="-122"/>
                <a:cs typeface="OPPOSans-S R" panose="00020600040101010101" pitchFamily="18" charset="-122"/>
              </a:rPr>
              <a:t>Standar</a:t>
            </a:r>
            <a:endParaRPr lang="en-US" altLang="zh-CN" sz="6000" spc="-150" dirty="0">
              <a:gradFill flip="none" rotWithShape="1">
                <a:gsLst>
                  <a:gs pos="52000">
                    <a:schemeClr val="bg1">
                      <a:alpha val="81000"/>
                    </a:schemeClr>
                  </a:gs>
                  <a:gs pos="100000">
                    <a:schemeClr val="bg1">
                      <a:alpha val="0"/>
                    </a:schemeClr>
                  </a:gs>
                </a:gsLst>
                <a:lin ang="0" scaled="1"/>
                <a:tileRect/>
              </a:gradFill>
              <a:latin typeface="OPPOSans B" charset="-122"/>
              <a:ea typeface="OPPOSans B" charset="-122"/>
              <a:cs typeface="OPPOSans-S R" panose="00020600040101010101" pitchFamily="18" charset="-122"/>
            </a:endParaRPr>
          </a:p>
        </p:txBody>
      </p:sp>
      <p:pic>
        <p:nvPicPr>
          <p:cNvPr id="16" name="图片 15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152" b="96303" l="8308" r="95619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82614" y="130176"/>
            <a:ext cx="3936980" cy="9817903"/>
          </a:xfrm>
          <a:prstGeom prst="rect">
            <a:avLst/>
          </a:prstGeom>
        </p:spPr>
      </p:pic>
      <p:sp>
        <p:nvSpPr>
          <p:cNvPr id="11" name="文本框 10"/>
          <p:cNvSpPr txBox="1"/>
          <p:nvPr/>
        </p:nvSpPr>
        <p:spPr>
          <a:xfrm>
            <a:off x="5854498" y="1871115"/>
            <a:ext cx="57589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3130">
              <a:defRPr/>
            </a:pPr>
            <a:r>
              <a:rPr lang="en-US" altLang="zh-CN" sz="3600" i="1" spc="-150" dirty="0">
                <a:solidFill>
                  <a:srgbClr val="5EAD89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01  </a:t>
            </a:r>
            <a:r>
              <a:rPr lang="en-US" altLang="zh-CN" sz="3600" i="1" spc="-150" dirty="0" err="1">
                <a:solidFill>
                  <a:srgbClr val="5EAD89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Prosesor</a:t>
            </a:r>
            <a:endParaRPr lang="zh-CN" altLang="en-US" sz="3600" i="1" spc="-150" dirty="0">
              <a:solidFill>
                <a:srgbClr val="5EAD89"/>
              </a:solidFill>
              <a:latin typeface="OPPOSans R" charset="-122"/>
              <a:ea typeface="OPPOSans R" charset="-122"/>
              <a:cs typeface="OPPOSans-S R" panose="00020600040101010101" pitchFamily="18" charset="-122"/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5854496" y="5332529"/>
            <a:ext cx="575893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3130">
              <a:defRPr/>
            </a:pPr>
            <a:r>
              <a:rPr lang="en-US" altLang="zh-CN" sz="2400" i="1" spc="-150" dirty="0">
                <a:solidFill>
                  <a:srgbClr val="5EAD89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03</a:t>
            </a:r>
            <a:r>
              <a:rPr lang="zh-CN" altLang="en-US" sz="2400" i="1" spc="-150" dirty="0">
                <a:solidFill>
                  <a:srgbClr val="5EAD89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 </a:t>
            </a:r>
            <a:r>
              <a:rPr lang="en-US" altLang="zh-CN" sz="2400" i="1" spc="-150" dirty="0">
                <a:solidFill>
                  <a:srgbClr val="5EAD89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Level Anti Air </a:t>
            </a:r>
            <a:r>
              <a:rPr lang="en-US" altLang="zh-CN" sz="2400" i="1" spc="-150" dirty="0" err="1">
                <a:solidFill>
                  <a:srgbClr val="5EAD89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Debu</a:t>
            </a:r>
            <a:r>
              <a:rPr lang="zh-CN" altLang="en-US" sz="2400" i="1" spc="-150" dirty="0">
                <a:solidFill>
                  <a:srgbClr val="5EAD89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 </a:t>
            </a:r>
            <a:r>
              <a:rPr lang="en-US" altLang="zh-CN" sz="2400" i="1" spc="-15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Anti air </a:t>
            </a:r>
            <a:r>
              <a:rPr lang="en-US" altLang="zh-CN" sz="2400" i="1" spc="-15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dalam</a:t>
            </a:r>
            <a:r>
              <a:rPr lang="en-US" altLang="zh-CN" sz="2400" i="1" spc="-15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2400" i="1" spc="-15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sehari-hari</a:t>
            </a:r>
            <a:r>
              <a:rPr lang="zh-CN" altLang="en-US" sz="2400" i="1" spc="-15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2400" i="1" spc="-15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(</a:t>
            </a:r>
            <a:r>
              <a:rPr lang="en-US" altLang="zh-CN" sz="2400" i="1" spc="-15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dua</a:t>
            </a:r>
            <a:r>
              <a:rPr lang="en-US" altLang="zh-CN" sz="2400" i="1" spc="-15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2400" i="1" spc="-15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desain</a:t>
            </a:r>
            <a:r>
              <a:rPr lang="en-US" altLang="zh-CN" sz="2400" i="1" spc="-15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2400" i="1" spc="-15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ponsel</a:t>
            </a:r>
            <a:r>
              <a:rPr lang="en-US" altLang="zh-CN" sz="2400" i="1" spc="-15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2400" i="1" spc="-15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ini</a:t>
            </a:r>
            <a:r>
              <a:rPr lang="en-US" altLang="zh-CN" sz="2400" i="1" spc="-15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2400" i="1" spc="-15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terdapat</a:t>
            </a:r>
            <a:r>
              <a:rPr lang="en-US" altLang="zh-CN" sz="2400" i="1" spc="-15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2400" i="1" spc="-15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perbedaan</a:t>
            </a:r>
            <a:r>
              <a:rPr lang="en-US" altLang="zh-CN" sz="2400" i="1" spc="-15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, </a:t>
            </a:r>
            <a:r>
              <a:rPr lang="en-US" altLang="zh-CN" sz="2400" i="1" spc="-15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sehingga</a:t>
            </a:r>
            <a:r>
              <a:rPr lang="en-US" altLang="zh-CN" sz="2400" i="1" spc="-15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2400" i="1" spc="-15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fungsi</a:t>
            </a:r>
            <a:r>
              <a:rPr lang="en-US" altLang="zh-CN" sz="2400" i="1" spc="-15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anti air pun </a:t>
            </a:r>
            <a:r>
              <a:rPr lang="en-US" altLang="zh-CN" sz="2400" i="1" spc="-15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terdapat</a:t>
            </a:r>
            <a:r>
              <a:rPr lang="en-US" altLang="zh-CN" sz="2400" i="1" spc="-15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2400" i="1" spc="-15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perbedaan</a:t>
            </a:r>
            <a:r>
              <a:rPr lang="en-US" altLang="zh-CN" sz="2400" i="1" spc="-15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)</a:t>
            </a:r>
            <a:endParaRPr lang="zh-CN" altLang="en-US" sz="2400" i="1" spc="-150" dirty="0">
              <a:solidFill>
                <a:schemeClr val="bg1"/>
              </a:solidFill>
              <a:latin typeface="OPPOSans R" charset="-122"/>
              <a:ea typeface="OPPOSans R" charset="-122"/>
              <a:cs typeface="OPPOSans-S R" panose="00020600040101010101" pitchFamily="18" charset="-122"/>
            </a:endParaRPr>
          </a:p>
        </p:txBody>
      </p:sp>
      <p:sp>
        <p:nvSpPr>
          <p:cNvPr id="19" name="文本框 18"/>
          <p:cNvSpPr txBox="1"/>
          <p:nvPr/>
        </p:nvSpPr>
        <p:spPr>
          <a:xfrm>
            <a:off x="5854495" y="981717"/>
            <a:ext cx="575893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3130">
              <a:defRPr/>
            </a:pPr>
            <a:r>
              <a:rPr lang="en-US" altLang="zh-CN" sz="3000" spc="-15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Perbedaan</a:t>
            </a:r>
            <a:r>
              <a:rPr lang="zh-CN" altLang="en-US" sz="3000" spc="-15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3000" spc="-15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dengan</a:t>
            </a:r>
            <a:r>
              <a:rPr lang="zh-CN" altLang="en-US" sz="3000" spc="-15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3000" spc="-15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versi</a:t>
            </a:r>
            <a:r>
              <a:rPr lang="en-US" altLang="zh-CN" sz="3000" spc="-15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Pro</a:t>
            </a:r>
            <a:endParaRPr lang="zh-CN" altLang="en-US" sz="3000" spc="-150" dirty="0">
              <a:solidFill>
                <a:schemeClr val="bg1"/>
              </a:solidFill>
              <a:latin typeface="OPPOSans R" charset="-122"/>
              <a:ea typeface="OPPOSans R" charset="-122"/>
              <a:cs typeface="OPPOSans-S R" panose="00020600040101010101" pitchFamily="18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2" grpId="0"/>
      <p:bldP spid="11" grpId="0"/>
      <p:bldP spid="17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" name="图片 5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953" t="307" r="-48" b="-817"/>
          <a:stretch>
            <a:fillRect/>
          </a:stretch>
        </p:blipFill>
        <p:spPr>
          <a:xfrm rot="10524979" flipH="1">
            <a:off x="-27657465" y="-30873354"/>
            <a:ext cx="82022412" cy="44553702"/>
          </a:xfrm>
          <a:prstGeom prst="rect">
            <a:avLst/>
          </a:prstGeom>
        </p:spPr>
      </p:pic>
      <p:sp>
        <p:nvSpPr>
          <p:cNvPr id="56" name="矩形 55"/>
          <p:cNvSpPr/>
          <p:nvPr/>
        </p:nvSpPr>
        <p:spPr>
          <a:xfrm>
            <a:off x="-38556" y="6792"/>
            <a:ext cx="12192000" cy="6858000"/>
          </a:xfrm>
          <a:prstGeom prst="rect">
            <a:avLst/>
          </a:prstGeom>
          <a:solidFill>
            <a:schemeClr val="tx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28" name="90Hz高感曲面屏，6.5英寸"/>
          <p:cNvSpPr txBox="1"/>
          <p:nvPr/>
        </p:nvSpPr>
        <p:spPr>
          <a:xfrm>
            <a:off x="4648199" y="747329"/>
            <a:ext cx="3538539" cy="789960"/>
          </a:xfrm>
          <a:prstGeom prst="rect">
            <a:avLst/>
          </a:prstGeom>
          <a:ln w="12700">
            <a:miter lim="400000"/>
          </a:ln>
        </p:spPr>
        <p:txBody>
          <a:bodyPr wrap="square" lIns="25400" tIns="25400" rIns="25400" bIns="25400" anchor="ctr">
            <a:spAutoFit/>
          </a:bodyPr>
          <a:lstStyle/>
          <a:p>
            <a:pPr marR="0" lvl="0" indent="0" defTabSz="91313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2400" spc="-150" dirty="0">
                <a:solidFill>
                  <a:schemeClr val="bg1"/>
                </a:solidFill>
                <a:latin typeface="OPPOSans R" charset="-122"/>
                <a:ea typeface="OPPOSans R" charset="-122"/>
                <a:sym typeface="OPPOSans Medium"/>
              </a:rPr>
              <a:t>Find X3</a:t>
            </a:r>
            <a:r>
              <a:rPr sz="2400" spc="-150" dirty="0">
                <a:solidFill>
                  <a:schemeClr val="bg1"/>
                </a:solidFill>
                <a:latin typeface="OPPOSans R" charset="-122"/>
                <a:ea typeface="OPPOSans R" charset="-122"/>
                <a:sym typeface="OPPOSans Medium"/>
              </a:rPr>
              <a:t> Pro </a:t>
            </a:r>
            <a:r>
              <a:rPr lang="en-US" sz="2400" spc="-150" dirty="0">
                <a:solidFill>
                  <a:schemeClr val="bg1"/>
                </a:solidFill>
                <a:latin typeface="OPPOSans R" charset="-122"/>
                <a:ea typeface="OPPOSans R" charset="-122"/>
                <a:sym typeface="OPPOSans Medium"/>
              </a:rPr>
              <a:t>Parameter </a:t>
            </a:r>
            <a:r>
              <a:rPr lang="en-US" sz="2400" spc="-150" dirty="0" err="1">
                <a:solidFill>
                  <a:schemeClr val="bg1"/>
                </a:solidFill>
                <a:latin typeface="OPPOSans R" charset="-122"/>
                <a:ea typeface="OPPOSans R" charset="-122"/>
                <a:sym typeface="OPPOSans Medium"/>
              </a:rPr>
              <a:t>Spesifikasi</a:t>
            </a:r>
            <a:endParaRPr lang="zh-CN" altLang="en-US" sz="2400" spc="-150" dirty="0">
              <a:solidFill>
                <a:schemeClr val="bg1"/>
              </a:solidFill>
              <a:latin typeface="OPPOSans R" charset="-122"/>
              <a:ea typeface="OPPOSans R" charset="-122"/>
              <a:sym typeface="OPPOSans Medium"/>
            </a:endParaRPr>
          </a:p>
        </p:txBody>
      </p:sp>
      <p:grpSp>
        <p:nvGrpSpPr>
          <p:cNvPr id="8" name="组合 7"/>
          <p:cNvGrpSpPr/>
          <p:nvPr/>
        </p:nvGrpSpPr>
        <p:grpSpPr>
          <a:xfrm>
            <a:off x="4088129" y="1935160"/>
            <a:ext cx="7569550" cy="4110443"/>
            <a:chOff x="4972049" y="1782760"/>
            <a:chExt cx="7569550" cy="4110443"/>
          </a:xfrm>
        </p:grpSpPr>
        <p:grpSp>
          <p:nvGrpSpPr>
            <p:cNvPr id="3" name="组合 2"/>
            <p:cNvGrpSpPr/>
            <p:nvPr/>
          </p:nvGrpSpPr>
          <p:grpSpPr>
            <a:xfrm>
              <a:off x="4991099" y="1815574"/>
              <a:ext cx="1534751" cy="3946519"/>
              <a:chOff x="3781424" y="1129774"/>
              <a:chExt cx="1534751" cy="3946519"/>
            </a:xfrm>
          </p:grpSpPr>
          <p:sp>
            <p:nvSpPr>
              <p:cNvPr id="33" name="尺寸/重量"/>
              <p:cNvSpPr txBox="1"/>
              <p:nvPr/>
            </p:nvSpPr>
            <p:spPr>
              <a:xfrm>
                <a:off x="3781424" y="1864914"/>
                <a:ext cx="1274388" cy="303801"/>
              </a:xfrm>
              <a:prstGeom prst="rect">
                <a:avLst/>
              </a:prstGeom>
              <a:ln w="12700">
                <a:miter lim="400000"/>
              </a:ln>
            </p:spPr>
            <p:txBody>
              <a:bodyPr wrap="none" lIns="25400" tIns="25400" rIns="25400" bIns="25400" anchor="ctr">
                <a:spAutoFit/>
              </a:bodyPr>
              <a:lstStyle>
                <a:lvl1pPr>
                  <a:defRPr sz="1400">
                    <a:solidFill>
                      <a:srgbClr val="262626"/>
                    </a:solidFill>
                    <a:latin typeface="OPPOSans"/>
                    <a:ea typeface="OPPOSans"/>
                    <a:cs typeface="OPPOSans"/>
                    <a:sym typeface="OPPOSans"/>
                  </a:defRPr>
                </a:lvl1pPr>
              </a:lstStyle>
              <a:p>
                <a:pPr marR="0" lvl="0" indent="0" defTabSz="913130" fontAlgn="auto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lang="en-US" sz="1200" dirty="0" err="1">
                    <a:solidFill>
                      <a:schemeClr val="bg1"/>
                    </a:solidFill>
                    <a:latin typeface="OPPOSans M" charset="-122"/>
                    <a:ea typeface="OPPOSans M" charset="-122"/>
                    <a:cs typeface="OPPOSans-S R" panose="00020600040101010101" pitchFamily="18" charset="-122"/>
                  </a:rPr>
                  <a:t>Kamera</a:t>
                </a:r>
                <a:r>
                  <a:rPr lang="en-US" sz="1200" dirty="0">
                    <a:solidFill>
                      <a:schemeClr val="bg1"/>
                    </a:solidFill>
                    <a:latin typeface="OPPOSans M" charset="-122"/>
                    <a:ea typeface="OPPOSans M" charset="-122"/>
                    <a:cs typeface="OPPOSans-S R" panose="00020600040101010101" pitchFamily="18" charset="-122"/>
                  </a:rPr>
                  <a:t> </a:t>
                </a:r>
                <a:r>
                  <a:rPr lang="en-US" sz="1200" dirty="0" err="1">
                    <a:solidFill>
                      <a:schemeClr val="bg1"/>
                    </a:solidFill>
                    <a:latin typeface="OPPOSans M" charset="-122"/>
                    <a:ea typeface="OPPOSans M" charset="-122"/>
                    <a:cs typeface="OPPOSans-S R" panose="00020600040101010101" pitchFamily="18" charset="-122"/>
                  </a:rPr>
                  <a:t>Depan</a:t>
                </a:r>
                <a:endParaRPr sz="1200" dirty="0">
                  <a:solidFill>
                    <a:schemeClr val="bg1"/>
                  </a:solidFill>
                  <a:latin typeface="OPPOSans M" charset="-122"/>
                  <a:ea typeface="OPPOSans M" charset="-122"/>
                  <a:cs typeface="OPPOSans-S R" panose="00020600040101010101" pitchFamily="18" charset="-122"/>
                </a:endParaRPr>
              </a:p>
            </p:txBody>
          </p:sp>
          <p:sp>
            <p:nvSpPr>
              <p:cNvPr id="34" name="处理器"/>
              <p:cNvSpPr txBox="1"/>
              <p:nvPr/>
            </p:nvSpPr>
            <p:spPr>
              <a:xfrm>
                <a:off x="3818970" y="1496786"/>
                <a:ext cx="1497205" cy="303801"/>
              </a:xfrm>
              <a:prstGeom prst="rect">
                <a:avLst/>
              </a:prstGeom>
              <a:ln w="12700">
                <a:miter lim="400000"/>
              </a:ln>
            </p:spPr>
            <p:txBody>
              <a:bodyPr wrap="none" lIns="25400" tIns="25400" rIns="25400" bIns="25400" anchor="ctr">
                <a:spAutoFit/>
              </a:bodyPr>
              <a:lstStyle>
                <a:lvl1pPr>
                  <a:defRPr sz="1400">
                    <a:solidFill>
                      <a:srgbClr val="262626"/>
                    </a:solidFill>
                    <a:latin typeface="OPPOSans"/>
                    <a:ea typeface="OPPOSans"/>
                    <a:cs typeface="OPPOSans"/>
                    <a:sym typeface="OPPOSans"/>
                  </a:defRPr>
                </a:lvl1pPr>
              </a:lstStyle>
              <a:p>
                <a:pPr defTabSz="913130">
                  <a:lnSpc>
                    <a:spcPct val="150000"/>
                  </a:lnSpc>
                  <a:defRPr/>
                </a:pPr>
                <a:r>
                  <a:rPr lang="en-US" sz="1200" dirty="0" err="1">
                    <a:solidFill>
                      <a:schemeClr val="bg1"/>
                    </a:solidFill>
                    <a:latin typeface="OPPOSans M" charset="-122"/>
                    <a:ea typeface="OPPOSans M" charset="-122"/>
                    <a:cs typeface="OPPOSans-S R" panose="00020600040101010101" pitchFamily="18" charset="-122"/>
                  </a:rPr>
                  <a:t>Kamera</a:t>
                </a:r>
                <a:r>
                  <a:rPr lang="en-US" sz="1200" dirty="0">
                    <a:solidFill>
                      <a:schemeClr val="bg1"/>
                    </a:solidFill>
                    <a:latin typeface="OPPOSans M" charset="-122"/>
                    <a:ea typeface="OPPOSans M" charset="-122"/>
                    <a:cs typeface="OPPOSans-S R" panose="00020600040101010101" pitchFamily="18" charset="-122"/>
                  </a:rPr>
                  <a:t> </a:t>
                </a:r>
                <a:r>
                  <a:rPr lang="en-US" sz="1200" dirty="0" err="1">
                    <a:solidFill>
                      <a:schemeClr val="bg1"/>
                    </a:solidFill>
                    <a:latin typeface="OPPOSans M" charset="-122"/>
                    <a:ea typeface="OPPOSans M" charset="-122"/>
                    <a:cs typeface="OPPOSans-S R" panose="00020600040101010101" pitchFamily="18" charset="-122"/>
                  </a:rPr>
                  <a:t>Belakang</a:t>
                </a:r>
                <a:endParaRPr sz="1200" dirty="0">
                  <a:solidFill>
                    <a:schemeClr val="bg1"/>
                  </a:solidFill>
                  <a:latin typeface="OPPOSans M" charset="-122"/>
                  <a:ea typeface="OPPOSans M" charset="-122"/>
                  <a:cs typeface="OPPOSans-S R" panose="00020600040101010101" pitchFamily="18" charset="-122"/>
                </a:endParaRPr>
              </a:p>
            </p:txBody>
          </p:sp>
          <p:sp>
            <p:nvSpPr>
              <p:cNvPr id="36" name="前置"/>
              <p:cNvSpPr txBox="1"/>
              <p:nvPr/>
            </p:nvSpPr>
            <p:spPr>
              <a:xfrm>
                <a:off x="3818970" y="1129774"/>
                <a:ext cx="755015" cy="303801"/>
              </a:xfrm>
              <a:prstGeom prst="rect">
                <a:avLst/>
              </a:prstGeom>
              <a:ln w="12700">
                <a:miter lim="400000"/>
              </a:ln>
            </p:spPr>
            <p:txBody>
              <a:bodyPr wrap="none" lIns="25400" tIns="25400" rIns="25400" bIns="25400" anchor="ctr">
                <a:spAutoFit/>
              </a:bodyPr>
              <a:lstStyle>
                <a:lvl1pPr>
                  <a:defRPr sz="1400">
                    <a:solidFill>
                      <a:srgbClr val="262626"/>
                    </a:solidFill>
                    <a:latin typeface="OPPOSans"/>
                    <a:ea typeface="OPPOSans"/>
                    <a:cs typeface="OPPOSans"/>
                    <a:sym typeface="OPPOSans"/>
                  </a:defRPr>
                </a:lvl1pPr>
              </a:lstStyle>
              <a:p>
                <a:pPr marR="0" lvl="0" indent="0" defTabSz="913130" fontAlgn="auto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lang="en-US" sz="1200" dirty="0" err="1">
                    <a:solidFill>
                      <a:schemeClr val="bg1"/>
                    </a:solidFill>
                    <a:latin typeface="OPPOSans M" charset="-122"/>
                    <a:ea typeface="OPPOSans M" charset="-122"/>
                    <a:cs typeface="OPPOSans-S R" panose="00020600040101010101" pitchFamily="18" charset="-122"/>
                  </a:rPr>
                  <a:t>Prosesor</a:t>
                </a:r>
                <a:endParaRPr sz="1200" dirty="0">
                  <a:solidFill>
                    <a:schemeClr val="bg1"/>
                  </a:solidFill>
                  <a:latin typeface="OPPOSans M" charset="-122"/>
                  <a:ea typeface="OPPOSans M" charset="-122"/>
                  <a:cs typeface="OPPOSans-S R" panose="00020600040101010101" pitchFamily="18" charset="-122"/>
                </a:endParaRPr>
              </a:p>
            </p:txBody>
          </p:sp>
          <p:sp>
            <p:nvSpPr>
              <p:cNvPr id="38" name="后置"/>
              <p:cNvSpPr txBox="1"/>
              <p:nvPr/>
            </p:nvSpPr>
            <p:spPr>
              <a:xfrm>
                <a:off x="3818970" y="2251881"/>
                <a:ext cx="1046761" cy="303801"/>
              </a:xfrm>
              <a:prstGeom prst="rect">
                <a:avLst/>
              </a:prstGeom>
              <a:ln w="12700">
                <a:miter lim="400000"/>
              </a:ln>
            </p:spPr>
            <p:txBody>
              <a:bodyPr wrap="none" lIns="25400" tIns="25400" rIns="25400" bIns="25400" anchor="ctr">
                <a:spAutoFit/>
              </a:bodyPr>
              <a:lstStyle>
                <a:lvl1pPr>
                  <a:defRPr sz="1400">
                    <a:solidFill>
                      <a:srgbClr val="262626"/>
                    </a:solidFill>
                    <a:latin typeface="OPPOSans"/>
                    <a:ea typeface="OPPOSans"/>
                    <a:cs typeface="OPPOSans"/>
                    <a:sym typeface="OPPOSans"/>
                  </a:defRPr>
                </a:lvl1pPr>
              </a:lstStyle>
              <a:p>
                <a:pPr defTabSz="913130">
                  <a:lnSpc>
                    <a:spcPct val="150000"/>
                  </a:lnSpc>
                  <a:defRPr/>
                </a:pPr>
                <a:r>
                  <a:rPr lang="en-US" sz="1200" dirty="0" err="1">
                    <a:solidFill>
                      <a:schemeClr val="bg1"/>
                    </a:solidFill>
                    <a:latin typeface="OPPOSans M" charset="-122"/>
                    <a:ea typeface="OPPOSans M" charset="-122"/>
                    <a:cs typeface="OPPOSans-S R" panose="00020600040101010101" pitchFamily="18" charset="-122"/>
                  </a:rPr>
                  <a:t>Daya</a:t>
                </a:r>
                <a:r>
                  <a:rPr lang="en-US" sz="1200" dirty="0">
                    <a:solidFill>
                      <a:schemeClr val="bg1"/>
                    </a:solidFill>
                    <a:latin typeface="OPPOSans M" charset="-122"/>
                    <a:ea typeface="OPPOSans M" charset="-122"/>
                    <a:cs typeface="OPPOSans-S R" panose="00020600040101010101" pitchFamily="18" charset="-122"/>
                  </a:rPr>
                  <a:t> </a:t>
                </a:r>
                <a:r>
                  <a:rPr lang="en-US" sz="1200" dirty="0" err="1">
                    <a:solidFill>
                      <a:schemeClr val="bg1"/>
                    </a:solidFill>
                    <a:latin typeface="OPPOSans M" charset="-122"/>
                    <a:ea typeface="OPPOSans M" charset="-122"/>
                    <a:cs typeface="OPPOSans-S R" panose="00020600040101010101" pitchFamily="18" charset="-122"/>
                  </a:rPr>
                  <a:t>Tahan</a:t>
                </a:r>
                <a:endParaRPr sz="1200" dirty="0">
                  <a:solidFill>
                    <a:schemeClr val="bg1"/>
                  </a:solidFill>
                  <a:latin typeface="OPPOSans M" charset="-122"/>
                  <a:ea typeface="OPPOSans M" charset="-122"/>
                  <a:cs typeface="OPPOSans-S R" panose="00020600040101010101" pitchFamily="18" charset="-122"/>
                </a:endParaRPr>
              </a:p>
            </p:txBody>
          </p:sp>
          <p:sp>
            <p:nvSpPr>
              <p:cNvPr id="39" name="续航"/>
              <p:cNvSpPr txBox="1"/>
              <p:nvPr/>
            </p:nvSpPr>
            <p:spPr>
              <a:xfrm>
                <a:off x="3818970" y="2618893"/>
                <a:ext cx="872034" cy="303801"/>
              </a:xfrm>
              <a:prstGeom prst="rect">
                <a:avLst/>
              </a:prstGeom>
              <a:ln w="12700">
                <a:miter lim="400000"/>
              </a:ln>
            </p:spPr>
            <p:txBody>
              <a:bodyPr wrap="none" lIns="25400" tIns="25400" rIns="25400" bIns="25400" anchor="ctr">
                <a:spAutoFit/>
              </a:bodyPr>
              <a:lstStyle>
                <a:lvl1pPr>
                  <a:defRPr sz="1400">
                    <a:solidFill>
                      <a:srgbClr val="262626"/>
                    </a:solidFill>
                    <a:latin typeface="OPPOSans"/>
                    <a:ea typeface="OPPOSans"/>
                    <a:cs typeface="OPPOSans"/>
                    <a:sym typeface="OPPOSans"/>
                  </a:defRPr>
                </a:lvl1pPr>
              </a:lstStyle>
              <a:p>
                <a:pPr defTabSz="913130">
                  <a:lnSpc>
                    <a:spcPct val="150000"/>
                  </a:lnSpc>
                  <a:defRPr/>
                </a:pPr>
                <a:r>
                  <a:rPr lang="en-US" sz="1200" dirty="0">
                    <a:solidFill>
                      <a:schemeClr val="bg1"/>
                    </a:solidFill>
                    <a:latin typeface="OPPOSans M" charset="-122"/>
                    <a:ea typeface="OPPOSans M" charset="-122"/>
                    <a:cs typeface="OPPOSans-S R" panose="00020600040101010101" pitchFamily="18" charset="-122"/>
                  </a:rPr>
                  <a:t>RAM/ROM</a:t>
                </a:r>
                <a:endParaRPr sz="1200" dirty="0">
                  <a:solidFill>
                    <a:schemeClr val="bg1"/>
                  </a:solidFill>
                  <a:latin typeface="OPPOSans M" charset="-122"/>
                  <a:ea typeface="OPPOSans M" charset="-122"/>
                  <a:cs typeface="OPPOSans-S R" panose="00020600040101010101" pitchFamily="18" charset="-122"/>
                </a:endParaRPr>
              </a:p>
            </p:txBody>
          </p:sp>
          <p:sp>
            <p:nvSpPr>
              <p:cNvPr id="41" name="内存"/>
              <p:cNvSpPr txBox="1"/>
              <p:nvPr/>
            </p:nvSpPr>
            <p:spPr>
              <a:xfrm>
                <a:off x="3818970" y="3042613"/>
                <a:ext cx="809517" cy="303801"/>
              </a:xfrm>
              <a:prstGeom prst="rect">
                <a:avLst/>
              </a:prstGeom>
              <a:ln w="12700">
                <a:miter lim="400000"/>
              </a:ln>
            </p:spPr>
            <p:txBody>
              <a:bodyPr wrap="none" lIns="25400" tIns="25400" rIns="25400" bIns="25400" anchor="ctr">
                <a:spAutoFit/>
              </a:bodyPr>
              <a:lstStyle>
                <a:lvl1pPr>
                  <a:defRPr sz="1400">
                    <a:solidFill>
                      <a:srgbClr val="262626"/>
                    </a:solidFill>
                    <a:latin typeface="OPPOSans"/>
                    <a:ea typeface="OPPOSans"/>
                    <a:cs typeface="OPPOSans"/>
                    <a:sym typeface="OPPOSans"/>
                  </a:defRPr>
                </a:lvl1pPr>
              </a:lstStyle>
              <a:p>
                <a:pPr marR="0" lvl="0" indent="0" defTabSz="913130" fontAlgn="auto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lang="en-US" sz="1200" dirty="0" err="1">
                    <a:solidFill>
                      <a:schemeClr val="bg1"/>
                    </a:solidFill>
                    <a:latin typeface="OPPOSans M" charset="-122"/>
                    <a:ea typeface="OPPOSans M" charset="-122"/>
                    <a:cs typeface="OPPOSans-S R" panose="00020600040101010101" pitchFamily="18" charset="-122"/>
                  </a:rPr>
                  <a:t>Tampilan</a:t>
                </a:r>
                <a:endParaRPr sz="1200" dirty="0">
                  <a:solidFill>
                    <a:schemeClr val="bg1"/>
                  </a:solidFill>
                  <a:latin typeface="OPPOSans M" charset="-122"/>
                  <a:ea typeface="OPPOSans M" charset="-122"/>
                  <a:cs typeface="OPPOSans-S R" panose="00020600040101010101" pitchFamily="18" charset="-122"/>
                </a:endParaRPr>
              </a:p>
            </p:txBody>
          </p:sp>
          <p:sp>
            <p:nvSpPr>
              <p:cNvPr id="46" name="其他"/>
              <p:cNvSpPr txBox="1"/>
              <p:nvPr/>
            </p:nvSpPr>
            <p:spPr>
              <a:xfrm>
                <a:off x="3818970" y="3511587"/>
                <a:ext cx="1141338" cy="303801"/>
              </a:xfrm>
              <a:prstGeom prst="rect">
                <a:avLst/>
              </a:prstGeom>
              <a:ln w="12700">
                <a:miter lim="400000"/>
              </a:ln>
            </p:spPr>
            <p:txBody>
              <a:bodyPr wrap="none" lIns="25400" tIns="25400" rIns="25400" bIns="25400" anchor="ctr">
                <a:spAutoFit/>
              </a:bodyPr>
              <a:lstStyle/>
              <a:p>
                <a:pPr defTabSz="913130">
                  <a:lnSpc>
                    <a:spcPct val="150000"/>
                  </a:lnSpc>
                  <a:defRPr/>
                </a:pPr>
                <a:r>
                  <a:rPr lang="en-US" sz="1200" dirty="0" err="1">
                    <a:solidFill>
                      <a:schemeClr val="bg1"/>
                    </a:solidFill>
                    <a:latin typeface="OPPOSans M" charset="-122"/>
                    <a:ea typeface="OPPOSans M" charset="-122"/>
                    <a:cs typeface="OPPOSans-S R" panose="00020600040101010101" pitchFamily="18" charset="-122"/>
                    <a:sym typeface="OPPOSans"/>
                  </a:rPr>
                  <a:t>Berat</a:t>
                </a:r>
                <a:r>
                  <a:rPr lang="en-US" sz="1200" dirty="0">
                    <a:solidFill>
                      <a:schemeClr val="bg1"/>
                    </a:solidFill>
                    <a:latin typeface="OPPOSans M" charset="-122"/>
                    <a:ea typeface="OPPOSans M" charset="-122"/>
                    <a:cs typeface="OPPOSans-S R" panose="00020600040101010101" pitchFamily="18" charset="-122"/>
                    <a:sym typeface="OPPOSans"/>
                  </a:rPr>
                  <a:t>/</a:t>
                </a:r>
                <a:r>
                  <a:rPr lang="en-US" sz="1200" dirty="0" err="1">
                    <a:solidFill>
                      <a:schemeClr val="bg1"/>
                    </a:solidFill>
                    <a:latin typeface="OPPOSans M" charset="-122"/>
                    <a:ea typeface="OPPOSans M" charset="-122"/>
                    <a:cs typeface="OPPOSans-S R" panose="00020600040101010101" pitchFamily="18" charset="-122"/>
                    <a:sym typeface="OPPOSans"/>
                  </a:rPr>
                  <a:t>Ukuran</a:t>
                </a:r>
                <a:endParaRPr sz="1200" dirty="0">
                  <a:solidFill>
                    <a:schemeClr val="bg1"/>
                  </a:solidFill>
                  <a:latin typeface="OPPOSans M" charset="-122"/>
                  <a:ea typeface="OPPOSans M" charset="-122"/>
                  <a:cs typeface="OPPOSans-S R" panose="00020600040101010101" pitchFamily="18" charset="-122"/>
                  <a:sym typeface="OPPOSans"/>
                </a:endParaRPr>
              </a:p>
            </p:txBody>
          </p:sp>
          <p:sp>
            <p:nvSpPr>
              <p:cNvPr id="52" name="内存"/>
              <p:cNvSpPr txBox="1"/>
              <p:nvPr/>
            </p:nvSpPr>
            <p:spPr>
              <a:xfrm>
                <a:off x="3818970" y="3922616"/>
                <a:ext cx="601127" cy="303801"/>
              </a:xfrm>
              <a:prstGeom prst="rect">
                <a:avLst/>
              </a:prstGeom>
              <a:ln w="12700">
                <a:miter lim="400000"/>
              </a:ln>
            </p:spPr>
            <p:txBody>
              <a:bodyPr wrap="none" lIns="25400" tIns="25400" rIns="25400" bIns="25400" anchor="ctr">
                <a:spAutoFit/>
              </a:bodyPr>
              <a:lstStyle>
                <a:lvl1pPr>
                  <a:defRPr sz="1400">
                    <a:solidFill>
                      <a:srgbClr val="262626"/>
                    </a:solidFill>
                    <a:latin typeface="OPPOSans"/>
                    <a:ea typeface="OPPOSans"/>
                    <a:cs typeface="OPPOSans"/>
                    <a:sym typeface="OPPOSans"/>
                  </a:defRPr>
                </a:lvl1pPr>
              </a:lstStyle>
              <a:p>
                <a:pPr marR="0" lvl="0" indent="0" defTabSz="913130" fontAlgn="auto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lang="en-US" altLang="zh-CN" sz="1200" dirty="0" err="1">
                    <a:solidFill>
                      <a:schemeClr val="bg1"/>
                    </a:solidFill>
                    <a:latin typeface="OPPOSans M" charset="-122"/>
                    <a:ea typeface="OPPOSans M" charset="-122"/>
                    <a:cs typeface="OPPOSans-S R" panose="00020600040101010101" pitchFamily="18" charset="-122"/>
                  </a:rPr>
                  <a:t>Warna</a:t>
                </a:r>
                <a:endParaRPr lang="zh-CN" altLang="en-US" sz="1200" dirty="0">
                  <a:solidFill>
                    <a:schemeClr val="bg1"/>
                  </a:solidFill>
                  <a:latin typeface="OPPOSans M" charset="-122"/>
                  <a:ea typeface="OPPOSans M" charset="-122"/>
                  <a:cs typeface="OPPOSans-S R" panose="00020600040101010101" pitchFamily="18" charset="-122"/>
                </a:endParaRPr>
              </a:p>
            </p:txBody>
          </p:sp>
          <p:sp>
            <p:nvSpPr>
              <p:cNvPr id="64" name="其他"/>
              <p:cNvSpPr txBox="1"/>
              <p:nvPr/>
            </p:nvSpPr>
            <p:spPr>
              <a:xfrm>
                <a:off x="3818970" y="4772492"/>
                <a:ext cx="796693" cy="303801"/>
              </a:xfrm>
              <a:prstGeom prst="rect">
                <a:avLst/>
              </a:prstGeom>
              <a:ln w="12700">
                <a:miter lim="400000"/>
              </a:ln>
            </p:spPr>
            <p:txBody>
              <a:bodyPr wrap="none" lIns="25400" tIns="25400" rIns="25400" bIns="25400" anchor="ctr">
                <a:spAutoFit/>
              </a:bodyPr>
              <a:lstStyle/>
              <a:p>
                <a:pPr marR="0" lvl="0" indent="0" defTabSz="913130" fontAlgn="auto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lang="en-US" altLang="zh-CN" sz="1200" dirty="0">
                    <a:solidFill>
                      <a:schemeClr val="bg1"/>
                    </a:solidFill>
                    <a:latin typeface="OPPOSans M" charset="-122"/>
                    <a:ea typeface="OPPOSans M" charset="-122"/>
                    <a:cs typeface="OPPOSans-S R" panose="00020600040101010101" pitchFamily="18" charset="-122"/>
                    <a:sym typeface="OPPOSans"/>
                  </a:rPr>
                  <a:t>Lain-Lain</a:t>
                </a:r>
                <a:endParaRPr lang="zh-CN" altLang="en-US" sz="1200" dirty="0">
                  <a:solidFill>
                    <a:schemeClr val="bg1"/>
                  </a:solidFill>
                  <a:latin typeface="OPPOSans M" charset="-122"/>
                  <a:ea typeface="OPPOSans M" charset="-122"/>
                  <a:cs typeface="OPPOSans-S R" panose="00020600040101010101" pitchFamily="18" charset="-122"/>
                  <a:sym typeface="OPPOSans"/>
                </a:endParaRPr>
              </a:p>
            </p:txBody>
          </p:sp>
          <p:sp>
            <p:nvSpPr>
              <p:cNvPr id="67" name="其他"/>
              <p:cNvSpPr txBox="1"/>
              <p:nvPr/>
            </p:nvSpPr>
            <p:spPr>
              <a:xfrm>
                <a:off x="3818970" y="4333645"/>
                <a:ext cx="601127" cy="303801"/>
              </a:xfrm>
              <a:prstGeom prst="rect">
                <a:avLst/>
              </a:prstGeom>
              <a:ln w="12700">
                <a:miter lim="400000"/>
              </a:ln>
            </p:spPr>
            <p:txBody>
              <a:bodyPr wrap="none" lIns="25400" tIns="25400" rIns="25400" bIns="25400" anchor="ctr">
                <a:spAutoFit/>
              </a:bodyPr>
              <a:lstStyle/>
              <a:p>
                <a:pPr defTabSz="913130">
                  <a:lnSpc>
                    <a:spcPct val="150000"/>
                  </a:lnSpc>
                  <a:defRPr/>
                </a:pPr>
                <a:r>
                  <a:rPr lang="en-US" altLang="zh-CN" sz="1200" dirty="0" err="1">
                    <a:solidFill>
                      <a:schemeClr val="bg1"/>
                    </a:solidFill>
                    <a:latin typeface="OPPOSans M" charset="-122"/>
                    <a:ea typeface="OPPOSans M" charset="-122"/>
                    <a:cs typeface="OPPOSans-S R" panose="00020600040101010101" pitchFamily="18" charset="-122"/>
                    <a:sym typeface="OPPOSans"/>
                  </a:rPr>
                  <a:t>Sistem</a:t>
                </a:r>
                <a:endParaRPr lang="zh-CN" altLang="en-US" sz="1200" dirty="0">
                  <a:solidFill>
                    <a:schemeClr val="bg1"/>
                  </a:solidFill>
                  <a:latin typeface="OPPOSans M" charset="-122"/>
                  <a:ea typeface="OPPOSans M" charset="-122"/>
                  <a:cs typeface="OPPOSans-S R" panose="00020600040101010101" pitchFamily="18" charset="-122"/>
                  <a:sym typeface="OPPOSans"/>
                </a:endParaRPr>
              </a:p>
            </p:txBody>
          </p:sp>
        </p:grpSp>
        <p:grpSp>
          <p:nvGrpSpPr>
            <p:cNvPr id="2" name="组合 1"/>
            <p:cNvGrpSpPr/>
            <p:nvPr/>
          </p:nvGrpSpPr>
          <p:grpSpPr>
            <a:xfrm>
              <a:off x="6113145" y="1805691"/>
              <a:ext cx="6428454" cy="3956401"/>
              <a:chOff x="5027295" y="1119891"/>
              <a:chExt cx="6428454" cy="3956401"/>
            </a:xfrm>
          </p:grpSpPr>
          <p:sp>
            <p:nvSpPr>
              <p:cNvPr id="29" name="159.6mmx72.5mmx7.6mm，171g"/>
              <p:cNvSpPr txBox="1"/>
              <p:nvPr/>
            </p:nvSpPr>
            <p:spPr>
              <a:xfrm>
                <a:off x="5027295" y="1844707"/>
                <a:ext cx="1736373" cy="34483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>
                <a:defPPr>
                  <a:defRPr lang="zh-CN"/>
                </a:defPPr>
                <a:lvl1pPr defTabSz="913130">
                  <a:lnSpc>
                    <a:spcPct val="150000"/>
                  </a:lnSpc>
                  <a:defRPr sz="1200">
                    <a:solidFill>
                      <a:schemeClr val="bg1"/>
                    </a:solidFill>
                    <a:latin typeface="OPPOSans R" charset="-122"/>
                    <a:ea typeface="OPPOSans R" charset="-122"/>
                    <a:cs typeface="OPPOSans-S R" panose="00020600040101010101" pitchFamily="18" charset="-122"/>
                  </a:defRPr>
                </a:lvl1pPr>
              </a:lstStyle>
              <a:p>
                <a:r>
                  <a:rPr lang="en-US" dirty="0">
                    <a:sym typeface="OPPOSans Medium"/>
                  </a:rPr>
                  <a:t>32MP Selfie Beauty</a:t>
                </a:r>
                <a:endParaRPr lang="zh-CN" altLang="en-US" dirty="0">
                  <a:sym typeface="OPPOSans Medium"/>
                </a:endParaRPr>
              </a:p>
            </p:txBody>
          </p:sp>
          <p:sp>
            <p:nvSpPr>
              <p:cNvPr id="35" name="高通骁龙765G"/>
              <p:cNvSpPr txBox="1"/>
              <p:nvPr/>
            </p:nvSpPr>
            <p:spPr>
              <a:xfrm>
                <a:off x="5093970" y="1352174"/>
                <a:ext cx="4800895" cy="580800"/>
              </a:xfrm>
              <a:prstGeom prst="rect">
                <a:avLst/>
              </a:prstGeom>
              <a:ln w="12700">
                <a:miter lim="400000"/>
              </a:ln>
            </p:spPr>
            <p:txBody>
              <a:bodyPr wrap="square" lIns="25400" tIns="25400" rIns="25400" bIns="25400" anchor="ctr">
                <a:spAutoFit/>
              </a:bodyPr>
              <a:lstStyle/>
              <a:p>
                <a:pPr marR="0" lvl="0" indent="0" defTabSz="913130" fontAlgn="auto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 sz="1400">
                    <a:solidFill>
                      <a:srgbClr val="FF0000"/>
                    </a:solidFill>
                    <a:latin typeface="OPPOSans Medium"/>
                    <a:ea typeface="OPPOSans Medium"/>
                    <a:cs typeface="OPPOSans Medium"/>
                    <a:sym typeface="OPPOSans Medium"/>
                  </a:defRPr>
                </a:pPr>
                <a:r>
                  <a:rPr lang="en-US" sz="1200" dirty="0">
                    <a:solidFill>
                      <a:schemeClr val="bg1"/>
                    </a:solidFill>
                    <a:latin typeface="OPPOSans R" charset="-122"/>
                    <a:ea typeface="OPPOSans R" charset="-122"/>
                    <a:cs typeface="OPPOSans-S R" panose="00020600040101010101" pitchFamily="18" charset="-122"/>
                    <a:sym typeface="OPPOSans Medium"/>
                  </a:rPr>
                  <a:t>50MP </a:t>
                </a:r>
                <a:r>
                  <a:rPr lang="en-US" sz="1200" dirty="0" err="1">
                    <a:solidFill>
                      <a:schemeClr val="bg1"/>
                    </a:solidFill>
                    <a:latin typeface="OPPOSans R" charset="-122"/>
                    <a:ea typeface="OPPOSans R" charset="-122"/>
                    <a:cs typeface="OPPOSans-S R" panose="00020600040101010101" pitchFamily="18" charset="-122"/>
                    <a:sym typeface="OPPOSans Medium"/>
                  </a:rPr>
                  <a:t>Kamera</a:t>
                </a:r>
                <a:r>
                  <a:rPr lang="en-US" sz="1200" dirty="0">
                    <a:solidFill>
                      <a:schemeClr val="bg1"/>
                    </a:solidFill>
                    <a:latin typeface="OPPOSans R" charset="-122"/>
                    <a:ea typeface="OPPOSans R" charset="-122"/>
                    <a:cs typeface="OPPOSans-S R" panose="00020600040101010101" pitchFamily="18" charset="-122"/>
                    <a:sym typeface="OPPOSans Medium"/>
                  </a:rPr>
                  <a:t> </a:t>
                </a:r>
                <a:r>
                  <a:rPr lang="en-US" sz="1200" dirty="0" err="1">
                    <a:solidFill>
                      <a:schemeClr val="bg1"/>
                    </a:solidFill>
                    <a:latin typeface="OPPOSans R" charset="-122"/>
                    <a:ea typeface="OPPOSans R" charset="-122"/>
                    <a:cs typeface="OPPOSans-S R" panose="00020600040101010101" pitchFamily="18" charset="-122"/>
                    <a:sym typeface="OPPOSans Medium"/>
                  </a:rPr>
                  <a:t>utama</a:t>
                </a:r>
                <a:r>
                  <a:rPr lang="en-US" sz="1200" dirty="0">
                    <a:solidFill>
                      <a:schemeClr val="bg1"/>
                    </a:solidFill>
                    <a:latin typeface="OPPOSans R" charset="-122"/>
                    <a:ea typeface="OPPOSans R" charset="-122"/>
                    <a:cs typeface="OPPOSans-S R" panose="00020600040101010101" pitchFamily="18" charset="-122"/>
                    <a:sym typeface="OPPOSans Medium"/>
                  </a:rPr>
                  <a:t> Wide Angle</a:t>
                </a:r>
                <a:r>
                  <a:rPr sz="1200" dirty="0">
                    <a:solidFill>
                      <a:schemeClr val="bg1"/>
                    </a:solidFill>
                    <a:latin typeface="OPPOSans R" charset="-122"/>
                    <a:ea typeface="OPPOSans R" charset="-122"/>
                    <a:cs typeface="OPPOSans-S R" panose="00020600040101010101" pitchFamily="18" charset="-122"/>
                    <a:sym typeface="OPPOSans Medium"/>
                  </a:rPr>
                  <a:t>+</a:t>
                </a:r>
                <a:r>
                  <a:rPr lang="en-US" sz="1200" dirty="0">
                    <a:solidFill>
                      <a:schemeClr val="bg1"/>
                    </a:solidFill>
                    <a:latin typeface="OPPOSans R" charset="-122"/>
                    <a:ea typeface="OPPOSans R" charset="-122"/>
                    <a:cs typeface="OPPOSans-S R" panose="00020600040101010101" pitchFamily="18" charset="-122"/>
                    <a:sym typeface="OPPOSans Medium"/>
                  </a:rPr>
                  <a:t>50MP </a:t>
                </a:r>
                <a:r>
                  <a:rPr lang="en-US" sz="1200" dirty="0" err="1">
                    <a:solidFill>
                      <a:schemeClr val="bg1"/>
                    </a:solidFill>
                    <a:latin typeface="OPPOSans R" charset="-122"/>
                    <a:ea typeface="OPPOSans R" charset="-122"/>
                    <a:cs typeface="OPPOSans-S R" panose="00020600040101010101" pitchFamily="18" charset="-122"/>
                    <a:sym typeface="OPPOSans Medium"/>
                  </a:rPr>
                  <a:t>Kamera</a:t>
                </a:r>
                <a:r>
                  <a:rPr lang="en-US" sz="1200" dirty="0">
                    <a:solidFill>
                      <a:schemeClr val="bg1"/>
                    </a:solidFill>
                    <a:latin typeface="OPPOSans R" charset="-122"/>
                    <a:ea typeface="OPPOSans R" charset="-122"/>
                    <a:cs typeface="OPPOSans-S R" panose="00020600040101010101" pitchFamily="18" charset="-122"/>
                    <a:sym typeface="OPPOSans Medium"/>
                  </a:rPr>
                  <a:t> </a:t>
                </a:r>
                <a:r>
                  <a:rPr lang="en-US" sz="1200" dirty="0" err="1">
                    <a:solidFill>
                      <a:schemeClr val="bg1"/>
                    </a:solidFill>
                    <a:latin typeface="OPPOSans R" charset="-122"/>
                    <a:ea typeface="OPPOSans R" charset="-122"/>
                    <a:cs typeface="OPPOSans-S R" panose="00020600040101010101" pitchFamily="18" charset="-122"/>
                    <a:sym typeface="OPPOSans Medium"/>
                  </a:rPr>
                  <a:t>utama</a:t>
                </a:r>
                <a:r>
                  <a:rPr lang="en-US" sz="1200" dirty="0">
                    <a:solidFill>
                      <a:schemeClr val="bg1"/>
                    </a:solidFill>
                    <a:latin typeface="OPPOSans R" charset="-122"/>
                    <a:ea typeface="OPPOSans R" charset="-122"/>
                    <a:cs typeface="OPPOSans-S R" panose="00020600040101010101" pitchFamily="18" charset="-122"/>
                    <a:sym typeface="OPPOSans Medium"/>
                  </a:rPr>
                  <a:t> Wide Angle</a:t>
                </a:r>
                <a:r>
                  <a:rPr sz="1200" dirty="0">
                    <a:solidFill>
                      <a:schemeClr val="bg1"/>
                    </a:solidFill>
                    <a:latin typeface="OPPOSans R" charset="-122"/>
                    <a:ea typeface="OPPOSans R" charset="-122"/>
                    <a:cs typeface="OPPOSans-S R" panose="00020600040101010101" pitchFamily="18" charset="-122"/>
                    <a:sym typeface="OPPOSans Medium"/>
                  </a:rPr>
                  <a:t> +</a:t>
                </a:r>
                <a:r>
                  <a:rPr lang="en-US" sz="1200" dirty="0">
                    <a:solidFill>
                      <a:schemeClr val="bg1"/>
                    </a:solidFill>
                    <a:latin typeface="OPPOSans R" charset="-122"/>
                    <a:ea typeface="OPPOSans R" charset="-122"/>
                    <a:cs typeface="OPPOSans-S R" panose="00020600040101010101" pitchFamily="18" charset="-122"/>
                    <a:sym typeface="OPPOSans Medium"/>
                  </a:rPr>
                  <a:t>13MP </a:t>
                </a:r>
                <a:r>
                  <a:rPr lang="en-US" sz="1200" dirty="0" err="1">
                    <a:solidFill>
                      <a:schemeClr val="bg1"/>
                    </a:solidFill>
                    <a:latin typeface="OPPOSans R" charset="-122"/>
                    <a:ea typeface="OPPOSans R" charset="-122"/>
                    <a:cs typeface="OPPOSans-S R" panose="00020600040101010101" pitchFamily="18" charset="-122"/>
                    <a:sym typeface="OPPOSans Medium"/>
                  </a:rPr>
                  <a:t>Kamera</a:t>
                </a:r>
                <a:r>
                  <a:rPr lang="en-US" sz="1200" dirty="0">
                    <a:solidFill>
                      <a:schemeClr val="bg1"/>
                    </a:solidFill>
                    <a:latin typeface="OPPOSans R" charset="-122"/>
                    <a:ea typeface="OPPOSans R" charset="-122"/>
                    <a:cs typeface="OPPOSans-S R" panose="00020600040101010101" pitchFamily="18" charset="-122"/>
                    <a:sym typeface="OPPOSans Medium"/>
                  </a:rPr>
                  <a:t> </a:t>
                </a:r>
                <a:r>
                  <a:rPr lang="en-US" sz="1200" dirty="0" err="1">
                    <a:solidFill>
                      <a:schemeClr val="bg1"/>
                    </a:solidFill>
                    <a:latin typeface="OPPOSans R" charset="-122"/>
                    <a:ea typeface="OPPOSans R" charset="-122"/>
                    <a:cs typeface="OPPOSans-S R" panose="00020600040101010101" pitchFamily="18" charset="-122"/>
                    <a:sym typeface="OPPOSans Medium"/>
                  </a:rPr>
                  <a:t>Telefoto</a:t>
                </a:r>
                <a:r>
                  <a:rPr sz="1200" dirty="0">
                    <a:solidFill>
                      <a:schemeClr val="bg1"/>
                    </a:solidFill>
                    <a:latin typeface="OPPOSans R" charset="-122"/>
                    <a:ea typeface="OPPOSans R" charset="-122"/>
                    <a:cs typeface="OPPOSans-S R" panose="00020600040101010101" pitchFamily="18" charset="-122"/>
                    <a:sym typeface="OPPOSans Medium"/>
                  </a:rPr>
                  <a:t> + </a:t>
                </a:r>
                <a:r>
                  <a:rPr lang="en-US" altLang="zh-CN" sz="1200" dirty="0">
                    <a:solidFill>
                      <a:schemeClr val="bg1"/>
                    </a:solidFill>
                    <a:latin typeface="OPPOSans R" charset="-122"/>
                    <a:ea typeface="OPPOSans R" charset="-122"/>
                    <a:cs typeface="OPPOSans-S R" panose="00020600040101010101" pitchFamily="18" charset="-122"/>
                    <a:sym typeface="OPPOSans Medium"/>
                  </a:rPr>
                  <a:t>3MP </a:t>
                </a:r>
                <a:r>
                  <a:rPr lang="en-US" altLang="zh-CN" sz="1200" dirty="0" err="1">
                    <a:solidFill>
                      <a:schemeClr val="bg1"/>
                    </a:solidFill>
                    <a:latin typeface="OPPOSans R" charset="-122"/>
                    <a:ea typeface="OPPOSans R" charset="-122"/>
                    <a:cs typeface="OPPOSans-S R" panose="00020600040101010101" pitchFamily="18" charset="-122"/>
                    <a:sym typeface="OPPOSans Medium"/>
                  </a:rPr>
                  <a:t>Lensa</a:t>
                </a:r>
                <a:r>
                  <a:rPr lang="en-US" altLang="zh-CN" sz="1200" dirty="0">
                    <a:solidFill>
                      <a:schemeClr val="bg1"/>
                    </a:solidFill>
                    <a:latin typeface="OPPOSans R" charset="-122"/>
                    <a:ea typeface="OPPOSans R" charset="-122"/>
                    <a:cs typeface="OPPOSans-S R" panose="00020600040101010101" pitchFamily="18" charset="-122"/>
                    <a:sym typeface="OPPOSans Medium"/>
                  </a:rPr>
                  <a:t> </a:t>
                </a:r>
                <a:r>
                  <a:rPr lang="en-US" altLang="zh-CN" sz="1200" dirty="0" err="1">
                    <a:solidFill>
                      <a:schemeClr val="bg1"/>
                    </a:solidFill>
                    <a:latin typeface="OPPOSans R" charset="-122"/>
                    <a:ea typeface="OPPOSans R" charset="-122"/>
                    <a:cs typeface="OPPOSans-S R" panose="00020600040101010101" pitchFamily="18" charset="-122"/>
                    <a:sym typeface="OPPOSans Medium"/>
                  </a:rPr>
                  <a:t>Mikroskop</a:t>
                </a:r>
                <a:endParaRPr lang="zh-CN" altLang="en-US" sz="1200" dirty="0">
                  <a:solidFill>
                    <a:schemeClr val="bg1"/>
                  </a:solidFill>
                  <a:latin typeface="OPPOSans R" charset="-122"/>
                  <a:ea typeface="OPPOSans R" charset="-122"/>
                  <a:cs typeface="OPPOSans-S R" panose="00020600040101010101" pitchFamily="18" charset="-122"/>
                  <a:sym typeface="OPPOSans Medium"/>
                </a:endParaRPr>
              </a:p>
            </p:txBody>
          </p:sp>
          <p:sp>
            <p:nvSpPr>
              <p:cNvPr id="37" name="3200万美颜自拍"/>
              <p:cNvSpPr txBox="1"/>
              <p:nvPr/>
            </p:nvSpPr>
            <p:spPr>
              <a:xfrm>
                <a:off x="5094512" y="1119891"/>
                <a:ext cx="2345194" cy="303801"/>
              </a:xfrm>
              <a:prstGeom prst="rect">
                <a:avLst/>
              </a:prstGeom>
              <a:ln w="12700">
                <a:miter lim="400000"/>
              </a:ln>
            </p:spPr>
            <p:txBody>
              <a:bodyPr wrap="none" lIns="25400" tIns="25400" rIns="25400" bIns="25400" anchor="ctr">
                <a:spAutoFit/>
              </a:bodyPr>
              <a:lstStyle/>
              <a:p>
                <a:pPr marR="0" lvl="0" indent="0" defTabSz="913130" fontAlgn="auto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 sz="1400">
                    <a:solidFill>
                      <a:srgbClr val="FF0000"/>
                    </a:solidFill>
                    <a:latin typeface="OPPOSans Medium"/>
                    <a:ea typeface="OPPOSans Medium"/>
                    <a:cs typeface="OPPOSans Medium"/>
                    <a:sym typeface="OPPOSans Medium"/>
                  </a:defRPr>
                </a:pPr>
                <a:r>
                  <a:rPr lang="en-US" sz="1200" dirty="0">
                    <a:solidFill>
                      <a:schemeClr val="bg1"/>
                    </a:solidFill>
                    <a:latin typeface="OPPOSans R" charset="-122"/>
                    <a:ea typeface="OPPOSans R" charset="-122"/>
                    <a:cs typeface="OPPOSans-S R" panose="00020600040101010101" pitchFamily="18" charset="-122"/>
                    <a:sym typeface="OPPOSans Medium"/>
                  </a:rPr>
                  <a:t>Qualcomm Snapdragon 888</a:t>
                </a:r>
              </a:p>
            </p:txBody>
          </p:sp>
          <p:sp>
            <p:nvSpPr>
              <p:cNvPr id="40" name="4000mAh，65W超级闪充"/>
              <p:cNvSpPr txBox="1"/>
              <p:nvPr/>
            </p:nvSpPr>
            <p:spPr>
              <a:xfrm>
                <a:off x="5084445" y="2619374"/>
                <a:ext cx="881652" cy="328295"/>
              </a:xfrm>
              <a:prstGeom prst="rect">
                <a:avLst/>
              </a:prstGeom>
              <a:ln w="12700">
                <a:miter lim="400000"/>
              </a:ln>
            </p:spPr>
            <p:txBody>
              <a:bodyPr wrap="none" lIns="25400" tIns="25400" rIns="25400" bIns="25400" anchor="ctr">
                <a:spAutoFit/>
              </a:bodyPr>
              <a:lstStyle/>
              <a:p>
                <a:pPr defTabSz="913130">
                  <a:lnSpc>
                    <a:spcPct val="150000"/>
                  </a:lnSpc>
                  <a:defRPr sz="1400">
                    <a:solidFill>
                      <a:srgbClr val="FF0000"/>
                    </a:solidFill>
                    <a:latin typeface="OPPOSans Medium"/>
                    <a:ea typeface="OPPOSans Medium"/>
                    <a:cs typeface="OPPOSans Medium"/>
                    <a:sym typeface="OPPOSans Medium"/>
                  </a:defRPr>
                </a:pPr>
                <a:r>
                  <a:rPr sz="1200" dirty="0">
                    <a:solidFill>
                      <a:schemeClr val="bg1"/>
                    </a:solidFill>
                    <a:latin typeface="OPPOSans R" charset="-122"/>
                    <a:ea typeface="OPPOSans R" charset="-122"/>
                    <a:cs typeface="OPPOSans-S R" panose="00020600040101010101" pitchFamily="18" charset="-122"/>
                    <a:sym typeface="OPPOSans Medium"/>
                  </a:rPr>
                  <a:t>12</a:t>
                </a:r>
                <a:r>
                  <a:rPr lang="en-US" sz="1200" dirty="0">
                    <a:solidFill>
                      <a:schemeClr val="bg1"/>
                    </a:solidFill>
                    <a:latin typeface="OPPOSans R" charset="-122"/>
                    <a:ea typeface="OPPOSans R" charset="-122"/>
                    <a:cs typeface="OPPOSans-S R" panose="00020600040101010101" pitchFamily="18" charset="-122"/>
                    <a:sym typeface="OPPOSans Medium"/>
                  </a:rPr>
                  <a:t>G</a:t>
                </a:r>
                <a:r>
                  <a:rPr sz="1200" dirty="0">
                    <a:solidFill>
                      <a:schemeClr val="bg1"/>
                    </a:solidFill>
                    <a:latin typeface="OPPOSans R" charset="-122"/>
                    <a:ea typeface="OPPOSans R" charset="-122"/>
                    <a:cs typeface="OPPOSans-S R" panose="00020600040101010101" pitchFamily="18" charset="-122"/>
                    <a:sym typeface="OPPOSans Medium"/>
                  </a:rPr>
                  <a:t>+256</a:t>
                </a:r>
                <a:r>
                  <a:rPr lang="en-US" sz="1200" dirty="0">
                    <a:solidFill>
                      <a:schemeClr val="bg1"/>
                    </a:solidFill>
                    <a:latin typeface="OPPOSans R" charset="-122"/>
                    <a:ea typeface="OPPOSans R" charset="-122"/>
                    <a:cs typeface="OPPOSans-S R" panose="00020600040101010101" pitchFamily="18" charset="-122"/>
                    <a:sym typeface="OPPOSans Medium"/>
                  </a:rPr>
                  <a:t>G</a:t>
                </a:r>
                <a:endParaRPr sz="1200" dirty="0">
                  <a:solidFill>
                    <a:schemeClr val="bg1"/>
                  </a:solidFill>
                  <a:latin typeface="OPPOSans R" charset="-122"/>
                  <a:ea typeface="OPPOSans R" charset="-122"/>
                  <a:cs typeface="OPPOSans-S R" panose="00020600040101010101" pitchFamily="18" charset="-122"/>
                  <a:sym typeface="OPPOSans Medium"/>
                </a:endParaRPr>
              </a:p>
            </p:txBody>
          </p:sp>
          <p:sp>
            <p:nvSpPr>
              <p:cNvPr id="45" name="8+128/12+256"/>
              <p:cNvSpPr txBox="1"/>
              <p:nvPr/>
            </p:nvSpPr>
            <p:spPr>
              <a:xfrm>
                <a:off x="5113021" y="2946869"/>
                <a:ext cx="4174150" cy="580800"/>
              </a:xfrm>
              <a:prstGeom prst="rect">
                <a:avLst/>
              </a:prstGeom>
              <a:ln w="12700">
                <a:miter lim="400000"/>
              </a:ln>
            </p:spPr>
            <p:txBody>
              <a:bodyPr wrap="square" lIns="25400" tIns="25400" rIns="25400" bIns="25400" anchor="ctr">
                <a:spAutoFit/>
              </a:bodyPr>
              <a:lstStyle/>
              <a:p>
                <a:pPr marR="0" lvl="0" indent="0" defTabSz="913130" fontAlgn="auto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 sz="1400">
                    <a:solidFill>
                      <a:srgbClr val="FF0000"/>
                    </a:solidFill>
                    <a:latin typeface="OPPOSans Medium"/>
                    <a:ea typeface="OPPOSans Medium"/>
                    <a:cs typeface="OPPOSans Medium"/>
                    <a:sym typeface="OPPOSans Medium"/>
                  </a:defRPr>
                </a:pPr>
                <a:r>
                  <a:rPr sz="1200" dirty="0">
                    <a:solidFill>
                      <a:schemeClr val="bg1"/>
                    </a:solidFill>
                    <a:latin typeface="OPPOSans R" charset="-122"/>
                    <a:ea typeface="OPPOSans R" charset="-122"/>
                    <a:cs typeface="OPPOSans-S R" panose="00020600040101010101" pitchFamily="18" charset="-122"/>
                    <a:sym typeface="OPPOSans Medium"/>
                  </a:rPr>
                  <a:t>6.</a:t>
                </a:r>
                <a:r>
                  <a:rPr lang="en-US" sz="1200" dirty="0">
                    <a:solidFill>
                      <a:schemeClr val="bg1"/>
                    </a:solidFill>
                    <a:latin typeface="OPPOSans R" charset="-122"/>
                    <a:ea typeface="OPPOSans R" charset="-122"/>
                    <a:cs typeface="OPPOSans-S R" panose="00020600040101010101" pitchFamily="18" charset="-122"/>
                    <a:sym typeface="OPPOSans Medium"/>
                  </a:rPr>
                  <a:t>7 </a:t>
                </a:r>
                <a:r>
                  <a:rPr lang="en-US" sz="1200" dirty="0" err="1">
                    <a:solidFill>
                      <a:schemeClr val="bg1"/>
                    </a:solidFill>
                    <a:latin typeface="OPPOSans R" charset="-122"/>
                    <a:ea typeface="OPPOSans R" charset="-122"/>
                    <a:cs typeface="OPPOSans-S R" panose="00020600040101010101" pitchFamily="18" charset="-122"/>
                    <a:sym typeface="OPPOSans Medium"/>
                  </a:rPr>
                  <a:t>inci</a:t>
                </a:r>
                <a:r>
                  <a:rPr lang="en-US" sz="1200" dirty="0">
                    <a:solidFill>
                      <a:schemeClr val="bg1"/>
                    </a:solidFill>
                    <a:latin typeface="OPPOSans R" charset="-122"/>
                    <a:ea typeface="OPPOSans R" charset="-122"/>
                    <a:cs typeface="OPPOSans-S R" panose="00020600040101010101" pitchFamily="18" charset="-122"/>
                    <a:sym typeface="OPPOSans Medium"/>
                  </a:rPr>
                  <a:t>; </a:t>
                </a:r>
                <a:r>
                  <a:rPr lang="en-US" altLang="zh-CN" sz="1200" dirty="0">
                    <a:solidFill>
                      <a:schemeClr val="bg1"/>
                    </a:solidFill>
                    <a:latin typeface="OPPOSans R" charset="-122"/>
                    <a:ea typeface="OPPOSans R" charset="-122"/>
                    <a:cs typeface="OPPOSans-S R" panose="00020600040101010101" pitchFamily="18" charset="-122"/>
                    <a:sym typeface="OPPOSans Medium"/>
                  </a:rPr>
                  <a:t>1 </a:t>
                </a:r>
                <a:r>
                  <a:rPr lang="en-US" altLang="zh-CN" sz="1200" dirty="0" err="1">
                    <a:solidFill>
                      <a:schemeClr val="bg1"/>
                    </a:solidFill>
                    <a:latin typeface="OPPOSans R" charset="-122"/>
                    <a:ea typeface="OPPOSans R" charset="-122"/>
                    <a:cs typeface="OPPOSans-S R" panose="00020600040101010101" pitchFamily="18" charset="-122"/>
                    <a:sym typeface="OPPOSans Medium"/>
                  </a:rPr>
                  <a:t>miliar</a:t>
                </a:r>
                <a:r>
                  <a:rPr lang="en-US" altLang="zh-CN" sz="1200" dirty="0">
                    <a:solidFill>
                      <a:schemeClr val="bg1"/>
                    </a:solidFill>
                    <a:latin typeface="OPPOSans R" charset="-122"/>
                    <a:ea typeface="OPPOSans R" charset="-122"/>
                    <a:cs typeface="OPPOSans-S R" panose="00020600040101010101" pitchFamily="18" charset="-122"/>
                    <a:sym typeface="OPPOSans Medium"/>
                  </a:rPr>
                  <a:t> </a:t>
                </a:r>
                <a:r>
                  <a:rPr lang="en-US" altLang="zh-CN" sz="1200" dirty="0" err="1">
                    <a:solidFill>
                      <a:schemeClr val="bg1"/>
                    </a:solidFill>
                    <a:latin typeface="OPPOSans R" charset="-122"/>
                    <a:ea typeface="OPPOSans R" charset="-122"/>
                    <a:cs typeface="OPPOSans-S R" panose="00020600040101010101" pitchFamily="18" charset="-122"/>
                    <a:sym typeface="OPPOSans Medium"/>
                  </a:rPr>
                  <a:t>warna</a:t>
                </a:r>
                <a:r>
                  <a:rPr lang="en-US" altLang="zh-CN" sz="1200" dirty="0">
                    <a:solidFill>
                      <a:schemeClr val="bg1"/>
                    </a:solidFill>
                    <a:latin typeface="OPPOSans R" charset="-122"/>
                    <a:ea typeface="OPPOSans R" charset="-122"/>
                    <a:cs typeface="OPPOSans-S R" panose="00020600040101010101" pitchFamily="18" charset="-122"/>
                    <a:sym typeface="OPPOSans Medium"/>
                  </a:rPr>
                  <a:t> 120Hz </a:t>
                </a:r>
                <a:r>
                  <a:rPr lang="en-US" altLang="zh-CN" sz="1200" dirty="0" err="1">
                    <a:solidFill>
                      <a:schemeClr val="bg1"/>
                    </a:solidFill>
                    <a:latin typeface="OPPOSans R" charset="-122"/>
                    <a:ea typeface="OPPOSans R" charset="-122"/>
                    <a:cs typeface="OPPOSans-S R" panose="00020600040101010101" pitchFamily="18" charset="-122"/>
                    <a:sym typeface="OPPOSans Medium"/>
                  </a:rPr>
                  <a:t>layar</a:t>
                </a:r>
                <a:r>
                  <a:rPr lang="en-US" altLang="zh-CN" sz="1200" dirty="0">
                    <a:solidFill>
                      <a:schemeClr val="bg1"/>
                    </a:solidFill>
                    <a:latin typeface="OPPOSans R" charset="-122"/>
                    <a:ea typeface="OPPOSans R" charset="-122"/>
                    <a:cs typeface="OPPOSans-S R" panose="00020600040101010101" pitchFamily="18" charset="-122"/>
                    <a:sym typeface="OPPOSans Medium"/>
                  </a:rPr>
                  <a:t>; AMOLED </a:t>
                </a:r>
                <a:r>
                  <a:rPr lang="en-US" altLang="zh-CN" sz="1200" dirty="0" err="1">
                    <a:solidFill>
                      <a:schemeClr val="bg1"/>
                    </a:solidFill>
                    <a:latin typeface="OPPOSans R" charset="-122"/>
                    <a:ea typeface="OPPOSans R" charset="-122"/>
                    <a:cs typeface="OPPOSans-S R" panose="00020600040101010101" pitchFamily="18" charset="-122"/>
                    <a:sym typeface="OPPOSans Medium"/>
                  </a:rPr>
                  <a:t>layar</a:t>
                </a:r>
                <a:r>
                  <a:rPr lang="en-US" altLang="zh-CN" sz="1200" dirty="0">
                    <a:solidFill>
                      <a:schemeClr val="bg1"/>
                    </a:solidFill>
                    <a:latin typeface="OPPOSans R" charset="-122"/>
                    <a:ea typeface="OPPOSans R" charset="-122"/>
                    <a:cs typeface="OPPOSans-S R" panose="00020600040101010101" pitchFamily="18" charset="-122"/>
                    <a:sym typeface="OPPOSans Medium"/>
                  </a:rPr>
                  <a:t> </a:t>
                </a:r>
                <a:r>
                  <a:rPr lang="en-US" altLang="zh-CN" sz="1200" dirty="0" err="1">
                    <a:solidFill>
                      <a:schemeClr val="bg1"/>
                    </a:solidFill>
                    <a:latin typeface="OPPOSans R" charset="-122"/>
                    <a:ea typeface="OPPOSans R" charset="-122"/>
                    <a:cs typeface="OPPOSans-S R" panose="00020600040101010101" pitchFamily="18" charset="-122"/>
                    <a:sym typeface="OPPOSans Medium"/>
                  </a:rPr>
                  <a:t>lengkung</a:t>
                </a:r>
                <a:endParaRPr lang="zh-CN" altLang="en-US" sz="1200" dirty="0">
                  <a:solidFill>
                    <a:schemeClr val="bg1"/>
                  </a:solidFill>
                  <a:latin typeface="OPPOSans R" charset="-122"/>
                  <a:ea typeface="OPPOSans R" charset="-122"/>
                  <a:cs typeface="OPPOSans-S R" panose="00020600040101010101" pitchFamily="18" charset="-122"/>
                  <a:sym typeface="OPPOSans Medium"/>
                </a:endParaRPr>
              </a:p>
            </p:txBody>
          </p:sp>
          <p:sp>
            <p:nvSpPr>
              <p:cNvPr id="47" name="NFC，双立体声扬声器，光感屏幕指纹"/>
              <p:cNvSpPr txBox="1"/>
              <p:nvPr/>
            </p:nvSpPr>
            <p:spPr>
              <a:xfrm>
                <a:off x="5093970" y="3507086"/>
                <a:ext cx="3586818" cy="303801"/>
              </a:xfrm>
              <a:prstGeom prst="rect">
                <a:avLst/>
              </a:prstGeom>
              <a:ln w="12700">
                <a:miter lim="400000"/>
              </a:ln>
            </p:spPr>
            <p:txBody>
              <a:bodyPr wrap="square" lIns="25400" tIns="25400" rIns="25400" bIns="25400" anchor="ctr">
                <a:spAutoFit/>
              </a:bodyPr>
              <a:lstStyle/>
              <a:p>
                <a:pPr defTabSz="913130">
                  <a:lnSpc>
                    <a:spcPct val="150000"/>
                  </a:lnSpc>
                  <a:defRPr sz="1400">
                    <a:solidFill>
                      <a:srgbClr val="FF0000"/>
                    </a:solidFill>
                    <a:latin typeface="OPPOSans Medium"/>
                    <a:ea typeface="OPPOSans Medium"/>
                    <a:cs typeface="OPPOSans Medium"/>
                    <a:sym typeface="OPPOSans Medium"/>
                  </a:defRPr>
                </a:pPr>
                <a:r>
                  <a:rPr sz="1200" dirty="0">
                    <a:solidFill>
                      <a:schemeClr val="bg1"/>
                    </a:solidFill>
                    <a:latin typeface="OPPOSans R" charset="-122"/>
                    <a:ea typeface="OPPOSans R" charset="-122"/>
                    <a:cs typeface="OPPOSans-S R" panose="00020600040101010101" pitchFamily="18" charset="-122"/>
                    <a:sym typeface="OPPOSans Medium"/>
                  </a:rPr>
                  <a:t>1</a:t>
                </a:r>
                <a:r>
                  <a:rPr lang="en-US" sz="1200" dirty="0">
                    <a:solidFill>
                      <a:schemeClr val="bg1"/>
                    </a:solidFill>
                    <a:latin typeface="OPPOSans R" charset="-122"/>
                    <a:ea typeface="OPPOSans R" charset="-122"/>
                    <a:cs typeface="OPPOSans-S R" panose="00020600040101010101" pitchFamily="18" charset="-122"/>
                    <a:sym typeface="OPPOSans Medium"/>
                  </a:rPr>
                  <a:t>93</a:t>
                </a:r>
                <a:r>
                  <a:rPr sz="1200" dirty="0">
                    <a:solidFill>
                      <a:schemeClr val="bg1"/>
                    </a:solidFill>
                    <a:latin typeface="OPPOSans R" charset="-122"/>
                    <a:ea typeface="OPPOSans R" charset="-122"/>
                    <a:cs typeface="OPPOSans-S R" panose="00020600040101010101" pitchFamily="18" charset="-122"/>
                    <a:sym typeface="OPPOSans Medium"/>
                  </a:rPr>
                  <a:t>g</a:t>
                </a:r>
                <a:r>
                  <a:rPr lang="en-US" sz="1200" dirty="0">
                    <a:solidFill>
                      <a:schemeClr val="bg1"/>
                    </a:solidFill>
                    <a:latin typeface="OPPOSans R" charset="-122"/>
                    <a:ea typeface="OPPOSans R" charset="-122"/>
                    <a:cs typeface="OPPOSans-S R" panose="00020600040101010101" pitchFamily="18" charset="-122"/>
                    <a:sym typeface="OPPOSans Medium"/>
                  </a:rPr>
                  <a:t>, </a:t>
                </a:r>
                <a:r>
                  <a:rPr sz="1200" dirty="0">
                    <a:solidFill>
                      <a:schemeClr val="bg1"/>
                    </a:solidFill>
                    <a:latin typeface="OPPOSans R" charset="-122"/>
                    <a:ea typeface="OPPOSans R" charset="-122"/>
                    <a:cs typeface="OPPOSans-S R" panose="00020600040101010101" pitchFamily="18" charset="-122"/>
                    <a:sym typeface="OPPOSans Medium"/>
                  </a:rPr>
                  <a:t>8.</a:t>
                </a:r>
                <a:r>
                  <a:rPr lang="en-US" altLang="zh-CN" sz="1200" dirty="0">
                    <a:solidFill>
                      <a:schemeClr val="bg1"/>
                    </a:solidFill>
                    <a:latin typeface="OPPOSans R" charset="-122"/>
                    <a:ea typeface="OPPOSans R" charset="-122"/>
                    <a:cs typeface="OPPOSans-S R" panose="00020600040101010101" pitchFamily="18" charset="-122"/>
                    <a:sym typeface="OPPOSans Medium"/>
                  </a:rPr>
                  <a:t>26</a:t>
                </a:r>
                <a:r>
                  <a:rPr sz="1200" dirty="0">
                    <a:solidFill>
                      <a:schemeClr val="bg1"/>
                    </a:solidFill>
                    <a:latin typeface="OPPOSans R" charset="-122"/>
                    <a:ea typeface="OPPOSans R" charset="-122"/>
                    <a:cs typeface="OPPOSans-S R" panose="00020600040101010101" pitchFamily="18" charset="-122"/>
                    <a:sym typeface="OPPOSans Medium"/>
                  </a:rPr>
                  <a:t>mm</a:t>
                </a:r>
                <a:r>
                  <a:rPr lang="zh-CN" altLang="en-US" sz="1200" dirty="0">
                    <a:solidFill>
                      <a:schemeClr val="bg1"/>
                    </a:solidFill>
                    <a:latin typeface="OPPOSans R" charset="-122"/>
                    <a:ea typeface="OPPOSans R" charset="-122"/>
                    <a:cs typeface="OPPOSans-S R" panose="00020600040101010101" pitchFamily="18" charset="-122"/>
                    <a:sym typeface="OPPOSans Medium"/>
                  </a:rPr>
                  <a:t> </a:t>
                </a:r>
                <a:r>
                  <a:rPr lang="en-US" altLang="zh-CN" sz="1200" dirty="0">
                    <a:solidFill>
                      <a:schemeClr val="bg1"/>
                    </a:solidFill>
                    <a:latin typeface="OPPOSans R" charset="-122"/>
                    <a:ea typeface="OPPOSans R" charset="-122"/>
                    <a:cs typeface="OPPOSans-S R" panose="00020600040101010101" pitchFamily="18" charset="-122"/>
                    <a:sym typeface="OPPOSans Medium"/>
                  </a:rPr>
                  <a:t>(</a:t>
                </a:r>
                <a:r>
                  <a:rPr lang="en-US" altLang="zh-CN" sz="1200" dirty="0" err="1">
                    <a:solidFill>
                      <a:schemeClr val="bg1"/>
                    </a:solidFill>
                    <a:latin typeface="OPPOSans R" charset="-122"/>
                    <a:ea typeface="OPPOSans R" charset="-122"/>
                    <a:cs typeface="OPPOSans-S R" panose="00020600040101010101" pitchFamily="18" charset="-122"/>
                    <a:sym typeface="OPPOSans Medium"/>
                  </a:rPr>
                  <a:t>Kulit</a:t>
                </a:r>
                <a:r>
                  <a:rPr lang="zh-CN" altLang="en-US" sz="1200" dirty="0">
                    <a:solidFill>
                      <a:schemeClr val="bg1"/>
                    </a:solidFill>
                    <a:latin typeface="OPPOSans R" charset="-122"/>
                    <a:ea typeface="OPPOSans R" charset="-122"/>
                    <a:cs typeface="OPPOSans-S R" panose="00020600040101010101" pitchFamily="18" charset="-122"/>
                    <a:sym typeface="OPPOSans Medium"/>
                  </a:rPr>
                  <a:t> </a:t>
                </a:r>
                <a:r>
                  <a:rPr lang="en-US" altLang="zh-CN" sz="1200" dirty="0">
                    <a:solidFill>
                      <a:schemeClr val="bg1"/>
                    </a:solidFill>
                    <a:latin typeface="OPPOSans R" charset="-122"/>
                    <a:ea typeface="OPPOSans R" charset="-122"/>
                    <a:cs typeface="OPPOSans-S R" panose="00020600040101010101" pitchFamily="18" charset="-122"/>
                    <a:sym typeface="OPPOSans Medium"/>
                  </a:rPr>
                  <a:t>Vegan</a:t>
                </a:r>
                <a:r>
                  <a:rPr lang="zh-CN" altLang="en-US" sz="1200" dirty="0">
                    <a:solidFill>
                      <a:schemeClr val="bg1"/>
                    </a:solidFill>
                    <a:latin typeface="OPPOSans R" charset="-122"/>
                    <a:ea typeface="OPPOSans R" charset="-122"/>
                    <a:cs typeface="OPPOSans-S R" panose="00020600040101010101" pitchFamily="18" charset="-122"/>
                    <a:sym typeface="OPPOSans Medium"/>
                  </a:rPr>
                  <a:t> </a:t>
                </a:r>
                <a:r>
                  <a:rPr lang="en-US" altLang="zh-CN" sz="1200" dirty="0">
                    <a:solidFill>
                      <a:schemeClr val="bg1"/>
                    </a:solidFill>
                    <a:latin typeface="OPPOSans R" charset="-122"/>
                    <a:ea typeface="OPPOSans R" charset="-122"/>
                    <a:cs typeface="OPPOSans-S R" panose="00020600040101010101" pitchFamily="18" charset="-122"/>
                    <a:sym typeface="OPPOSans Medium"/>
                  </a:rPr>
                  <a:t>190g,</a:t>
                </a:r>
                <a:r>
                  <a:rPr lang="zh-CN" altLang="en-US" sz="1200" dirty="0">
                    <a:solidFill>
                      <a:schemeClr val="bg1"/>
                    </a:solidFill>
                    <a:latin typeface="OPPOSans R" charset="-122"/>
                    <a:ea typeface="OPPOSans R" charset="-122"/>
                    <a:cs typeface="OPPOSans-S R" panose="00020600040101010101" pitchFamily="18" charset="-122"/>
                    <a:sym typeface="OPPOSans Medium"/>
                  </a:rPr>
                  <a:t> </a:t>
                </a:r>
                <a:r>
                  <a:rPr lang="en-US" altLang="zh-CN" sz="1200" dirty="0">
                    <a:solidFill>
                      <a:schemeClr val="bg1"/>
                    </a:solidFill>
                    <a:latin typeface="OPPOSans R" charset="-122"/>
                    <a:ea typeface="OPPOSans R" charset="-122"/>
                    <a:cs typeface="OPPOSans-S R" panose="00020600040101010101" pitchFamily="18" charset="-122"/>
                    <a:sym typeface="OPPOSans Medium"/>
                  </a:rPr>
                  <a:t>8.7mm)</a:t>
                </a:r>
                <a:endParaRPr sz="1200" dirty="0">
                  <a:solidFill>
                    <a:schemeClr val="bg1"/>
                  </a:solidFill>
                  <a:latin typeface="OPPOSans R" charset="-122"/>
                  <a:ea typeface="OPPOSans R" charset="-122"/>
                  <a:cs typeface="OPPOSans-S R" panose="00020600040101010101" pitchFamily="18" charset="-122"/>
                  <a:sym typeface="OPPOSans Medium"/>
                </a:endParaRPr>
              </a:p>
            </p:txBody>
          </p:sp>
          <p:sp>
            <p:nvSpPr>
              <p:cNvPr id="53" name="3200万美颜自拍"/>
              <p:cNvSpPr txBox="1"/>
              <p:nvPr/>
            </p:nvSpPr>
            <p:spPr>
              <a:xfrm>
                <a:off x="5084445" y="2232733"/>
                <a:ext cx="5342255" cy="303801"/>
              </a:xfrm>
              <a:prstGeom prst="rect">
                <a:avLst/>
              </a:prstGeom>
              <a:ln w="12700">
                <a:miter lim="400000"/>
              </a:ln>
            </p:spPr>
            <p:txBody>
              <a:bodyPr wrap="square" lIns="25400" tIns="25400" rIns="25400" bIns="25400" anchor="ctr">
                <a:spAutoFit/>
              </a:bodyPr>
              <a:lstStyle/>
              <a:p>
                <a:pPr defTabSz="913130">
                  <a:lnSpc>
                    <a:spcPct val="150000"/>
                  </a:lnSpc>
                  <a:defRPr sz="1400">
                    <a:solidFill>
                      <a:srgbClr val="FF0000"/>
                    </a:solidFill>
                    <a:latin typeface="OPPOSans Medium"/>
                    <a:ea typeface="OPPOSans Medium"/>
                    <a:cs typeface="OPPOSans Medium"/>
                    <a:sym typeface="OPPOSans Medium"/>
                  </a:defRPr>
                </a:pPr>
                <a:r>
                  <a:rPr sz="1200" dirty="0">
                    <a:solidFill>
                      <a:schemeClr val="bg1"/>
                    </a:solidFill>
                    <a:latin typeface="OPPOSans R" charset="-122"/>
                    <a:ea typeface="OPPOSans R" charset="-122"/>
                    <a:cs typeface="OPPOSans-S R" panose="00020600040101010101" pitchFamily="18" charset="-122"/>
                    <a:sym typeface="OPPOSans Medium"/>
                  </a:rPr>
                  <a:t>4</a:t>
                </a:r>
                <a:r>
                  <a:rPr lang="en-US" sz="1200" dirty="0">
                    <a:solidFill>
                      <a:schemeClr val="bg1"/>
                    </a:solidFill>
                    <a:latin typeface="OPPOSans R" charset="-122"/>
                    <a:ea typeface="OPPOSans R" charset="-122"/>
                    <a:cs typeface="OPPOSans-S R" panose="00020600040101010101" pitchFamily="18" charset="-122"/>
                    <a:sym typeface="OPPOSans Medium"/>
                  </a:rPr>
                  <a:t>5</a:t>
                </a:r>
                <a:r>
                  <a:rPr sz="1200" dirty="0">
                    <a:solidFill>
                      <a:schemeClr val="bg1"/>
                    </a:solidFill>
                    <a:latin typeface="OPPOSans R" charset="-122"/>
                    <a:ea typeface="OPPOSans R" charset="-122"/>
                    <a:cs typeface="OPPOSans-S R" panose="00020600040101010101" pitchFamily="18" charset="-122"/>
                    <a:sym typeface="OPPOSans Medium"/>
                  </a:rPr>
                  <a:t>00mAh</a:t>
                </a:r>
                <a:r>
                  <a:rPr lang="en-US" sz="1200" dirty="0">
                    <a:solidFill>
                      <a:schemeClr val="bg1"/>
                    </a:solidFill>
                    <a:latin typeface="OPPOSans R" charset="-122"/>
                    <a:ea typeface="OPPOSans R" charset="-122"/>
                    <a:cs typeface="OPPOSans-S R" panose="00020600040101010101" pitchFamily="18" charset="-122"/>
                    <a:sym typeface="OPPOSans Medium"/>
                  </a:rPr>
                  <a:t>, </a:t>
                </a:r>
                <a:r>
                  <a:rPr sz="1200" dirty="0">
                    <a:solidFill>
                      <a:schemeClr val="bg1"/>
                    </a:solidFill>
                    <a:latin typeface="OPPOSans R" charset="-122"/>
                    <a:ea typeface="OPPOSans R" charset="-122"/>
                    <a:cs typeface="OPPOSans-S R" panose="00020600040101010101" pitchFamily="18" charset="-122"/>
                    <a:sym typeface="OPPOSans Medium"/>
                  </a:rPr>
                  <a:t>65W </a:t>
                </a:r>
                <a:r>
                  <a:rPr lang="en-US" sz="1200" dirty="0" err="1">
                    <a:solidFill>
                      <a:schemeClr val="bg1"/>
                    </a:solidFill>
                    <a:latin typeface="OPPOSans R" charset="-122"/>
                    <a:ea typeface="OPPOSans R" charset="-122"/>
                    <a:cs typeface="OPPOSans-S R" panose="00020600040101010101" pitchFamily="18" charset="-122"/>
                    <a:sym typeface="OPPOSans Medium"/>
                  </a:rPr>
                  <a:t>SuperVOOC</a:t>
                </a:r>
                <a:r>
                  <a:rPr lang="en-US" sz="1200" dirty="0">
                    <a:solidFill>
                      <a:schemeClr val="bg1"/>
                    </a:solidFill>
                    <a:latin typeface="OPPOSans R" charset="-122"/>
                    <a:ea typeface="OPPOSans R" charset="-122"/>
                    <a:cs typeface="OPPOSans-S R" panose="00020600040101010101" pitchFamily="18" charset="-122"/>
                    <a:sym typeface="OPPOSans Medium"/>
                  </a:rPr>
                  <a:t>, </a:t>
                </a:r>
                <a:r>
                  <a:rPr lang="en-US" altLang="zh-CN" sz="1200" dirty="0">
                    <a:solidFill>
                      <a:schemeClr val="bg1"/>
                    </a:solidFill>
                    <a:latin typeface="OPPOSans R" charset="-122"/>
                    <a:ea typeface="OPPOSans R" charset="-122"/>
                    <a:cs typeface="OPPOSans-S R" panose="00020600040101010101" pitchFamily="18" charset="-122"/>
                    <a:sym typeface="OPPOSans Medium"/>
                  </a:rPr>
                  <a:t>30W </a:t>
                </a:r>
                <a:r>
                  <a:rPr lang="en-US" altLang="zh-CN" sz="1200" dirty="0" err="1">
                    <a:solidFill>
                      <a:schemeClr val="bg1"/>
                    </a:solidFill>
                    <a:latin typeface="OPPOSans R" charset="-122"/>
                    <a:ea typeface="OPPOSans R" charset="-122"/>
                    <a:cs typeface="OPPOSans-S R" panose="00020600040101010101" pitchFamily="18" charset="-122"/>
                    <a:sym typeface="OPPOSans Medium"/>
                  </a:rPr>
                  <a:t>AirVOOC</a:t>
                </a:r>
                <a:endParaRPr lang="zh-CN" altLang="en-US" sz="1200" dirty="0">
                  <a:solidFill>
                    <a:schemeClr val="bg1"/>
                  </a:solidFill>
                  <a:latin typeface="OPPOSans R" charset="-122"/>
                  <a:ea typeface="OPPOSans R" charset="-122"/>
                  <a:cs typeface="OPPOSans-S R" panose="00020600040101010101" pitchFamily="18" charset="-122"/>
                  <a:sym typeface="OPPOSans Medium"/>
                </a:endParaRPr>
              </a:p>
            </p:txBody>
          </p:sp>
          <p:sp>
            <p:nvSpPr>
              <p:cNvPr id="65" name="NFC，双立体声扬声器，光感屏幕指纹"/>
              <p:cNvSpPr txBox="1"/>
              <p:nvPr/>
            </p:nvSpPr>
            <p:spPr>
              <a:xfrm>
                <a:off x="5103495" y="3921605"/>
                <a:ext cx="4183675" cy="303801"/>
              </a:xfrm>
              <a:prstGeom prst="rect">
                <a:avLst/>
              </a:prstGeom>
              <a:ln w="12700">
                <a:miter lim="400000"/>
              </a:ln>
            </p:spPr>
            <p:txBody>
              <a:bodyPr wrap="square" lIns="25400" tIns="25400" rIns="25400" bIns="25400" anchor="ctr">
                <a:spAutoFit/>
              </a:bodyPr>
              <a:lstStyle/>
              <a:p>
                <a:pPr marR="0" lvl="0" indent="0" defTabSz="913130" fontAlgn="auto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 sz="1400">
                    <a:solidFill>
                      <a:srgbClr val="FF0000"/>
                    </a:solidFill>
                    <a:latin typeface="OPPOSans Medium"/>
                    <a:ea typeface="OPPOSans Medium"/>
                    <a:cs typeface="OPPOSans Medium"/>
                    <a:sym typeface="OPPOSans Medium"/>
                  </a:defRPr>
                </a:pPr>
                <a:r>
                  <a:rPr lang="en-US" altLang="zh-CN" sz="1200" dirty="0">
                    <a:solidFill>
                      <a:schemeClr val="bg1"/>
                    </a:solidFill>
                    <a:latin typeface="OPPOSans R" charset="-122"/>
                    <a:ea typeface="OPPOSans R" charset="-122"/>
                    <a:cs typeface="OPPOSans-S R" panose="00020600040101010101" pitchFamily="18" charset="-122"/>
                    <a:sym typeface="OPPOSans Medium"/>
                  </a:rPr>
                  <a:t>Gloss Black/</a:t>
                </a:r>
                <a:r>
                  <a:rPr lang="en-US" altLang="zh-CN" sz="1200" dirty="0" err="1">
                    <a:solidFill>
                      <a:schemeClr val="bg1"/>
                    </a:solidFill>
                    <a:latin typeface="OPPOSans R" charset="-122"/>
                    <a:ea typeface="OPPOSans R" charset="-122"/>
                    <a:cs typeface="OPPOSans-S R" panose="00020600040101010101" pitchFamily="18" charset="-122"/>
                    <a:sym typeface="OPPOSans Medium"/>
                  </a:rPr>
                  <a:t>Embun</a:t>
                </a:r>
                <a:r>
                  <a:rPr lang="en-US" altLang="zh-CN" sz="1200" dirty="0">
                    <a:solidFill>
                      <a:schemeClr val="bg1"/>
                    </a:solidFill>
                    <a:latin typeface="OPPOSans R" charset="-122"/>
                    <a:ea typeface="OPPOSans R" charset="-122"/>
                    <a:cs typeface="OPPOSans-S R" panose="00020600040101010101" pitchFamily="18" charset="-122"/>
                    <a:sym typeface="OPPOSans Medium"/>
                  </a:rPr>
                  <a:t> </a:t>
                </a:r>
                <a:r>
                  <a:rPr lang="en-US" altLang="zh-CN" sz="1200" dirty="0" err="1">
                    <a:solidFill>
                      <a:schemeClr val="bg1"/>
                    </a:solidFill>
                    <a:latin typeface="OPPOSans R" charset="-122"/>
                    <a:ea typeface="OPPOSans R" charset="-122"/>
                    <a:cs typeface="OPPOSans-S R" panose="00020600040101010101" pitchFamily="18" charset="-122"/>
                    <a:sym typeface="OPPOSans Medium"/>
                  </a:rPr>
                  <a:t>Putih</a:t>
                </a:r>
                <a:r>
                  <a:rPr lang="en-US" altLang="zh-CN" sz="1200" dirty="0">
                    <a:solidFill>
                      <a:schemeClr val="bg1"/>
                    </a:solidFill>
                    <a:latin typeface="OPPOSans R" charset="-122"/>
                    <a:ea typeface="OPPOSans R" charset="-122"/>
                    <a:cs typeface="OPPOSans-S R" panose="00020600040101010101" pitchFamily="18" charset="-122"/>
                    <a:sym typeface="OPPOSans Medium"/>
                  </a:rPr>
                  <a:t>/</a:t>
                </a:r>
                <a:r>
                  <a:rPr lang="en-US" altLang="zh-CN" sz="1200" dirty="0" err="1">
                    <a:solidFill>
                      <a:schemeClr val="bg1"/>
                    </a:solidFill>
                    <a:latin typeface="OPPOSans R" charset="-122"/>
                    <a:ea typeface="OPPOSans R" charset="-122"/>
                    <a:cs typeface="OPPOSans-S R" panose="00020600040101010101" pitchFamily="18" charset="-122"/>
                    <a:sym typeface="OPPOSans Medium"/>
                  </a:rPr>
                  <a:t>Kabut</a:t>
                </a:r>
                <a:r>
                  <a:rPr lang="en-US" altLang="zh-CN" sz="1200" dirty="0">
                    <a:solidFill>
                      <a:schemeClr val="bg1"/>
                    </a:solidFill>
                    <a:latin typeface="OPPOSans R" charset="-122"/>
                    <a:ea typeface="OPPOSans R" charset="-122"/>
                    <a:cs typeface="OPPOSans-S R" panose="00020600040101010101" pitchFamily="18" charset="-122"/>
                    <a:sym typeface="OPPOSans Medium"/>
                  </a:rPr>
                  <a:t> </a:t>
                </a:r>
                <a:r>
                  <a:rPr lang="en-US" altLang="zh-CN" sz="1200" dirty="0" err="1">
                    <a:solidFill>
                      <a:schemeClr val="bg1"/>
                    </a:solidFill>
                    <a:latin typeface="OPPOSans R" charset="-122"/>
                    <a:ea typeface="OPPOSans R" charset="-122"/>
                    <a:cs typeface="OPPOSans-S R" panose="00020600040101010101" pitchFamily="18" charset="-122"/>
                    <a:sym typeface="OPPOSans Medium"/>
                  </a:rPr>
                  <a:t>Biru</a:t>
                </a:r>
                <a:r>
                  <a:rPr lang="en-US" altLang="zh-CN" sz="1200" dirty="0">
                    <a:solidFill>
                      <a:schemeClr val="bg1"/>
                    </a:solidFill>
                    <a:latin typeface="OPPOSans R" charset="-122"/>
                    <a:ea typeface="OPPOSans R" charset="-122"/>
                    <a:cs typeface="OPPOSans-S R" panose="00020600040101010101" pitchFamily="18" charset="-122"/>
                    <a:sym typeface="OPPOSans Medium"/>
                  </a:rPr>
                  <a:t>/ </a:t>
                </a:r>
                <a:r>
                  <a:rPr lang="en-US" altLang="zh-CN" sz="1200" dirty="0" err="1">
                    <a:solidFill>
                      <a:schemeClr val="bg1"/>
                    </a:solidFill>
                    <a:latin typeface="OPPOSans R" charset="-122"/>
                    <a:ea typeface="OPPOSans R" charset="-122"/>
                    <a:cs typeface="OPPOSans-S R" panose="00020600040101010101" pitchFamily="18" charset="-122"/>
                    <a:sym typeface="OPPOSans Medium"/>
                  </a:rPr>
                  <a:t>Moka</a:t>
                </a:r>
                <a:r>
                  <a:rPr lang="en-US" altLang="zh-CN" sz="1200" dirty="0">
                    <a:solidFill>
                      <a:schemeClr val="bg1"/>
                    </a:solidFill>
                    <a:latin typeface="OPPOSans R" charset="-122"/>
                    <a:ea typeface="OPPOSans R" charset="-122"/>
                    <a:cs typeface="OPPOSans-S R" panose="00020600040101010101" pitchFamily="18" charset="-122"/>
                    <a:sym typeface="OPPOSans Medium"/>
                  </a:rPr>
                  <a:t> Universe</a:t>
                </a:r>
                <a:r>
                  <a:rPr lang="en-US" sz="1200" dirty="0">
                    <a:solidFill>
                      <a:schemeClr val="bg1"/>
                    </a:solidFill>
                    <a:latin typeface="OPPOSans R" charset="-122"/>
                    <a:ea typeface="OPPOSans R" charset="-122"/>
                    <a:cs typeface="OPPOSans-S R" panose="00020600040101010101" pitchFamily="18" charset="-122"/>
                    <a:sym typeface="OPPOSans Medium"/>
                  </a:rPr>
                  <a:t> </a:t>
                </a:r>
                <a:endParaRPr lang="en-US" altLang="en-US" sz="1200" dirty="0">
                  <a:solidFill>
                    <a:schemeClr val="bg1"/>
                  </a:solidFill>
                  <a:latin typeface="OPPOSans R" charset="-122"/>
                  <a:ea typeface="OPPOSans R" charset="-122"/>
                  <a:cs typeface="OPPOSans-S R" panose="00020600040101010101" pitchFamily="18" charset="-122"/>
                  <a:sym typeface="OPPOSans Medium"/>
                </a:endParaRPr>
              </a:p>
            </p:txBody>
          </p:sp>
          <p:sp>
            <p:nvSpPr>
              <p:cNvPr id="66" name="NFC，双立体声扬声器，光感屏幕指纹"/>
              <p:cNvSpPr txBox="1"/>
              <p:nvPr/>
            </p:nvSpPr>
            <p:spPr>
              <a:xfrm>
                <a:off x="5122545" y="4772491"/>
                <a:ext cx="3747770" cy="303801"/>
              </a:xfrm>
              <a:prstGeom prst="rect">
                <a:avLst/>
              </a:prstGeom>
              <a:ln w="12700">
                <a:miter lim="400000"/>
              </a:ln>
            </p:spPr>
            <p:txBody>
              <a:bodyPr wrap="square" lIns="25400" tIns="25400" rIns="25400" bIns="25400" anchor="ctr">
                <a:spAutoFit/>
              </a:bodyPr>
              <a:lstStyle/>
              <a:p>
                <a:pPr marR="0" lvl="0" indent="0" defTabSz="913130" fontAlgn="auto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 sz="1400">
                    <a:solidFill>
                      <a:srgbClr val="FF0000"/>
                    </a:solidFill>
                    <a:latin typeface="OPPOSans Medium"/>
                    <a:ea typeface="OPPOSans Medium"/>
                    <a:cs typeface="OPPOSans Medium"/>
                    <a:sym typeface="OPPOSans Medium"/>
                  </a:defRPr>
                </a:pPr>
                <a:r>
                  <a:rPr lang="en-US" altLang="zh-CN" sz="1200" dirty="0">
                    <a:solidFill>
                      <a:schemeClr val="bg1"/>
                    </a:solidFill>
                    <a:latin typeface="OPPOSans R" charset="-122"/>
                    <a:ea typeface="OPPOSans R" charset="-122"/>
                    <a:cs typeface="OPPOSans-S R" panose="00020600040101010101" pitchFamily="18" charset="-122"/>
                    <a:sym typeface="OPPOSans Medium"/>
                  </a:rPr>
                  <a:t>Dual speaker stereo</a:t>
                </a:r>
                <a:r>
                  <a:rPr lang="en-US" sz="1200" dirty="0">
                    <a:solidFill>
                      <a:schemeClr val="bg1"/>
                    </a:solidFill>
                    <a:latin typeface="OPPOSans R" charset="-122"/>
                    <a:ea typeface="OPPOSans R" charset="-122"/>
                    <a:cs typeface="OPPOSans-S R" panose="00020600040101010101" pitchFamily="18" charset="-122"/>
                    <a:sym typeface="OPPOSans Medium"/>
                  </a:rPr>
                  <a:t>/ Anti Air </a:t>
                </a:r>
                <a:r>
                  <a:rPr lang="en-US" sz="1200" dirty="0" err="1">
                    <a:solidFill>
                      <a:schemeClr val="bg1"/>
                    </a:solidFill>
                    <a:latin typeface="OPPOSans R" charset="-122"/>
                    <a:ea typeface="OPPOSans R" charset="-122"/>
                    <a:cs typeface="OPPOSans-S R" panose="00020600040101010101" pitchFamily="18" charset="-122"/>
                    <a:sym typeface="OPPOSans Medium"/>
                  </a:rPr>
                  <a:t>Debu</a:t>
                </a:r>
                <a:r>
                  <a:rPr lang="en-US" sz="1200" dirty="0">
                    <a:solidFill>
                      <a:schemeClr val="bg1"/>
                    </a:solidFill>
                    <a:latin typeface="OPPOSans R" charset="-122"/>
                    <a:ea typeface="OPPOSans R" charset="-122"/>
                    <a:cs typeface="OPPOSans-S R" panose="00020600040101010101" pitchFamily="18" charset="-122"/>
                    <a:sym typeface="OPPOSans Medium"/>
                  </a:rPr>
                  <a:t> IP68 / NFC</a:t>
                </a:r>
              </a:p>
            </p:txBody>
          </p:sp>
          <p:sp>
            <p:nvSpPr>
              <p:cNvPr id="68" name="NFC，双立体声扬声器，光感屏幕指纹"/>
              <p:cNvSpPr txBox="1"/>
              <p:nvPr/>
            </p:nvSpPr>
            <p:spPr>
              <a:xfrm>
                <a:off x="5122545" y="4328081"/>
                <a:ext cx="3747770" cy="303801"/>
              </a:xfrm>
              <a:prstGeom prst="rect">
                <a:avLst/>
              </a:prstGeom>
              <a:ln w="12700">
                <a:miter lim="400000"/>
              </a:ln>
            </p:spPr>
            <p:txBody>
              <a:bodyPr wrap="square" lIns="25400" tIns="25400" rIns="25400" bIns="25400" anchor="ctr">
                <a:spAutoFit/>
              </a:bodyPr>
              <a:lstStyle/>
              <a:p>
                <a:pPr defTabSz="913130">
                  <a:lnSpc>
                    <a:spcPct val="150000"/>
                  </a:lnSpc>
                  <a:defRPr sz="1400">
                    <a:solidFill>
                      <a:srgbClr val="FF0000"/>
                    </a:solidFill>
                    <a:latin typeface="OPPOSans Medium"/>
                    <a:ea typeface="OPPOSans Medium"/>
                    <a:cs typeface="OPPOSans Medium"/>
                    <a:sym typeface="OPPOSans Medium"/>
                  </a:defRPr>
                </a:pPr>
                <a:r>
                  <a:rPr lang="en-US" sz="1200" dirty="0" err="1">
                    <a:solidFill>
                      <a:schemeClr val="bg1"/>
                    </a:solidFill>
                    <a:latin typeface="OPPOSans R" charset="-122"/>
                    <a:ea typeface="OPPOSans R" charset="-122"/>
                    <a:cs typeface="OPPOSans-S R" panose="00020600040101010101" pitchFamily="18" charset="-122"/>
                    <a:sym typeface="OPPOSans Medium"/>
                  </a:rPr>
                  <a:t>ColorOS</a:t>
                </a:r>
                <a:r>
                  <a:rPr lang="en-US" sz="1200" dirty="0">
                    <a:solidFill>
                      <a:schemeClr val="bg1"/>
                    </a:solidFill>
                    <a:latin typeface="OPPOSans R" charset="-122"/>
                    <a:ea typeface="OPPOSans R" charset="-122"/>
                    <a:cs typeface="OPPOSans-S R" panose="00020600040101010101" pitchFamily="18" charset="-122"/>
                    <a:sym typeface="OPPOSans Medium"/>
                  </a:rPr>
                  <a:t> 11.2</a:t>
                </a:r>
                <a:endParaRPr lang="zh-CN" altLang="en-US" sz="1200" dirty="0">
                  <a:solidFill>
                    <a:schemeClr val="bg1"/>
                  </a:solidFill>
                  <a:latin typeface="OPPOSans R" charset="-122"/>
                  <a:ea typeface="OPPOSans R" charset="-122"/>
                  <a:cs typeface="OPPOSans-S R" panose="00020600040101010101" pitchFamily="18" charset="-122"/>
                  <a:sym typeface="OPPOSans Medium"/>
                </a:endParaRPr>
              </a:p>
            </p:txBody>
          </p:sp>
          <p:sp>
            <p:nvSpPr>
              <p:cNvPr id="7" name="NFC，双立体声扬声器，光感屏幕指纹"/>
              <p:cNvSpPr txBox="1"/>
              <p:nvPr/>
            </p:nvSpPr>
            <p:spPr>
              <a:xfrm>
                <a:off x="9300559" y="4772275"/>
                <a:ext cx="2155190" cy="303801"/>
              </a:xfrm>
              <a:prstGeom prst="rect">
                <a:avLst/>
              </a:prstGeom>
              <a:ln w="12700">
                <a:miter lim="400000"/>
              </a:ln>
            </p:spPr>
            <p:txBody>
              <a:bodyPr wrap="square" lIns="25400" tIns="25400" rIns="25400" bIns="25400" anchor="ctr">
                <a:spAutoFit/>
              </a:bodyPr>
              <a:lstStyle/>
              <a:p>
                <a:pPr marR="0" lvl="0" indent="0" defTabSz="913130" fontAlgn="auto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 sz="1400">
                    <a:solidFill>
                      <a:srgbClr val="FF0000"/>
                    </a:solidFill>
                    <a:latin typeface="OPPOSans Medium"/>
                    <a:ea typeface="OPPOSans Medium"/>
                    <a:cs typeface="OPPOSans Medium"/>
                    <a:sym typeface="OPPOSans Medium"/>
                  </a:defRPr>
                </a:pPr>
                <a:r>
                  <a:rPr lang="en-US" altLang="zh-CN" sz="1200" dirty="0">
                    <a:solidFill>
                      <a:srgbClr val="FF0000"/>
                    </a:solidFill>
                    <a:latin typeface="OPPOSans R" charset="-122"/>
                    <a:ea typeface="OPPOSans R" charset="-122"/>
                    <a:cs typeface="OPPOSans-S R" panose="00020600040101010101" pitchFamily="18" charset="-122"/>
                    <a:sym typeface="OPPOSans Medium"/>
                  </a:rPr>
                  <a:t>Dual speaker stereo</a:t>
                </a:r>
                <a:r>
                  <a:rPr lang="en-US" sz="1200" dirty="0">
                    <a:solidFill>
                      <a:srgbClr val="FF0000"/>
                    </a:solidFill>
                    <a:latin typeface="OPPOSans R" charset="-122"/>
                    <a:ea typeface="OPPOSans R" charset="-122"/>
                    <a:cs typeface="OPPOSans-S R" panose="00020600040101010101" pitchFamily="18" charset="-122"/>
                    <a:sym typeface="OPPOSans Medium"/>
                  </a:rPr>
                  <a:t> / NFC</a:t>
                </a:r>
              </a:p>
            </p:txBody>
          </p:sp>
        </p:grpSp>
        <p:cxnSp>
          <p:nvCxnSpPr>
            <p:cNvPr id="6" name="直接连接符 5"/>
            <p:cNvCxnSpPr/>
            <p:nvPr/>
          </p:nvCxnSpPr>
          <p:spPr>
            <a:xfrm>
              <a:off x="4991099" y="2162184"/>
              <a:ext cx="6200776" cy="0"/>
            </a:xfrm>
            <a:prstGeom prst="line">
              <a:avLst/>
            </a:prstGeom>
            <a:ln>
              <a:solidFill>
                <a:schemeClr val="bg1">
                  <a:alpha val="1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直接连接符 70"/>
            <p:cNvCxnSpPr/>
            <p:nvPr/>
          </p:nvCxnSpPr>
          <p:spPr>
            <a:xfrm>
              <a:off x="4991099" y="2533861"/>
              <a:ext cx="6200776" cy="0"/>
            </a:xfrm>
            <a:prstGeom prst="line">
              <a:avLst/>
            </a:prstGeom>
            <a:ln>
              <a:solidFill>
                <a:schemeClr val="bg1">
                  <a:alpha val="1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直接连接符 71"/>
            <p:cNvCxnSpPr/>
            <p:nvPr/>
          </p:nvCxnSpPr>
          <p:spPr>
            <a:xfrm>
              <a:off x="4991099" y="2918533"/>
              <a:ext cx="6200776" cy="0"/>
            </a:xfrm>
            <a:prstGeom prst="line">
              <a:avLst/>
            </a:prstGeom>
            <a:ln>
              <a:solidFill>
                <a:schemeClr val="bg1">
                  <a:alpha val="1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直接连接符 72"/>
            <p:cNvCxnSpPr/>
            <p:nvPr/>
          </p:nvCxnSpPr>
          <p:spPr>
            <a:xfrm>
              <a:off x="4991099" y="3304693"/>
              <a:ext cx="6200776" cy="0"/>
            </a:xfrm>
            <a:prstGeom prst="line">
              <a:avLst/>
            </a:prstGeom>
            <a:ln>
              <a:solidFill>
                <a:schemeClr val="bg1">
                  <a:alpha val="1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直接连接符 73"/>
            <p:cNvCxnSpPr/>
            <p:nvPr/>
          </p:nvCxnSpPr>
          <p:spPr>
            <a:xfrm>
              <a:off x="4972049" y="3685693"/>
              <a:ext cx="6200776" cy="0"/>
            </a:xfrm>
            <a:prstGeom prst="line">
              <a:avLst/>
            </a:prstGeom>
            <a:ln>
              <a:solidFill>
                <a:schemeClr val="bg1">
                  <a:alpha val="1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直接连接符 74"/>
            <p:cNvCxnSpPr/>
            <p:nvPr/>
          </p:nvCxnSpPr>
          <p:spPr>
            <a:xfrm>
              <a:off x="4991099" y="4133368"/>
              <a:ext cx="6200776" cy="0"/>
            </a:xfrm>
            <a:prstGeom prst="line">
              <a:avLst/>
            </a:prstGeom>
            <a:ln>
              <a:solidFill>
                <a:schemeClr val="bg1">
                  <a:alpha val="1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直接连接符 75"/>
            <p:cNvCxnSpPr/>
            <p:nvPr/>
          </p:nvCxnSpPr>
          <p:spPr>
            <a:xfrm>
              <a:off x="4991099" y="4561993"/>
              <a:ext cx="6200776" cy="0"/>
            </a:xfrm>
            <a:prstGeom prst="line">
              <a:avLst/>
            </a:prstGeom>
            <a:ln>
              <a:solidFill>
                <a:schemeClr val="bg1">
                  <a:alpha val="1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直接连接符 76"/>
            <p:cNvCxnSpPr/>
            <p:nvPr/>
          </p:nvCxnSpPr>
          <p:spPr>
            <a:xfrm>
              <a:off x="4991099" y="4962043"/>
              <a:ext cx="6200776" cy="0"/>
            </a:xfrm>
            <a:prstGeom prst="line">
              <a:avLst/>
            </a:prstGeom>
            <a:ln>
              <a:solidFill>
                <a:schemeClr val="bg1">
                  <a:alpha val="1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直接连接符 77"/>
            <p:cNvCxnSpPr/>
            <p:nvPr/>
          </p:nvCxnSpPr>
          <p:spPr>
            <a:xfrm>
              <a:off x="4975224" y="5436003"/>
              <a:ext cx="6200776" cy="0"/>
            </a:xfrm>
            <a:prstGeom prst="line">
              <a:avLst/>
            </a:prstGeom>
            <a:ln>
              <a:solidFill>
                <a:schemeClr val="bg1">
                  <a:alpha val="1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直接连接符 78"/>
            <p:cNvCxnSpPr/>
            <p:nvPr/>
          </p:nvCxnSpPr>
          <p:spPr>
            <a:xfrm>
              <a:off x="4991099" y="5893203"/>
              <a:ext cx="6200776" cy="0"/>
            </a:xfrm>
            <a:prstGeom prst="line">
              <a:avLst/>
            </a:prstGeom>
            <a:ln>
              <a:solidFill>
                <a:schemeClr val="bg1">
                  <a:alpha val="1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直接连接符 79"/>
            <p:cNvCxnSpPr/>
            <p:nvPr/>
          </p:nvCxnSpPr>
          <p:spPr>
            <a:xfrm>
              <a:off x="5232399" y="1782760"/>
              <a:ext cx="6200776" cy="0"/>
            </a:xfrm>
            <a:prstGeom prst="line">
              <a:avLst/>
            </a:prstGeom>
            <a:ln>
              <a:solidFill>
                <a:schemeClr val="bg1">
                  <a:alpha val="1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48" name="图片 4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430" y="1328058"/>
            <a:ext cx="1636444" cy="5147162"/>
          </a:xfrm>
          <a:prstGeom prst="rect">
            <a:avLst/>
          </a:prstGeom>
        </p:spPr>
      </p:pic>
      <p:pic>
        <p:nvPicPr>
          <p:cNvPr id="49" name="图片 4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7571" y="337675"/>
            <a:ext cx="1636444" cy="5147162"/>
          </a:xfrm>
          <a:prstGeom prst="rect">
            <a:avLst/>
          </a:prstGeom>
        </p:spPr>
      </p:pic>
      <p:grpSp>
        <p:nvGrpSpPr>
          <p:cNvPr id="50" name="组合 49"/>
          <p:cNvGrpSpPr/>
          <p:nvPr/>
        </p:nvGrpSpPr>
        <p:grpSpPr>
          <a:xfrm>
            <a:off x="-97459" y="6614514"/>
            <a:ext cx="12600000" cy="268856"/>
            <a:chOff x="-97459" y="6558705"/>
            <a:chExt cx="12600000" cy="268856"/>
          </a:xfrm>
        </p:grpSpPr>
        <p:sp>
          <p:nvSpPr>
            <p:cNvPr id="51" name="文本框 50"/>
            <p:cNvSpPr txBox="1"/>
            <p:nvPr/>
          </p:nvSpPr>
          <p:spPr>
            <a:xfrm>
              <a:off x="538156" y="6558705"/>
              <a:ext cx="2487930" cy="2688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913130">
                <a:lnSpc>
                  <a:spcPct val="150000"/>
                </a:lnSpc>
                <a:defRPr/>
              </a:pPr>
              <a:r>
                <a:rPr lang="en-US" altLang="zh-CN" sz="400" dirty="0">
                  <a:solidFill>
                    <a:schemeClr val="bg1"/>
                  </a:solidFill>
                  <a:latin typeface="OPPOSans R" charset="-122"/>
                  <a:ea typeface="OPPOSans R" charset="-122"/>
                </a:rPr>
                <a:t>OPPO FIND X3 PRO | TRAINING MATERIALS</a:t>
              </a:r>
              <a:endParaRPr lang="zh-CN" altLang="en-US" sz="400" dirty="0">
                <a:solidFill>
                  <a:schemeClr val="bg1"/>
                </a:solidFill>
                <a:latin typeface="OPPOSans R" charset="-122"/>
                <a:ea typeface="OPPOSans R" charset="-122"/>
              </a:endParaRPr>
            </a:p>
            <a:p>
              <a:pPr defTabSz="913130">
                <a:lnSpc>
                  <a:spcPct val="150000"/>
                </a:lnSpc>
                <a:defRPr/>
              </a:pPr>
              <a:endParaRPr lang="zh-CN" altLang="en-US" sz="400" dirty="0">
                <a:solidFill>
                  <a:schemeClr val="bg1"/>
                </a:solidFill>
                <a:latin typeface="OPPOSans R" charset="-122"/>
                <a:ea typeface="OPPOSans R" charset="-122"/>
              </a:endParaRPr>
            </a:p>
          </p:txBody>
        </p:sp>
        <p:pic>
          <p:nvPicPr>
            <p:cNvPr id="54" name="图形 53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-97459" y="6567291"/>
              <a:ext cx="12600000" cy="104672"/>
            </a:xfrm>
            <a:prstGeom prst="rect">
              <a:avLst/>
            </a:prstGeom>
          </p:spPr>
        </p:pic>
      </p:grpSp>
      <p:sp>
        <p:nvSpPr>
          <p:cNvPr id="4" name="3200万美颜自拍"/>
          <p:cNvSpPr txBox="1"/>
          <p:nvPr/>
        </p:nvSpPr>
        <p:spPr>
          <a:xfrm>
            <a:off x="9504045" y="1941581"/>
            <a:ext cx="2298706" cy="303801"/>
          </a:xfrm>
          <a:prstGeom prst="rect">
            <a:avLst/>
          </a:prstGeom>
          <a:ln w="12700">
            <a:miter lim="400000"/>
          </a:ln>
        </p:spPr>
        <p:txBody>
          <a:bodyPr wrap="none" lIns="25400" tIns="25400" rIns="25400" bIns="25400" anchor="ctr">
            <a:spAutoFit/>
          </a:bodyPr>
          <a:lstStyle/>
          <a:p>
            <a:pPr marR="0" lvl="0" indent="0" defTabSz="91313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1400">
                <a:solidFill>
                  <a:srgbClr val="FF0000"/>
                </a:solidFill>
                <a:latin typeface="OPPOSans Medium"/>
                <a:ea typeface="OPPOSans Medium"/>
                <a:cs typeface="OPPOSans Medium"/>
                <a:sym typeface="OPPOSans Medium"/>
              </a:defRPr>
            </a:pPr>
            <a:r>
              <a:rPr lang="en-US" sz="1200" dirty="0">
                <a:solidFill>
                  <a:srgbClr val="FF0000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  <a:sym typeface="OPPOSans Medium"/>
              </a:rPr>
              <a:t>Qualcomm Snapdragon</a:t>
            </a:r>
            <a:r>
              <a:rPr sz="1200" dirty="0">
                <a:solidFill>
                  <a:srgbClr val="FF0000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  <a:sym typeface="OPPOSans Medium"/>
              </a:rPr>
              <a:t> </a:t>
            </a:r>
            <a:r>
              <a:rPr lang="en-US" sz="1200" dirty="0">
                <a:solidFill>
                  <a:srgbClr val="FF0000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  <a:sym typeface="OPPOSans Medium"/>
              </a:rPr>
              <a:t>870</a:t>
            </a:r>
          </a:p>
        </p:txBody>
      </p:sp>
      <p:sp>
        <p:nvSpPr>
          <p:cNvPr id="5" name="4000mAh，65W超级闪充"/>
          <p:cNvSpPr txBox="1"/>
          <p:nvPr/>
        </p:nvSpPr>
        <p:spPr>
          <a:xfrm>
            <a:off x="9512595" y="3437571"/>
            <a:ext cx="584200" cy="325120"/>
          </a:xfrm>
          <a:prstGeom prst="rect">
            <a:avLst/>
          </a:prstGeom>
          <a:ln w="12700">
            <a:miter lim="400000"/>
          </a:ln>
        </p:spPr>
        <p:txBody>
          <a:bodyPr wrap="none" lIns="25400" tIns="25400" rIns="25400" bIns="25400" anchor="ctr">
            <a:spAutoFit/>
          </a:bodyPr>
          <a:lstStyle/>
          <a:p>
            <a:pPr defTabSz="913130">
              <a:lnSpc>
                <a:spcPct val="150000"/>
              </a:lnSpc>
              <a:defRPr sz="1400">
                <a:solidFill>
                  <a:srgbClr val="FF0000"/>
                </a:solidFill>
                <a:latin typeface="OPPOSans Medium"/>
                <a:ea typeface="OPPOSans Medium"/>
                <a:cs typeface="OPPOSans Medium"/>
                <a:sym typeface="OPPOSans Medium"/>
              </a:defRPr>
            </a:pPr>
            <a:r>
              <a:rPr lang="en-US" sz="1200" dirty="0">
                <a:solidFill>
                  <a:srgbClr val="FF0000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  <a:sym typeface="OPPOSans Medium"/>
              </a:rPr>
              <a:t>8G</a:t>
            </a:r>
            <a:r>
              <a:rPr sz="1200" dirty="0">
                <a:solidFill>
                  <a:srgbClr val="FF0000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  <a:sym typeface="OPPOSans Medium"/>
              </a:rPr>
              <a:t>+256</a:t>
            </a:r>
            <a:r>
              <a:rPr lang="en-US" sz="1200" dirty="0">
                <a:solidFill>
                  <a:srgbClr val="FF0000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  <a:sym typeface="OPPOSans Medium"/>
              </a:rPr>
              <a:t>G</a:t>
            </a:r>
          </a:p>
        </p:txBody>
      </p:sp>
      <p:sp>
        <p:nvSpPr>
          <p:cNvPr id="9" name="90Hz高感曲面屏，6.5英寸"/>
          <p:cNvSpPr txBox="1"/>
          <p:nvPr/>
        </p:nvSpPr>
        <p:spPr>
          <a:xfrm>
            <a:off x="9098280" y="748020"/>
            <a:ext cx="2698750" cy="789960"/>
          </a:xfrm>
          <a:prstGeom prst="rect">
            <a:avLst/>
          </a:prstGeom>
          <a:ln w="12700">
            <a:miter lim="400000"/>
          </a:ln>
        </p:spPr>
        <p:txBody>
          <a:bodyPr wrap="square" lIns="25400" tIns="25400" rIns="25400" bIns="25400" anchor="ctr">
            <a:spAutoFit/>
          </a:bodyPr>
          <a:lstStyle/>
          <a:p>
            <a:pPr marR="0" lvl="0" indent="0" defTabSz="91313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2400" spc="-150" dirty="0">
                <a:solidFill>
                  <a:schemeClr val="bg1"/>
                </a:solidFill>
                <a:latin typeface="OPPOSans R" charset="-122"/>
                <a:ea typeface="OPPOSans R" charset="-122"/>
                <a:sym typeface="OPPOSans Medium"/>
              </a:rPr>
              <a:t>Find X3</a:t>
            </a:r>
            <a:r>
              <a:rPr sz="2400" spc="-150" dirty="0">
                <a:solidFill>
                  <a:schemeClr val="bg1"/>
                </a:solidFill>
                <a:latin typeface="OPPOSans R" charset="-122"/>
                <a:ea typeface="OPPOSans R" charset="-122"/>
                <a:sym typeface="OPPOSans Medium"/>
              </a:rPr>
              <a:t> </a:t>
            </a:r>
            <a:r>
              <a:rPr lang="en-US" sz="2400" spc="-150" dirty="0">
                <a:solidFill>
                  <a:schemeClr val="bg1"/>
                </a:solidFill>
                <a:latin typeface="OPPOSans R" charset="-122"/>
                <a:ea typeface="OPPOSans R" charset="-122"/>
                <a:sym typeface="OPPOSans Medium"/>
              </a:rPr>
              <a:t>Parameter </a:t>
            </a:r>
            <a:r>
              <a:rPr lang="en-US" sz="2400" spc="-150" dirty="0" err="1">
                <a:solidFill>
                  <a:schemeClr val="bg1"/>
                </a:solidFill>
                <a:latin typeface="OPPOSans R" charset="-122"/>
                <a:ea typeface="OPPOSans R" charset="-122"/>
                <a:sym typeface="OPPOSans Medium"/>
              </a:rPr>
              <a:t>Spesifikasi</a:t>
            </a:r>
            <a:endParaRPr lang="zh-CN" altLang="en-US" sz="2400" spc="-150" dirty="0">
              <a:solidFill>
                <a:schemeClr val="bg1"/>
              </a:solidFill>
              <a:latin typeface="OPPOSans R" charset="-122"/>
              <a:ea typeface="OPPOSans R" charset="-122"/>
              <a:sym typeface="OPPOSans Medium"/>
            </a:endParaRPr>
          </a:p>
        </p:txBody>
      </p:sp>
      <p:sp>
        <p:nvSpPr>
          <p:cNvPr id="10" name="4000mAh，65W超级闪充"/>
          <p:cNvSpPr txBox="1"/>
          <p:nvPr/>
        </p:nvSpPr>
        <p:spPr>
          <a:xfrm>
            <a:off x="9489100" y="2349680"/>
            <a:ext cx="2058256" cy="303801"/>
          </a:xfrm>
          <a:prstGeom prst="rect">
            <a:avLst/>
          </a:prstGeom>
          <a:ln w="12700">
            <a:miter lim="400000"/>
          </a:ln>
        </p:spPr>
        <p:txBody>
          <a:bodyPr wrap="none" lIns="25400" tIns="25400" rIns="25400" bIns="25400" anchor="ctr">
            <a:spAutoFit/>
          </a:bodyPr>
          <a:lstStyle/>
          <a:p>
            <a:pPr defTabSz="913130">
              <a:lnSpc>
                <a:spcPct val="150000"/>
              </a:lnSpc>
              <a:defRPr sz="1400">
                <a:solidFill>
                  <a:srgbClr val="FF0000"/>
                </a:solidFill>
                <a:latin typeface="OPPOSans Medium"/>
                <a:ea typeface="OPPOSans Medium"/>
                <a:cs typeface="OPPOSans Medium"/>
                <a:sym typeface="OPPOSans Medium"/>
              </a:defRPr>
            </a:pPr>
            <a:r>
              <a:rPr lang="en-US" altLang="zh-CN" sz="12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  <a:sym typeface="OPPOSans Medium"/>
              </a:rPr>
              <a:t>Sama </a:t>
            </a:r>
            <a:r>
              <a:rPr lang="en-US" altLang="zh-CN" sz="12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  <a:sym typeface="OPPOSans Medium"/>
              </a:rPr>
              <a:t>seperti</a:t>
            </a:r>
            <a:r>
              <a:rPr lang="en-US" altLang="zh-CN" sz="12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  <a:sym typeface="OPPOSans Medium"/>
              </a:rPr>
              <a:t> Find X3 Pro</a:t>
            </a:r>
          </a:p>
        </p:txBody>
      </p:sp>
      <p:sp>
        <p:nvSpPr>
          <p:cNvPr id="11" name="4000mAh，65W超级闪充"/>
          <p:cNvSpPr txBox="1"/>
          <p:nvPr/>
        </p:nvSpPr>
        <p:spPr>
          <a:xfrm>
            <a:off x="9489735" y="2707185"/>
            <a:ext cx="2058256" cy="303801"/>
          </a:xfrm>
          <a:prstGeom prst="rect">
            <a:avLst/>
          </a:prstGeom>
          <a:ln w="12700">
            <a:miter lim="400000"/>
          </a:ln>
        </p:spPr>
        <p:txBody>
          <a:bodyPr wrap="none" lIns="25400" tIns="25400" rIns="25400" bIns="25400" anchor="ctr">
            <a:spAutoFit/>
          </a:bodyPr>
          <a:lstStyle/>
          <a:p>
            <a:pPr defTabSz="913130">
              <a:lnSpc>
                <a:spcPct val="150000"/>
              </a:lnSpc>
              <a:defRPr sz="1400">
                <a:solidFill>
                  <a:srgbClr val="FF0000"/>
                </a:solidFill>
                <a:latin typeface="OPPOSans Medium"/>
                <a:ea typeface="OPPOSans Medium"/>
                <a:cs typeface="OPPOSans Medium"/>
                <a:sym typeface="OPPOSans Medium"/>
              </a:defRPr>
            </a:pPr>
            <a:r>
              <a:rPr lang="en-US" altLang="zh-CN" sz="12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  <a:sym typeface="OPPOSans Medium"/>
              </a:rPr>
              <a:t>Sama </a:t>
            </a:r>
            <a:r>
              <a:rPr lang="en-US" altLang="zh-CN" sz="12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  <a:sym typeface="OPPOSans Medium"/>
              </a:rPr>
              <a:t>seperti</a:t>
            </a:r>
            <a:r>
              <a:rPr lang="en-US" altLang="zh-CN" sz="12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  <a:sym typeface="OPPOSans Medium"/>
              </a:rPr>
              <a:t> Find X3 Pro</a:t>
            </a:r>
          </a:p>
        </p:txBody>
      </p:sp>
      <p:sp>
        <p:nvSpPr>
          <p:cNvPr id="12" name="4000mAh，65W超级闪充"/>
          <p:cNvSpPr txBox="1"/>
          <p:nvPr/>
        </p:nvSpPr>
        <p:spPr>
          <a:xfrm>
            <a:off x="9490370" y="3123110"/>
            <a:ext cx="2058256" cy="303801"/>
          </a:xfrm>
          <a:prstGeom prst="rect">
            <a:avLst/>
          </a:prstGeom>
          <a:ln w="12700">
            <a:miter lim="400000"/>
          </a:ln>
        </p:spPr>
        <p:txBody>
          <a:bodyPr wrap="none" lIns="25400" tIns="25400" rIns="25400" bIns="25400" anchor="ctr">
            <a:spAutoFit/>
          </a:bodyPr>
          <a:lstStyle/>
          <a:p>
            <a:pPr defTabSz="913130">
              <a:lnSpc>
                <a:spcPct val="150000"/>
              </a:lnSpc>
              <a:defRPr sz="1400">
                <a:solidFill>
                  <a:srgbClr val="FF0000"/>
                </a:solidFill>
                <a:latin typeface="OPPOSans Medium"/>
                <a:ea typeface="OPPOSans Medium"/>
                <a:cs typeface="OPPOSans Medium"/>
                <a:sym typeface="OPPOSans Medium"/>
              </a:defRPr>
            </a:pPr>
            <a:r>
              <a:rPr lang="en-US" altLang="zh-CN" sz="12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  <a:sym typeface="OPPOSans Medium"/>
              </a:rPr>
              <a:t>Sama </a:t>
            </a:r>
            <a:r>
              <a:rPr lang="en-US" altLang="zh-CN" sz="12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  <a:sym typeface="OPPOSans Medium"/>
              </a:rPr>
              <a:t>seperti</a:t>
            </a:r>
            <a:r>
              <a:rPr lang="en-US" altLang="zh-CN" sz="12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  <a:sym typeface="OPPOSans Medium"/>
              </a:rPr>
              <a:t> Find X3 Pro</a:t>
            </a:r>
          </a:p>
        </p:txBody>
      </p:sp>
      <p:sp>
        <p:nvSpPr>
          <p:cNvPr id="13" name="4000mAh，65W超级闪充"/>
          <p:cNvSpPr txBox="1"/>
          <p:nvPr/>
        </p:nvSpPr>
        <p:spPr>
          <a:xfrm>
            <a:off x="9491005" y="3925115"/>
            <a:ext cx="2058256" cy="303801"/>
          </a:xfrm>
          <a:prstGeom prst="rect">
            <a:avLst/>
          </a:prstGeom>
          <a:ln w="12700">
            <a:miter lim="400000"/>
          </a:ln>
        </p:spPr>
        <p:txBody>
          <a:bodyPr wrap="none" lIns="25400" tIns="25400" rIns="25400" bIns="25400" anchor="ctr">
            <a:spAutoFit/>
          </a:bodyPr>
          <a:lstStyle/>
          <a:p>
            <a:pPr defTabSz="913130">
              <a:lnSpc>
                <a:spcPct val="150000"/>
              </a:lnSpc>
              <a:defRPr sz="1400">
                <a:solidFill>
                  <a:srgbClr val="FF0000"/>
                </a:solidFill>
                <a:latin typeface="OPPOSans Medium"/>
                <a:ea typeface="OPPOSans Medium"/>
                <a:cs typeface="OPPOSans Medium"/>
                <a:sym typeface="OPPOSans Medium"/>
              </a:defRPr>
            </a:pPr>
            <a:r>
              <a:rPr lang="en-US" altLang="zh-CN" sz="12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  <a:sym typeface="OPPOSans Medium"/>
              </a:rPr>
              <a:t>Sama </a:t>
            </a:r>
            <a:r>
              <a:rPr lang="en-US" altLang="zh-CN" sz="12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  <a:sym typeface="OPPOSans Medium"/>
              </a:rPr>
              <a:t>seperti</a:t>
            </a:r>
            <a:r>
              <a:rPr lang="en-US" altLang="zh-CN" sz="12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  <a:sym typeface="OPPOSans Medium"/>
              </a:rPr>
              <a:t> Find X3 Pro</a:t>
            </a:r>
          </a:p>
        </p:txBody>
      </p:sp>
      <p:sp>
        <p:nvSpPr>
          <p:cNvPr id="14" name="4000mAh，65W超级闪充"/>
          <p:cNvSpPr txBox="1"/>
          <p:nvPr/>
        </p:nvSpPr>
        <p:spPr>
          <a:xfrm>
            <a:off x="9491640" y="4321990"/>
            <a:ext cx="2058256" cy="303801"/>
          </a:xfrm>
          <a:prstGeom prst="rect">
            <a:avLst/>
          </a:prstGeom>
          <a:ln w="12700">
            <a:miter lim="400000"/>
          </a:ln>
        </p:spPr>
        <p:txBody>
          <a:bodyPr wrap="none" lIns="25400" tIns="25400" rIns="25400" bIns="25400" anchor="ctr">
            <a:spAutoFit/>
          </a:bodyPr>
          <a:lstStyle/>
          <a:p>
            <a:pPr defTabSz="913130">
              <a:lnSpc>
                <a:spcPct val="150000"/>
              </a:lnSpc>
              <a:defRPr sz="1400">
                <a:solidFill>
                  <a:srgbClr val="FF0000"/>
                </a:solidFill>
                <a:latin typeface="OPPOSans Medium"/>
                <a:ea typeface="OPPOSans Medium"/>
                <a:cs typeface="OPPOSans Medium"/>
                <a:sym typeface="OPPOSans Medium"/>
              </a:defRPr>
            </a:pPr>
            <a:r>
              <a:rPr lang="en-US" altLang="zh-CN" sz="12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  <a:sym typeface="OPPOSans Medium"/>
              </a:rPr>
              <a:t>Sama </a:t>
            </a:r>
            <a:r>
              <a:rPr lang="en-US" altLang="zh-CN" sz="12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  <a:sym typeface="OPPOSans Medium"/>
              </a:rPr>
              <a:t>seperti</a:t>
            </a:r>
            <a:r>
              <a:rPr lang="en-US" altLang="zh-CN" sz="12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  <a:sym typeface="OPPOSans Medium"/>
              </a:rPr>
              <a:t> Find X3 Pro</a:t>
            </a:r>
          </a:p>
        </p:txBody>
      </p:sp>
      <p:sp>
        <p:nvSpPr>
          <p:cNvPr id="15" name="4000mAh，65W超级闪充"/>
          <p:cNvSpPr txBox="1"/>
          <p:nvPr/>
        </p:nvSpPr>
        <p:spPr>
          <a:xfrm>
            <a:off x="9492275" y="4756965"/>
            <a:ext cx="2058256" cy="303801"/>
          </a:xfrm>
          <a:prstGeom prst="rect">
            <a:avLst/>
          </a:prstGeom>
          <a:ln w="12700">
            <a:miter lim="400000"/>
          </a:ln>
        </p:spPr>
        <p:txBody>
          <a:bodyPr wrap="none" lIns="25400" tIns="25400" rIns="25400" bIns="25400" anchor="ctr">
            <a:spAutoFit/>
          </a:bodyPr>
          <a:lstStyle/>
          <a:p>
            <a:pPr defTabSz="913130">
              <a:lnSpc>
                <a:spcPct val="150000"/>
              </a:lnSpc>
              <a:defRPr sz="1400">
                <a:solidFill>
                  <a:srgbClr val="FF0000"/>
                </a:solidFill>
                <a:latin typeface="OPPOSans Medium"/>
                <a:ea typeface="OPPOSans Medium"/>
                <a:cs typeface="OPPOSans Medium"/>
                <a:sym typeface="OPPOSans Medium"/>
              </a:defRPr>
            </a:pPr>
            <a:r>
              <a:rPr lang="en-US" altLang="zh-CN" sz="12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  <a:sym typeface="OPPOSans Medium"/>
              </a:rPr>
              <a:t>Sama </a:t>
            </a:r>
            <a:r>
              <a:rPr lang="en-US" altLang="zh-CN" sz="12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  <a:sym typeface="OPPOSans Medium"/>
              </a:rPr>
              <a:t>seperti</a:t>
            </a:r>
            <a:r>
              <a:rPr lang="en-US" altLang="zh-CN" sz="12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  <a:sym typeface="OPPOSans Medium"/>
              </a:rPr>
              <a:t> Find X3 Pro</a:t>
            </a:r>
          </a:p>
        </p:txBody>
      </p:sp>
      <p:sp>
        <p:nvSpPr>
          <p:cNvPr id="16" name="4000mAh，65W超级闪充"/>
          <p:cNvSpPr txBox="1"/>
          <p:nvPr/>
        </p:nvSpPr>
        <p:spPr>
          <a:xfrm>
            <a:off x="9492910" y="5240200"/>
            <a:ext cx="2058256" cy="303801"/>
          </a:xfrm>
          <a:prstGeom prst="rect">
            <a:avLst/>
          </a:prstGeom>
          <a:ln w="12700">
            <a:miter lim="400000"/>
          </a:ln>
        </p:spPr>
        <p:txBody>
          <a:bodyPr wrap="none" lIns="25400" tIns="25400" rIns="25400" bIns="25400" anchor="ctr">
            <a:spAutoFit/>
          </a:bodyPr>
          <a:lstStyle/>
          <a:p>
            <a:pPr defTabSz="913130">
              <a:lnSpc>
                <a:spcPct val="150000"/>
              </a:lnSpc>
              <a:defRPr sz="1400">
                <a:solidFill>
                  <a:srgbClr val="FF0000"/>
                </a:solidFill>
                <a:latin typeface="OPPOSans Medium"/>
                <a:ea typeface="OPPOSans Medium"/>
                <a:cs typeface="OPPOSans Medium"/>
                <a:sym typeface="OPPOSans Medium"/>
              </a:defRPr>
            </a:pPr>
            <a:r>
              <a:rPr lang="en-US" altLang="zh-CN" sz="12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  <a:sym typeface="OPPOSans Medium"/>
              </a:rPr>
              <a:t>Sama </a:t>
            </a:r>
            <a:r>
              <a:rPr lang="en-US" altLang="zh-CN" sz="12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  <a:sym typeface="OPPOSans Medium"/>
              </a:rPr>
              <a:t>seperti</a:t>
            </a:r>
            <a:r>
              <a:rPr lang="en-US" altLang="zh-CN" sz="12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  <a:sym typeface="OPPOSans Medium"/>
              </a:rPr>
              <a:t> Find X3 Pro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3" cstate="screen"/>
          <a:srcRect/>
          <a:stretch>
            <a:fillRect/>
          </a:stretch>
        </p:blipFill>
        <p:spPr>
          <a:xfrm>
            <a:off x="-10160" y="2"/>
            <a:ext cx="12192000" cy="6857999"/>
          </a:xfrm>
          <a:prstGeom prst="rect">
            <a:avLst/>
          </a:prstGeom>
        </p:spPr>
      </p:pic>
      <p:sp>
        <p:nvSpPr>
          <p:cNvPr id="32" name="矩形 31"/>
          <p:cNvSpPr/>
          <p:nvPr/>
        </p:nvSpPr>
        <p:spPr>
          <a:xfrm>
            <a:off x="-42863" y="0"/>
            <a:ext cx="12234863" cy="6858000"/>
          </a:xfrm>
          <a:prstGeom prst="rect">
            <a:avLst/>
          </a:prstGeom>
          <a:solidFill>
            <a:schemeClr val="tx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sp>
        <p:nvSpPr>
          <p:cNvPr id="20" name="文本框 19"/>
          <p:cNvSpPr txBox="1"/>
          <p:nvPr/>
        </p:nvSpPr>
        <p:spPr>
          <a:xfrm>
            <a:off x="2670078" y="1924789"/>
            <a:ext cx="7305233" cy="12162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sz="6000" b="1" noProof="0" dirty="0">
                <a:solidFill>
                  <a:srgbClr val="EA9233"/>
                </a:solidFill>
                <a:latin typeface="OPPOSans R" charset="-122"/>
                <a:ea typeface="OPPOSans R" charset="-122"/>
              </a:rPr>
              <a:t>FAQ</a:t>
            </a:r>
            <a:endParaRPr kumimoji="0" lang="zh-CN" altLang="en-US" sz="6000" b="1" i="0" u="none" strike="noStrike" kern="1200" cap="none" spc="0" normalizeH="0" baseline="0" noProof="0" dirty="0">
              <a:ln>
                <a:noFill/>
              </a:ln>
              <a:solidFill>
                <a:srgbClr val="EA9233"/>
              </a:solidFill>
              <a:effectLst/>
              <a:uLnTx/>
              <a:uFillTx/>
              <a:latin typeface="OPPOSans R" charset="-122"/>
              <a:ea typeface="OPPOSans R" charset="-122"/>
            </a:endParaRPr>
          </a:p>
        </p:txBody>
      </p:sp>
    </p:spTree>
  </p:cSld>
  <p:clrMapOvr>
    <a:masterClrMapping/>
  </p:clrMapOvr>
  <p:transition spd="slow">
    <p:push dir="u"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文本框 17"/>
          <p:cNvSpPr txBox="1"/>
          <p:nvPr/>
        </p:nvSpPr>
        <p:spPr>
          <a:xfrm>
            <a:off x="742950" y="1717675"/>
            <a:ext cx="10810875" cy="48491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defTabSz="457200" rtl="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charset="0"/>
              <a:buChar char="l"/>
              <a:defRPr/>
            </a:pPr>
            <a:r>
              <a:rPr lang="en-US" sz="2400" b="1" dirty="0" err="1">
                <a:solidFill>
                  <a:schemeClr val="accent4">
                    <a:lumMod val="75000"/>
                  </a:schemeClr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Penutup</a:t>
            </a:r>
            <a:r>
              <a:rPr lang="en-US" sz="2400" b="1" dirty="0">
                <a:solidFill>
                  <a:schemeClr val="accent4">
                    <a:lumMod val="75000"/>
                  </a:schemeClr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sz="2400" b="1" dirty="0" err="1">
                <a:solidFill>
                  <a:schemeClr val="accent4">
                    <a:lumMod val="75000"/>
                  </a:schemeClr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baterai</a:t>
            </a:r>
            <a:r>
              <a:rPr lang="en-US" sz="2400" b="1" dirty="0">
                <a:solidFill>
                  <a:schemeClr val="accent4">
                    <a:lumMod val="75000"/>
                  </a:schemeClr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sz="2400" b="1" dirty="0" err="1">
                <a:solidFill>
                  <a:schemeClr val="accent4">
                    <a:lumMod val="75000"/>
                  </a:schemeClr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hitam</a:t>
            </a:r>
            <a:r>
              <a:rPr lang="en-US" sz="2400" b="1" dirty="0">
                <a:solidFill>
                  <a:schemeClr val="accent4">
                    <a:lumMod val="75000"/>
                  </a:schemeClr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sz="2400" b="1" dirty="0" err="1">
                <a:solidFill>
                  <a:schemeClr val="accent4">
                    <a:lumMod val="75000"/>
                  </a:schemeClr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terdapat</a:t>
            </a:r>
            <a:r>
              <a:rPr lang="en-US" sz="2400" b="1" dirty="0">
                <a:solidFill>
                  <a:schemeClr val="accent4">
                    <a:lumMod val="75000"/>
                  </a:schemeClr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sz="2400" b="1" dirty="0" err="1">
                <a:solidFill>
                  <a:schemeClr val="accent4">
                    <a:lumMod val="75000"/>
                  </a:schemeClr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bekas</a:t>
            </a:r>
            <a:r>
              <a:rPr lang="en-US" sz="2400" b="1" dirty="0">
                <a:solidFill>
                  <a:schemeClr val="accent4">
                    <a:lumMod val="75000"/>
                  </a:schemeClr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sz="2400" b="1" dirty="0" err="1">
                <a:solidFill>
                  <a:schemeClr val="accent4">
                    <a:lumMod val="75000"/>
                  </a:schemeClr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sidik</a:t>
            </a:r>
            <a:r>
              <a:rPr lang="en-US" sz="2400" b="1" dirty="0">
                <a:solidFill>
                  <a:schemeClr val="accent4">
                    <a:lumMod val="75000"/>
                  </a:schemeClr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sz="2400" b="1" dirty="0" err="1">
                <a:solidFill>
                  <a:schemeClr val="accent4">
                    <a:lumMod val="75000"/>
                  </a:schemeClr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jari</a:t>
            </a:r>
            <a:endParaRPr lang="en-US" sz="2400" b="1" dirty="0">
              <a:solidFill>
                <a:schemeClr val="accent4">
                  <a:lumMod val="75000"/>
                </a:schemeClr>
              </a:solidFill>
              <a:latin typeface="OPPOSans R" charset="-122"/>
              <a:ea typeface="OPPOSans R" charset="-122"/>
              <a:cs typeface="OPPOSans-S R" panose="00020600040101010101" pitchFamily="18" charset="-122"/>
            </a:endParaRPr>
          </a:p>
          <a:p>
            <a:pPr marL="0" marR="0" lvl="0" indent="0" defTabSz="457200" rtl="0" fontAlgn="auto">
              <a:lnSpc>
                <a:spcPts val="3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Penutup</a:t>
            </a:r>
            <a:r>
              <a:rPr lang="en-US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baterai</a:t>
            </a:r>
            <a:r>
              <a:rPr lang="en-US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hitam</a:t>
            </a:r>
            <a:r>
              <a:rPr lang="en-US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mengadopsi</a:t>
            </a:r>
            <a:r>
              <a:rPr lang="en-US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proses </a:t>
            </a:r>
            <a:r>
              <a:rPr lang="en-US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refleksi</a:t>
            </a:r>
            <a:r>
              <a:rPr lang="en-US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tinggi</a:t>
            </a:r>
            <a:r>
              <a:rPr lang="en-US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pelapisan</a:t>
            </a:r>
            <a:r>
              <a:rPr lang="en-US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ion nano </a:t>
            </a:r>
            <a:r>
              <a:rPr lang="en-US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permukaan</a:t>
            </a:r>
            <a:r>
              <a:rPr lang="en-US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cermin</a:t>
            </a:r>
            <a:r>
              <a:rPr lang="en-US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, yang </a:t>
            </a:r>
            <a:r>
              <a:rPr lang="en-US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memiliki</a:t>
            </a:r>
            <a:r>
              <a:rPr lang="en-US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tekstur</a:t>
            </a:r>
            <a:r>
              <a:rPr lang="en-US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lebih</a:t>
            </a:r>
            <a:r>
              <a:rPr lang="en-US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cerah</a:t>
            </a:r>
            <a:r>
              <a:rPr lang="en-US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dan </a:t>
            </a:r>
            <a:r>
              <a:rPr lang="en-US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pantulan</a:t>
            </a:r>
            <a:r>
              <a:rPr lang="en-US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lebih</a:t>
            </a:r>
            <a:r>
              <a:rPr lang="en-US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kuat</a:t>
            </a:r>
            <a:r>
              <a:rPr lang="en-US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, yang </a:t>
            </a:r>
            <a:r>
              <a:rPr lang="en-US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membuat</a:t>
            </a:r>
            <a:r>
              <a:rPr lang="en-US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bentuk</a:t>
            </a:r>
            <a:r>
              <a:rPr lang="en-US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kawah</a:t>
            </a:r>
            <a:r>
              <a:rPr lang="en-US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lebih</a:t>
            </a:r>
            <a:r>
              <a:rPr lang="en-US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intuitif</a:t>
            </a:r>
            <a:r>
              <a:rPr lang="en-US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dan </a:t>
            </a:r>
            <a:r>
              <a:rPr lang="en-US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penuh</a:t>
            </a:r>
            <a:r>
              <a:rPr lang="en-US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futuristic. </a:t>
            </a:r>
            <a:r>
              <a:rPr lang="en-US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Permukaan</a:t>
            </a:r>
            <a:r>
              <a:rPr lang="en-US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penutup</a:t>
            </a:r>
            <a:r>
              <a:rPr lang="en-US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baterai</a:t>
            </a:r>
            <a:r>
              <a:rPr lang="en-US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mengadopsi</a:t>
            </a:r>
            <a:r>
              <a:rPr lang="en-US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AF </a:t>
            </a:r>
            <a:r>
              <a:rPr lang="en-US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elektroplating</a:t>
            </a:r>
            <a:r>
              <a:rPr lang="en-US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vakum</a:t>
            </a:r>
            <a:r>
              <a:rPr lang="en-US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anti </a:t>
            </a:r>
            <a:r>
              <a:rPr lang="en-US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sidik</a:t>
            </a:r>
            <a:r>
              <a:rPr lang="en-US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jari</a:t>
            </a:r>
            <a:r>
              <a:rPr lang="en-US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, yang </a:t>
            </a:r>
            <a:r>
              <a:rPr lang="en-US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secara</a:t>
            </a:r>
            <a:r>
              <a:rPr lang="en-US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efektif</a:t>
            </a:r>
            <a:r>
              <a:rPr lang="en-US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dapat</a:t>
            </a:r>
            <a:r>
              <a:rPr lang="en-US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mengurangi</a:t>
            </a:r>
            <a:r>
              <a:rPr lang="en-US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sidik</a:t>
            </a:r>
            <a:r>
              <a:rPr lang="en-US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jari</a:t>
            </a:r>
            <a:r>
              <a:rPr lang="en-US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yang </a:t>
            </a:r>
            <a:r>
              <a:rPr lang="en-US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lengket</a:t>
            </a:r>
            <a:r>
              <a:rPr lang="en-US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. Jika </a:t>
            </a:r>
            <a:r>
              <a:rPr lang="en-US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terdapat</a:t>
            </a:r>
            <a:r>
              <a:rPr lang="en-US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sidik</a:t>
            </a:r>
            <a:r>
              <a:rPr lang="en-US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jari</a:t>
            </a:r>
            <a:r>
              <a:rPr lang="en-US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yang </a:t>
            </a:r>
            <a:r>
              <a:rPr lang="en-US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jelas</a:t>
            </a:r>
            <a:r>
              <a:rPr lang="en-US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di </a:t>
            </a:r>
            <a:r>
              <a:rPr lang="en-US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permukaan</a:t>
            </a:r>
            <a:r>
              <a:rPr lang="en-US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, </a:t>
            </a:r>
            <a:r>
              <a:rPr lang="en-US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kain</a:t>
            </a:r>
            <a:r>
              <a:rPr lang="en-US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lembut</a:t>
            </a:r>
            <a:r>
              <a:rPr lang="en-US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dapat</a:t>
            </a:r>
            <a:r>
              <a:rPr lang="en-US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dibersihkan</a:t>
            </a:r>
            <a:r>
              <a:rPr lang="en-US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dengan</a:t>
            </a:r>
            <a:r>
              <a:rPr lang="en-US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menggosok</a:t>
            </a:r>
            <a:r>
              <a:rPr lang="en-US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ringan</a:t>
            </a:r>
            <a:r>
              <a:rPr lang="en-US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, dan </a:t>
            </a:r>
            <a:r>
              <a:rPr lang="en-US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tangan</a:t>
            </a:r>
            <a:r>
              <a:rPr lang="en-US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terasa</a:t>
            </a:r>
            <a:r>
              <a:rPr lang="en-US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lebih</a:t>
            </a:r>
            <a:r>
              <a:rPr lang="en-US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halus</a:t>
            </a:r>
            <a:r>
              <a:rPr lang="en-US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.</a:t>
            </a:r>
          </a:p>
          <a:p>
            <a:pPr marL="0" marR="0" lvl="0" indent="0" defTabSz="457200" rtl="0" fontAlgn="auto">
              <a:lnSpc>
                <a:spcPts val="3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（</a:t>
            </a:r>
            <a:r>
              <a:rPr lang="en-US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Catatan</a:t>
            </a:r>
            <a:r>
              <a:rPr lang="en-US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: AF </a:t>
            </a:r>
            <a:r>
              <a:rPr lang="en-US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adalah</a:t>
            </a:r>
            <a:r>
              <a:rPr lang="en-US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lapisan</a:t>
            </a:r>
            <a:r>
              <a:rPr lang="en-US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anti </a:t>
            </a:r>
            <a:r>
              <a:rPr lang="en-US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minyak</a:t>
            </a:r>
            <a:r>
              <a:rPr lang="en-US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）</a:t>
            </a:r>
          </a:p>
          <a:p>
            <a:pPr marL="0" marR="0" lvl="0" indent="0" defTabSz="457200" rtl="0" fontAlgn="auto">
              <a:lnSpc>
                <a:spcPts val="3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1600" dirty="0" err="1">
                <a:solidFill>
                  <a:schemeClr val="bg1">
                    <a:lumMod val="75000"/>
                  </a:schemeClr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Informasi</a:t>
            </a:r>
            <a:r>
              <a:rPr lang="en-US" sz="1600" dirty="0">
                <a:solidFill>
                  <a:schemeClr val="bg1">
                    <a:lumMod val="75000"/>
                  </a:schemeClr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sz="1600" dirty="0" err="1">
                <a:solidFill>
                  <a:schemeClr val="bg1">
                    <a:lumMod val="75000"/>
                  </a:schemeClr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tambahan</a:t>
            </a:r>
            <a:r>
              <a:rPr lang="en-US" sz="1600" dirty="0">
                <a:solidFill>
                  <a:schemeClr val="bg1">
                    <a:lumMod val="75000"/>
                  </a:schemeClr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: </a:t>
            </a:r>
            <a:r>
              <a:rPr lang="en-US" sz="1600" dirty="0" err="1">
                <a:solidFill>
                  <a:schemeClr val="bg1">
                    <a:lumMod val="75000"/>
                  </a:schemeClr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Penutup</a:t>
            </a:r>
            <a:r>
              <a:rPr lang="en-US" sz="1600" dirty="0">
                <a:solidFill>
                  <a:schemeClr val="bg1">
                    <a:lumMod val="75000"/>
                  </a:schemeClr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sz="1600" dirty="0" err="1">
                <a:solidFill>
                  <a:schemeClr val="bg1">
                    <a:lumMod val="75000"/>
                  </a:schemeClr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baterai</a:t>
            </a:r>
            <a:r>
              <a:rPr lang="en-US" sz="1600" dirty="0">
                <a:solidFill>
                  <a:schemeClr val="bg1">
                    <a:lumMod val="75000"/>
                  </a:schemeClr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sz="1600" dirty="0" err="1">
                <a:solidFill>
                  <a:schemeClr val="bg1">
                    <a:lumMod val="75000"/>
                  </a:schemeClr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terbuat</a:t>
            </a:r>
            <a:r>
              <a:rPr lang="en-US" sz="1600" dirty="0">
                <a:solidFill>
                  <a:schemeClr val="bg1">
                    <a:lumMod val="75000"/>
                  </a:schemeClr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sz="1600" dirty="0" err="1">
                <a:solidFill>
                  <a:schemeClr val="bg1">
                    <a:lumMod val="75000"/>
                  </a:schemeClr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dari</a:t>
            </a:r>
            <a:r>
              <a:rPr lang="en-US" sz="1600" dirty="0">
                <a:solidFill>
                  <a:schemeClr val="bg1">
                    <a:lumMod val="75000"/>
                  </a:schemeClr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sz="1600" dirty="0" err="1">
                <a:solidFill>
                  <a:schemeClr val="bg1">
                    <a:lumMod val="75000"/>
                  </a:schemeClr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generasi</a:t>
            </a:r>
            <a:r>
              <a:rPr lang="en-US" sz="1600" dirty="0">
                <a:solidFill>
                  <a:schemeClr val="bg1">
                    <a:lumMod val="75000"/>
                  </a:schemeClr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sz="1600" dirty="0" err="1">
                <a:solidFill>
                  <a:schemeClr val="bg1">
                    <a:lumMod val="75000"/>
                  </a:schemeClr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kelima</a:t>
            </a:r>
            <a:r>
              <a:rPr lang="en-US" sz="1600" dirty="0">
                <a:solidFill>
                  <a:schemeClr val="bg1">
                    <a:lumMod val="75000"/>
                  </a:schemeClr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Corning Gorilla Glass, </a:t>
            </a:r>
            <a:r>
              <a:rPr lang="en-US" sz="1600" dirty="0" err="1">
                <a:solidFill>
                  <a:schemeClr val="bg1">
                    <a:lumMod val="75000"/>
                  </a:schemeClr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dengan</a:t>
            </a:r>
            <a:r>
              <a:rPr lang="en-US" sz="1600" dirty="0">
                <a:solidFill>
                  <a:schemeClr val="bg1">
                    <a:lumMod val="75000"/>
                  </a:schemeClr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sz="1600" dirty="0" err="1">
                <a:solidFill>
                  <a:schemeClr val="bg1">
                    <a:lumMod val="75000"/>
                  </a:schemeClr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perawatan</a:t>
            </a:r>
            <a:r>
              <a:rPr lang="en-US" sz="1600" dirty="0">
                <a:solidFill>
                  <a:schemeClr val="bg1">
                    <a:lumMod val="75000"/>
                  </a:schemeClr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sz="1600" dirty="0" err="1">
                <a:solidFill>
                  <a:schemeClr val="bg1">
                    <a:lumMod val="75000"/>
                  </a:schemeClr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pengerasan</a:t>
            </a:r>
            <a:r>
              <a:rPr lang="en-US" sz="1600" dirty="0">
                <a:solidFill>
                  <a:schemeClr val="bg1">
                    <a:lumMod val="75000"/>
                  </a:schemeClr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sz="1600" dirty="0" err="1">
                <a:solidFill>
                  <a:schemeClr val="bg1">
                    <a:lumMod val="75000"/>
                  </a:schemeClr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permukaan</a:t>
            </a:r>
            <a:r>
              <a:rPr lang="en-US" sz="1600" dirty="0">
                <a:solidFill>
                  <a:schemeClr val="bg1">
                    <a:lumMod val="75000"/>
                  </a:schemeClr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, dan </a:t>
            </a:r>
            <a:r>
              <a:rPr lang="en-US" sz="1600" dirty="0" err="1">
                <a:solidFill>
                  <a:schemeClr val="bg1">
                    <a:lumMod val="75000"/>
                  </a:schemeClr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permukaan</a:t>
            </a:r>
            <a:r>
              <a:rPr lang="en-US" sz="1600" dirty="0">
                <a:solidFill>
                  <a:schemeClr val="bg1">
                    <a:lumMod val="75000"/>
                  </a:schemeClr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sz="1600" dirty="0" err="1">
                <a:solidFill>
                  <a:schemeClr val="bg1">
                    <a:lumMod val="75000"/>
                  </a:schemeClr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memiliki</a:t>
            </a:r>
            <a:r>
              <a:rPr lang="en-US" sz="1600" dirty="0">
                <a:solidFill>
                  <a:schemeClr val="bg1">
                    <a:lumMod val="75000"/>
                  </a:schemeClr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sz="1600" dirty="0" err="1">
                <a:solidFill>
                  <a:schemeClr val="bg1">
                    <a:lumMod val="75000"/>
                  </a:schemeClr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kekerasan</a:t>
            </a:r>
            <a:r>
              <a:rPr lang="en-US" sz="1600" dirty="0">
                <a:solidFill>
                  <a:schemeClr val="bg1">
                    <a:lumMod val="75000"/>
                  </a:schemeClr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Mohs 6,5, yang </a:t>
            </a:r>
            <a:r>
              <a:rPr lang="en-US" sz="1600" dirty="0" err="1">
                <a:solidFill>
                  <a:schemeClr val="bg1">
                    <a:lumMod val="75000"/>
                  </a:schemeClr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lebih</a:t>
            </a:r>
            <a:r>
              <a:rPr lang="en-US" sz="1600" dirty="0">
                <a:solidFill>
                  <a:schemeClr val="bg1">
                    <a:lumMod val="75000"/>
                  </a:schemeClr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sz="1600" dirty="0" err="1">
                <a:solidFill>
                  <a:schemeClr val="bg1">
                    <a:lumMod val="75000"/>
                  </a:schemeClr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tahan</a:t>
            </a:r>
            <a:r>
              <a:rPr lang="en-US" sz="1600" dirty="0">
                <a:solidFill>
                  <a:schemeClr val="bg1">
                    <a:lumMod val="75000"/>
                  </a:schemeClr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sz="1600" dirty="0" err="1">
                <a:solidFill>
                  <a:schemeClr val="bg1">
                    <a:lumMod val="75000"/>
                  </a:schemeClr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terhadap</a:t>
            </a:r>
            <a:r>
              <a:rPr lang="en-US" sz="1600" dirty="0">
                <a:solidFill>
                  <a:schemeClr val="bg1">
                    <a:lumMod val="75000"/>
                  </a:schemeClr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sz="1600" dirty="0" err="1">
                <a:solidFill>
                  <a:schemeClr val="bg1">
                    <a:lumMod val="75000"/>
                  </a:schemeClr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goresan</a:t>
            </a:r>
            <a:r>
              <a:rPr lang="en-US" sz="1600" dirty="0">
                <a:solidFill>
                  <a:schemeClr val="bg1">
                    <a:lumMod val="75000"/>
                  </a:schemeClr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. </a:t>
            </a:r>
            <a:r>
              <a:rPr lang="en-US" sz="1600" dirty="0" err="1">
                <a:solidFill>
                  <a:schemeClr val="bg1">
                    <a:lumMod val="75000"/>
                  </a:schemeClr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Direkomendasikan</a:t>
            </a:r>
            <a:r>
              <a:rPr lang="en-US" sz="1600" dirty="0">
                <a:solidFill>
                  <a:schemeClr val="bg1">
                    <a:lumMod val="75000"/>
                  </a:schemeClr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sz="1600" dirty="0" err="1">
                <a:solidFill>
                  <a:schemeClr val="bg1">
                    <a:lumMod val="75000"/>
                  </a:schemeClr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untuk</a:t>
            </a:r>
            <a:r>
              <a:rPr lang="en-US" sz="1600" dirty="0">
                <a:solidFill>
                  <a:schemeClr val="bg1">
                    <a:lumMod val="75000"/>
                  </a:schemeClr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sz="1600" dirty="0" err="1">
                <a:solidFill>
                  <a:schemeClr val="bg1">
                    <a:lumMod val="75000"/>
                  </a:schemeClr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memakai</a:t>
            </a:r>
            <a:r>
              <a:rPr lang="en-US" sz="1600" dirty="0">
                <a:solidFill>
                  <a:schemeClr val="bg1">
                    <a:lumMod val="75000"/>
                  </a:schemeClr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casing </a:t>
            </a:r>
            <a:r>
              <a:rPr lang="en-US" sz="1600" dirty="0" err="1">
                <a:solidFill>
                  <a:schemeClr val="bg1">
                    <a:lumMod val="75000"/>
                  </a:schemeClr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pelindung</a:t>
            </a:r>
            <a:r>
              <a:rPr lang="en-US" sz="1600" dirty="0">
                <a:solidFill>
                  <a:schemeClr val="bg1">
                    <a:lumMod val="75000"/>
                  </a:schemeClr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sz="1600" dirty="0" err="1">
                <a:solidFill>
                  <a:schemeClr val="bg1">
                    <a:lumMod val="75000"/>
                  </a:schemeClr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untuk</a:t>
            </a:r>
            <a:r>
              <a:rPr lang="en-US" sz="1600" dirty="0">
                <a:solidFill>
                  <a:schemeClr val="bg1">
                    <a:lumMod val="75000"/>
                  </a:schemeClr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sz="1600" dirty="0" err="1">
                <a:solidFill>
                  <a:schemeClr val="bg1">
                    <a:lumMod val="75000"/>
                  </a:schemeClr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penggunaan</a:t>
            </a:r>
            <a:r>
              <a:rPr lang="en-US" sz="1600" dirty="0">
                <a:solidFill>
                  <a:schemeClr val="bg1">
                    <a:lumMod val="75000"/>
                  </a:schemeClr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sz="1600" dirty="0" err="1">
                <a:solidFill>
                  <a:schemeClr val="bg1">
                    <a:lumMod val="75000"/>
                  </a:schemeClr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jangka</a:t>
            </a:r>
            <a:r>
              <a:rPr lang="en-US" sz="1600" dirty="0">
                <a:solidFill>
                  <a:schemeClr val="bg1">
                    <a:lumMod val="75000"/>
                  </a:schemeClr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sz="1600" dirty="0" err="1">
                <a:solidFill>
                  <a:schemeClr val="bg1">
                    <a:lumMod val="75000"/>
                  </a:schemeClr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panjang</a:t>
            </a:r>
            <a:r>
              <a:rPr lang="en-US" sz="1600" dirty="0">
                <a:solidFill>
                  <a:schemeClr val="bg1">
                    <a:lumMod val="75000"/>
                  </a:schemeClr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.</a:t>
            </a:r>
          </a:p>
        </p:txBody>
      </p:sp>
      <p:sp>
        <p:nvSpPr>
          <p:cNvPr id="40" name="文本框 35"/>
          <p:cNvSpPr txBox="1"/>
          <p:nvPr/>
        </p:nvSpPr>
        <p:spPr>
          <a:xfrm>
            <a:off x="5305425" y="629285"/>
            <a:ext cx="2035175" cy="707886"/>
          </a:xfrm>
          <a:prstGeom prst="rect">
            <a:avLst/>
          </a:prstGeom>
          <a:ln w="12700">
            <a:miter lim="400000"/>
          </a:ln>
        </p:spPr>
        <p:txBody>
          <a:bodyPr wrap="square" lIns="22856" rIns="22856">
            <a:spAutoFit/>
          </a:bodyPr>
          <a:lstStyle>
            <a:lvl1pPr algn="r">
              <a:defRPr sz="3200">
                <a:solidFill>
                  <a:srgbClr val="00FF9B"/>
                </a:solidFill>
                <a:latin typeface="OPPOSans-R"/>
                <a:ea typeface="OPPOSans-R"/>
                <a:cs typeface="OPPOSans-R"/>
                <a:sym typeface="OPPOSans-R"/>
              </a:defRPr>
            </a:lvl1pPr>
          </a:lstStyle>
          <a:p>
            <a:pPr lvl="0" algn="ctr">
              <a:defRPr/>
            </a:pPr>
            <a:r>
              <a:rPr lang="en-US" altLang="zh-CN" sz="4000" spc="-15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POSans R" charset="-122"/>
                <a:ea typeface="OPPOSans R" charset="-122"/>
                <a:cs typeface="+mn-cs"/>
              </a:rPr>
              <a:t>FAQ</a:t>
            </a:r>
            <a:endParaRPr lang="zh-CN" altLang="en-US" sz="4000" spc="-15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POSans R" charset="-122"/>
              <a:ea typeface="OPPOSans R" charset="-122"/>
              <a:cs typeface="+mn-cs"/>
            </a:endParaRPr>
          </a:p>
        </p:txBody>
      </p:sp>
    </p:spTree>
  </p:cSld>
  <p:clrMapOvr>
    <a:masterClrMapping/>
  </p:clrMapOvr>
  <p:transition spd="med"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文本框 17"/>
          <p:cNvSpPr txBox="1"/>
          <p:nvPr/>
        </p:nvSpPr>
        <p:spPr>
          <a:xfrm>
            <a:off x="869269" y="1337171"/>
            <a:ext cx="10907486" cy="52264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defTabSz="457200" rtl="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charset="0"/>
              <a:buChar char="l"/>
              <a:defRPr/>
            </a:pPr>
            <a:r>
              <a:rPr lang="en-US" sz="2400" b="1" dirty="0">
                <a:solidFill>
                  <a:schemeClr val="accent4">
                    <a:lumMod val="75000"/>
                  </a:schemeClr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Find X3/Find X3 Pro </a:t>
            </a:r>
            <a:r>
              <a:rPr lang="en-US" sz="2400" b="1" dirty="0" err="1">
                <a:solidFill>
                  <a:schemeClr val="accent4">
                    <a:lumMod val="75000"/>
                  </a:schemeClr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apakah</a:t>
            </a:r>
            <a:r>
              <a:rPr lang="en-US" sz="2400" b="1" dirty="0">
                <a:solidFill>
                  <a:schemeClr val="accent4">
                    <a:lumMod val="75000"/>
                  </a:schemeClr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anti air</a:t>
            </a:r>
          </a:p>
          <a:p>
            <a:pPr marL="0" marR="0" lvl="0" indent="0" defTabSz="457200" rtl="0" fontAlgn="auto">
              <a:lnSpc>
                <a:spcPts val="3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Find X3: </a:t>
            </a:r>
            <a:r>
              <a:rPr lang="en-US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tahan</a:t>
            </a:r>
            <a:r>
              <a:rPr lang="en-US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air </a:t>
            </a:r>
            <a:r>
              <a:rPr lang="en-US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dalam</a:t>
            </a:r>
            <a:r>
              <a:rPr lang="en-US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sehari-hari</a:t>
            </a:r>
            <a:r>
              <a:rPr lang="en-US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(</a:t>
            </a:r>
            <a:r>
              <a:rPr lang="en-US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Tahan</a:t>
            </a:r>
            <a:r>
              <a:rPr lang="en-US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debu</a:t>
            </a:r>
            <a:r>
              <a:rPr lang="en-US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: </a:t>
            </a:r>
            <a:r>
              <a:rPr lang="en-US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tidak</a:t>
            </a:r>
            <a:r>
              <a:rPr lang="en-US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dapat</a:t>
            </a:r>
            <a:r>
              <a:rPr lang="en-US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sepenuhnya</a:t>
            </a:r>
            <a:r>
              <a:rPr lang="en-US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mencegah</a:t>
            </a:r>
            <a:r>
              <a:rPr lang="en-US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masuknya</a:t>
            </a:r>
            <a:r>
              <a:rPr lang="en-US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debu</a:t>
            </a:r>
            <a:r>
              <a:rPr lang="en-US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, </a:t>
            </a:r>
            <a:r>
              <a:rPr lang="en-US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tetapi</a:t>
            </a:r>
            <a:r>
              <a:rPr lang="en-US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jumlah</a:t>
            </a:r>
            <a:r>
              <a:rPr lang="en-US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debu</a:t>
            </a:r>
            <a:r>
              <a:rPr lang="en-US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yang </a:t>
            </a:r>
            <a:r>
              <a:rPr lang="en-US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masuk</a:t>
            </a:r>
            <a:r>
              <a:rPr lang="en-US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tidak</a:t>
            </a:r>
            <a:r>
              <a:rPr lang="en-US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boleh</a:t>
            </a:r>
            <a:r>
              <a:rPr lang="en-US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mempengaruhi</a:t>
            </a:r>
            <a:r>
              <a:rPr lang="en-US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pengoperasian</a:t>
            </a:r>
            <a:r>
              <a:rPr lang="en-US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normal </a:t>
            </a:r>
            <a:r>
              <a:rPr lang="en-US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peralatan</a:t>
            </a:r>
            <a:r>
              <a:rPr lang="en-US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, dan </a:t>
            </a:r>
            <a:r>
              <a:rPr lang="en-US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tidak</a:t>
            </a:r>
            <a:r>
              <a:rPr lang="en-US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mempengaruhi</a:t>
            </a:r>
            <a:r>
              <a:rPr lang="en-US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keselamatan</a:t>
            </a:r>
            <a:r>
              <a:rPr lang="en-US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. </a:t>
            </a:r>
            <a:r>
              <a:rPr lang="en-US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Tahan</a:t>
            </a:r>
            <a:r>
              <a:rPr lang="en-US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air: </a:t>
            </a:r>
            <a:r>
              <a:rPr lang="en-US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percikan</a:t>
            </a:r>
            <a:r>
              <a:rPr lang="en-US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air </a:t>
            </a:r>
            <a:r>
              <a:rPr lang="en-US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ke</a:t>
            </a:r>
            <a:r>
              <a:rPr lang="en-US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segala</a:t>
            </a:r>
            <a:r>
              <a:rPr lang="en-US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arah</a:t>
            </a:r>
            <a:r>
              <a:rPr lang="en-US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cangkang</a:t>
            </a:r>
            <a:r>
              <a:rPr lang="en-US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tidak</a:t>
            </a:r>
            <a:r>
              <a:rPr lang="en-US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menimbulkan</a:t>
            </a:r>
            <a:r>
              <a:rPr lang="en-US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efek</a:t>
            </a:r>
            <a:r>
              <a:rPr lang="en-US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bahaya</a:t>
            </a:r>
            <a:r>
              <a:rPr lang="en-US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efek</a:t>
            </a:r>
            <a:r>
              <a:rPr lang="en-US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)</a:t>
            </a:r>
          </a:p>
          <a:p>
            <a:pPr marL="0" marR="0" lvl="0" indent="0" defTabSz="457200" rtl="0" fontAlgn="auto">
              <a:lnSpc>
                <a:spcPts val="3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Find X3 Pro : </a:t>
            </a:r>
            <a:r>
              <a:rPr lang="en-US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Peringkat</a:t>
            </a:r>
            <a:r>
              <a:rPr lang="en-US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tahan</a:t>
            </a:r>
            <a:r>
              <a:rPr lang="en-US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debu</a:t>
            </a:r>
            <a:r>
              <a:rPr lang="en-US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dan </a:t>
            </a:r>
            <a:r>
              <a:rPr lang="en-US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tahan</a:t>
            </a:r>
            <a:r>
              <a:rPr lang="en-US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air IP68 (</a:t>
            </a:r>
            <a:r>
              <a:rPr lang="en-US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desain</a:t>
            </a:r>
            <a:r>
              <a:rPr lang="en-US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kedua</a:t>
            </a:r>
            <a:r>
              <a:rPr lang="en-US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ponsel</a:t>
            </a:r>
            <a:r>
              <a:rPr lang="en-US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berbeda</a:t>
            </a:r>
            <a:r>
              <a:rPr lang="en-US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, </a:t>
            </a:r>
            <a:r>
              <a:rPr lang="en-US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sehingga</a:t>
            </a:r>
            <a:r>
              <a:rPr lang="en-US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kinerja</a:t>
            </a:r>
            <a:r>
              <a:rPr lang="en-US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kedap</a:t>
            </a:r>
            <a:r>
              <a:rPr lang="en-US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airnya</a:t>
            </a:r>
            <a:r>
              <a:rPr lang="en-US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berbeda</a:t>
            </a:r>
            <a:r>
              <a:rPr lang="en-US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.)</a:t>
            </a:r>
            <a:r>
              <a:rPr lang="en-US" sz="1600" dirty="0">
                <a:solidFill>
                  <a:schemeClr val="bg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</a:p>
          <a:p>
            <a:pPr marL="0" marR="0" lvl="0" indent="0" defTabSz="457200" rtl="0" fontAlgn="auto">
              <a:lnSpc>
                <a:spcPts val="3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1600" dirty="0" err="1">
                <a:solidFill>
                  <a:schemeClr val="bg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POSans R" charset="-122"/>
                <a:ea typeface="OPPOSans R" charset="-122"/>
                <a:cs typeface="OPPOSans-S R" panose="00020600040101010101" pitchFamily="18" charset="-122"/>
              </a:rPr>
              <a:t>Catatan</a:t>
            </a:r>
            <a:r>
              <a:rPr lang="en-US" sz="1600" dirty="0">
                <a:solidFill>
                  <a:schemeClr val="bg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POSans R" charset="-122"/>
                <a:ea typeface="OPPOSans R" charset="-122"/>
                <a:cs typeface="OPPOSans-S R" panose="00020600040101010101" pitchFamily="18" charset="-122"/>
              </a:rPr>
              <a:t>: Find X3 Pro </a:t>
            </a:r>
            <a:r>
              <a:rPr lang="en-US" sz="1600" dirty="0" err="1">
                <a:solidFill>
                  <a:schemeClr val="bg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POSans R" charset="-122"/>
                <a:ea typeface="OPPOSans R" charset="-122"/>
                <a:cs typeface="OPPOSans-S R" panose="00020600040101010101" pitchFamily="18" charset="-122"/>
              </a:rPr>
              <a:t>tahan</a:t>
            </a:r>
            <a:r>
              <a:rPr lang="en-US" sz="1600" dirty="0">
                <a:solidFill>
                  <a:schemeClr val="bg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sz="1600" dirty="0" err="1">
                <a:solidFill>
                  <a:schemeClr val="bg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POSans R" charset="-122"/>
                <a:ea typeface="OPPOSans R" charset="-122"/>
                <a:cs typeface="OPPOSans-S R" panose="00020600040101010101" pitchFamily="18" charset="-122"/>
              </a:rPr>
              <a:t>percikan</a:t>
            </a:r>
            <a:r>
              <a:rPr lang="en-US" sz="1600" dirty="0">
                <a:solidFill>
                  <a:schemeClr val="bg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POSans R" charset="-122"/>
                <a:ea typeface="OPPOSans R" charset="-122"/>
                <a:cs typeface="OPPOSans-S R" panose="00020600040101010101" pitchFamily="18" charset="-122"/>
              </a:rPr>
              <a:t>, </a:t>
            </a:r>
            <a:r>
              <a:rPr lang="en-US" sz="1600" dirty="0" err="1">
                <a:solidFill>
                  <a:schemeClr val="bg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POSans R" charset="-122"/>
                <a:ea typeface="OPPOSans R" charset="-122"/>
                <a:cs typeface="OPPOSans-S R" panose="00020600040101010101" pitchFamily="18" charset="-122"/>
              </a:rPr>
              <a:t>tahan</a:t>
            </a:r>
            <a:r>
              <a:rPr lang="en-US" sz="1600" dirty="0">
                <a:solidFill>
                  <a:schemeClr val="bg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air dan </a:t>
            </a:r>
            <a:r>
              <a:rPr lang="en-US" sz="1600" dirty="0" err="1">
                <a:solidFill>
                  <a:schemeClr val="bg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POSans R" charset="-122"/>
                <a:ea typeface="OPPOSans R" charset="-122"/>
                <a:cs typeface="OPPOSans-S R" panose="00020600040101010101" pitchFamily="18" charset="-122"/>
              </a:rPr>
              <a:t>tahan</a:t>
            </a:r>
            <a:r>
              <a:rPr lang="en-US" sz="1600" dirty="0">
                <a:solidFill>
                  <a:schemeClr val="bg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sz="1600" dirty="0" err="1">
                <a:solidFill>
                  <a:schemeClr val="bg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POSans R" charset="-122"/>
                <a:ea typeface="OPPOSans R" charset="-122"/>
                <a:cs typeface="OPPOSans-S R" panose="00020600040101010101" pitchFamily="18" charset="-122"/>
              </a:rPr>
              <a:t>debu</a:t>
            </a:r>
            <a:r>
              <a:rPr lang="en-US" sz="1600" dirty="0">
                <a:solidFill>
                  <a:schemeClr val="bg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sz="1600" dirty="0" err="1">
                <a:solidFill>
                  <a:schemeClr val="bg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POSans R" charset="-122"/>
                <a:ea typeface="OPPOSans R" charset="-122"/>
                <a:cs typeface="OPPOSans-S R" panose="00020600040101010101" pitchFamily="18" charset="-122"/>
              </a:rPr>
              <a:t>dalam</a:t>
            </a:r>
            <a:r>
              <a:rPr lang="en-US" sz="1600" dirty="0">
                <a:solidFill>
                  <a:schemeClr val="bg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sz="1600" dirty="0" err="1">
                <a:solidFill>
                  <a:schemeClr val="bg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POSans R" charset="-122"/>
                <a:ea typeface="OPPOSans R" charset="-122"/>
                <a:cs typeface="OPPOSans-S R" panose="00020600040101010101" pitchFamily="18" charset="-122"/>
              </a:rPr>
              <a:t>penggunaan</a:t>
            </a:r>
            <a:r>
              <a:rPr lang="en-US" sz="1600" dirty="0">
                <a:solidFill>
                  <a:schemeClr val="bg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normal. Setelah </a:t>
            </a:r>
            <a:r>
              <a:rPr lang="en-US" sz="1600" dirty="0" err="1">
                <a:solidFill>
                  <a:schemeClr val="bg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POSans R" charset="-122"/>
                <a:ea typeface="OPPOSans R" charset="-122"/>
                <a:cs typeface="OPPOSans-S R" panose="00020600040101010101" pitchFamily="18" charset="-122"/>
              </a:rPr>
              <a:t>pengujian</a:t>
            </a:r>
            <a:r>
              <a:rPr lang="en-US" sz="1600" dirty="0">
                <a:solidFill>
                  <a:schemeClr val="bg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sz="1600" dirty="0" err="1">
                <a:solidFill>
                  <a:schemeClr val="bg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POSans R" charset="-122"/>
                <a:ea typeface="OPPOSans R" charset="-122"/>
                <a:cs typeface="OPPOSans-S R" panose="00020600040101010101" pitchFamily="18" charset="-122"/>
              </a:rPr>
              <a:t>dalam</a:t>
            </a:r>
            <a:r>
              <a:rPr lang="en-US" sz="1600" dirty="0">
                <a:solidFill>
                  <a:schemeClr val="bg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sz="1600" dirty="0" err="1">
                <a:solidFill>
                  <a:schemeClr val="bg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POSans R" charset="-122"/>
                <a:ea typeface="OPPOSans R" charset="-122"/>
                <a:cs typeface="OPPOSans-S R" panose="00020600040101010101" pitchFamily="18" charset="-122"/>
              </a:rPr>
              <a:t>kondisi</a:t>
            </a:r>
            <a:r>
              <a:rPr lang="en-US" sz="1600" dirty="0">
                <a:solidFill>
                  <a:schemeClr val="bg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sz="1600" dirty="0" err="1">
                <a:solidFill>
                  <a:schemeClr val="bg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POSans R" charset="-122"/>
                <a:ea typeface="OPPOSans R" charset="-122"/>
                <a:cs typeface="OPPOSans-S R" panose="00020600040101010101" pitchFamily="18" charset="-122"/>
              </a:rPr>
              <a:t>laboratorium</a:t>
            </a:r>
            <a:r>
              <a:rPr lang="en-US" sz="1600" dirty="0">
                <a:solidFill>
                  <a:schemeClr val="bg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sz="1600" dirty="0" err="1">
                <a:solidFill>
                  <a:schemeClr val="bg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POSans R" charset="-122"/>
                <a:ea typeface="OPPOSans R" charset="-122"/>
                <a:cs typeface="OPPOSans-S R" panose="00020600040101010101" pitchFamily="18" charset="-122"/>
              </a:rPr>
              <a:t>terkontrol</a:t>
            </a:r>
            <a:r>
              <a:rPr lang="en-US" sz="1600" dirty="0">
                <a:solidFill>
                  <a:schemeClr val="bg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POSans R" charset="-122"/>
                <a:ea typeface="OPPOSans R" charset="-122"/>
                <a:cs typeface="OPPOSans-S R" panose="00020600040101010101" pitchFamily="18" charset="-122"/>
              </a:rPr>
              <a:t>, </a:t>
            </a:r>
            <a:r>
              <a:rPr lang="en-US" sz="1600" dirty="0" err="1">
                <a:solidFill>
                  <a:schemeClr val="bg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POSans R" charset="-122"/>
                <a:ea typeface="OPPOSans R" charset="-122"/>
                <a:cs typeface="OPPOSans-S R" panose="00020600040101010101" pitchFamily="18" charset="-122"/>
              </a:rPr>
              <a:t>efeknya</a:t>
            </a:r>
            <a:r>
              <a:rPr lang="en-US" sz="1600" dirty="0">
                <a:solidFill>
                  <a:schemeClr val="bg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sz="1600" dirty="0" err="1">
                <a:solidFill>
                  <a:schemeClr val="bg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POSans R" charset="-122"/>
                <a:ea typeface="OPPOSans R" charset="-122"/>
                <a:cs typeface="OPPOSans-S R" panose="00020600040101010101" pitchFamily="18" charset="-122"/>
              </a:rPr>
              <a:t>mencapai</a:t>
            </a:r>
            <a:r>
              <a:rPr lang="en-US" sz="1600" dirty="0">
                <a:solidFill>
                  <a:schemeClr val="bg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level IP68 di </a:t>
            </a:r>
            <a:r>
              <a:rPr lang="en-US" sz="1600" dirty="0" err="1">
                <a:solidFill>
                  <a:schemeClr val="bg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POSans R" charset="-122"/>
                <a:ea typeface="OPPOSans R" charset="-122"/>
                <a:cs typeface="OPPOSans-S R" panose="00020600040101010101" pitchFamily="18" charset="-122"/>
              </a:rPr>
              <a:t>bawah</a:t>
            </a:r>
            <a:r>
              <a:rPr lang="en-US" sz="1600" dirty="0">
                <a:solidFill>
                  <a:schemeClr val="bg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sz="1600" dirty="0" err="1">
                <a:solidFill>
                  <a:schemeClr val="bg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POSans R" charset="-122"/>
                <a:ea typeface="OPPOSans R" charset="-122"/>
                <a:cs typeface="OPPOSans-S R" panose="00020600040101010101" pitchFamily="18" charset="-122"/>
              </a:rPr>
              <a:t>standar</a:t>
            </a:r>
            <a:r>
              <a:rPr lang="en-US" sz="1600" dirty="0">
                <a:solidFill>
                  <a:schemeClr val="bg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GB / T42082017 (</a:t>
            </a:r>
            <a:r>
              <a:rPr lang="en-US" sz="1600" dirty="0" err="1">
                <a:solidFill>
                  <a:schemeClr val="bg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POSans R" charset="-122"/>
                <a:ea typeface="OPPOSans R" charset="-122"/>
                <a:cs typeface="OPPOSans-S R" panose="00020600040101010101" pitchFamily="18" charset="-122"/>
              </a:rPr>
              <a:t>domestik</a:t>
            </a:r>
            <a:r>
              <a:rPr lang="en-US" sz="1600" dirty="0">
                <a:solidFill>
                  <a:schemeClr val="bg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POSans R" charset="-122"/>
                <a:ea typeface="OPPOSans R" charset="-122"/>
                <a:cs typeface="OPPOSans-S R" panose="00020600040101010101" pitchFamily="18" charset="-122"/>
              </a:rPr>
              <a:t>) / EC60529 (</a:t>
            </a:r>
            <a:r>
              <a:rPr lang="en-US" sz="1600" dirty="0" err="1">
                <a:solidFill>
                  <a:schemeClr val="bg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POSans R" charset="-122"/>
                <a:ea typeface="OPPOSans R" charset="-122"/>
                <a:cs typeface="OPPOSans-S R" panose="00020600040101010101" pitchFamily="18" charset="-122"/>
              </a:rPr>
              <a:t>luar</a:t>
            </a:r>
            <a:r>
              <a:rPr lang="en-US" sz="1600" dirty="0">
                <a:solidFill>
                  <a:schemeClr val="bg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negeri). </a:t>
            </a:r>
            <a:r>
              <a:rPr lang="en-US" sz="1600" dirty="0" err="1">
                <a:solidFill>
                  <a:schemeClr val="bg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POSans R" charset="-122"/>
                <a:ea typeface="OPPOSans R" charset="-122"/>
                <a:cs typeface="OPPOSans-S R" panose="00020600040101010101" pitchFamily="18" charset="-122"/>
              </a:rPr>
              <a:t>Fungsi</a:t>
            </a:r>
            <a:r>
              <a:rPr lang="en-US" sz="1600" dirty="0">
                <a:solidFill>
                  <a:schemeClr val="bg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sz="1600" dirty="0" err="1">
                <a:solidFill>
                  <a:schemeClr val="bg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POSans R" charset="-122"/>
                <a:ea typeface="OPPOSans R" charset="-122"/>
                <a:cs typeface="OPPOSans-S R" panose="00020600040101010101" pitchFamily="18" charset="-122"/>
              </a:rPr>
              <a:t>tahan</a:t>
            </a:r>
            <a:r>
              <a:rPr lang="en-US" sz="1600" dirty="0">
                <a:solidFill>
                  <a:schemeClr val="bg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sz="1600" dirty="0" err="1">
                <a:solidFill>
                  <a:schemeClr val="bg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POSans R" charset="-122"/>
                <a:ea typeface="OPPOSans R" charset="-122"/>
                <a:cs typeface="OPPOSans-S R" panose="00020600040101010101" pitchFamily="18" charset="-122"/>
              </a:rPr>
              <a:t>percikan</a:t>
            </a:r>
            <a:r>
              <a:rPr lang="en-US" sz="1600" dirty="0">
                <a:solidFill>
                  <a:schemeClr val="bg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POSans R" charset="-122"/>
                <a:ea typeface="OPPOSans R" charset="-122"/>
                <a:cs typeface="OPPOSans-S R" panose="00020600040101010101" pitchFamily="18" charset="-122"/>
              </a:rPr>
              <a:t>, </a:t>
            </a:r>
            <a:r>
              <a:rPr lang="en-US" sz="1600" dirty="0" err="1">
                <a:solidFill>
                  <a:schemeClr val="bg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POSans R" charset="-122"/>
                <a:ea typeface="OPPOSans R" charset="-122"/>
                <a:cs typeface="OPPOSans-S R" panose="00020600040101010101" pitchFamily="18" charset="-122"/>
              </a:rPr>
              <a:t>tahan</a:t>
            </a:r>
            <a:r>
              <a:rPr lang="en-US" sz="1600" dirty="0">
                <a:solidFill>
                  <a:schemeClr val="bg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air, dan </a:t>
            </a:r>
            <a:r>
              <a:rPr lang="en-US" sz="1600" dirty="0" err="1">
                <a:solidFill>
                  <a:schemeClr val="bg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POSans R" charset="-122"/>
                <a:ea typeface="OPPOSans R" charset="-122"/>
                <a:cs typeface="OPPOSans-S R" panose="00020600040101010101" pitchFamily="18" charset="-122"/>
              </a:rPr>
              <a:t>tahan</a:t>
            </a:r>
            <a:r>
              <a:rPr lang="en-US" sz="1600" dirty="0">
                <a:solidFill>
                  <a:schemeClr val="bg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sz="1600" dirty="0" err="1">
                <a:solidFill>
                  <a:schemeClr val="bg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POSans R" charset="-122"/>
                <a:ea typeface="OPPOSans R" charset="-122"/>
                <a:cs typeface="OPPOSans-S R" panose="00020600040101010101" pitchFamily="18" charset="-122"/>
              </a:rPr>
              <a:t>debu</a:t>
            </a:r>
            <a:r>
              <a:rPr lang="en-US" sz="1600" dirty="0">
                <a:solidFill>
                  <a:schemeClr val="bg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sz="1600" dirty="0" err="1">
                <a:solidFill>
                  <a:schemeClr val="bg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POSans R" charset="-122"/>
                <a:ea typeface="OPPOSans R" charset="-122"/>
                <a:cs typeface="OPPOSans-S R" panose="00020600040101010101" pitchFamily="18" charset="-122"/>
              </a:rPr>
              <a:t>dapat</a:t>
            </a:r>
            <a:r>
              <a:rPr lang="en-US" sz="1600" dirty="0">
                <a:solidFill>
                  <a:schemeClr val="bg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sz="1600" dirty="0" err="1">
                <a:solidFill>
                  <a:schemeClr val="bg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POSans R" charset="-122"/>
                <a:ea typeface="OPPOSans R" charset="-122"/>
                <a:cs typeface="OPPOSans-S R" panose="00020600040101010101" pitchFamily="18" charset="-122"/>
              </a:rPr>
              <a:t>mengalami</a:t>
            </a:r>
            <a:r>
              <a:rPr lang="en-US" sz="1600" dirty="0">
                <a:solidFill>
                  <a:schemeClr val="bg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sz="1600" dirty="0" err="1">
                <a:solidFill>
                  <a:schemeClr val="bg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POSans R" charset="-122"/>
                <a:ea typeface="OPPOSans R" charset="-122"/>
                <a:cs typeface="OPPOSans-S R" panose="00020600040101010101" pitchFamily="18" charset="-122"/>
              </a:rPr>
              <a:t>keausan</a:t>
            </a:r>
            <a:r>
              <a:rPr lang="en-US" sz="1600" dirty="0">
                <a:solidFill>
                  <a:schemeClr val="bg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sz="1600" dirty="0" err="1">
                <a:solidFill>
                  <a:schemeClr val="bg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POSans R" charset="-122"/>
                <a:ea typeface="OPPOSans R" charset="-122"/>
                <a:cs typeface="OPPOSans-S R" panose="00020600040101010101" pitchFamily="18" charset="-122"/>
              </a:rPr>
              <a:t>sehari-hari</a:t>
            </a:r>
            <a:r>
              <a:rPr lang="id-ID" sz="1600" dirty="0">
                <a:solidFill>
                  <a:schemeClr val="bg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bahkan menurun drastis</a:t>
            </a:r>
            <a:r>
              <a:rPr lang="en-US" sz="1600" dirty="0">
                <a:solidFill>
                  <a:schemeClr val="bg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POSans R" charset="-122"/>
                <a:ea typeface="OPPOSans R" charset="-122"/>
                <a:cs typeface="OPPOSans-S R" panose="00020600040101010101" pitchFamily="18" charset="-122"/>
              </a:rPr>
              <a:t>; </a:t>
            </a:r>
            <a:r>
              <a:rPr lang="id-ID" sz="1600" dirty="0">
                <a:solidFill>
                  <a:schemeClr val="bg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POSans R" charset="-122"/>
                <a:ea typeface="OPPOSans R" charset="-122"/>
                <a:cs typeface="OPPOSans-S R" panose="00020600040101010101" pitchFamily="18" charset="-122"/>
              </a:rPr>
              <a:t>lalu </a:t>
            </a:r>
            <a:r>
              <a:rPr lang="en-US" sz="1600" dirty="0" err="1">
                <a:solidFill>
                  <a:schemeClr val="bg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POSans R" charset="-122"/>
                <a:ea typeface="OPPOSans R" charset="-122"/>
                <a:cs typeface="OPPOSans-S R" panose="00020600040101010101" pitchFamily="18" charset="-122"/>
              </a:rPr>
              <a:t>jangan</a:t>
            </a:r>
            <a:r>
              <a:rPr lang="en-US" sz="1600" dirty="0">
                <a:solidFill>
                  <a:schemeClr val="bg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sz="1600" dirty="0" err="1">
                <a:solidFill>
                  <a:schemeClr val="bg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POSans R" charset="-122"/>
                <a:ea typeface="OPPOSans R" charset="-122"/>
                <a:cs typeface="OPPOSans-S R" panose="00020600040101010101" pitchFamily="18" charset="-122"/>
              </a:rPr>
              <a:t>mengisi</a:t>
            </a:r>
            <a:r>
              <a:rPr lang="en-US" sz="1600" dirty="0">
                <a:solidFill>
                  <a:schemeClr val="bg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sz="1600" dirty="0" err="1">
                <a:solidFill>
                  <a:schemeClr val="bg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POSans R" charset="-122"/>
                <a:ea typeface="OPPOSans R" charset="-122"/>
                <a:cs typeface="OPPOSans-S R" panose="00020600040101010101" pitchFamily="18" charset="-122"/>
              </a:rPr>
              <a:t>daya</a:t>
            </a:r>
            <a:r>
              <a:rPr lang="en-US" sz="1600" dirty="0">
                <a:solidFill>
                  <a:schemeClr val="bg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sz="1600" dirty="0" err="1">
                <a:solidFill>
                  <a:schemeClr val="bg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POSans R" charset="-122"/>
                <a:ea typeface="OPPOSans R" charset="-122"/>
                <a:cs typeface="OPPOSans-S R" panose="00020600040101010101" pitchFamily="18" charset="-122"/>
              </a:rPr>
              <a:t>ponsel</a:t>
            </a:r>
            <a:r>
              <a:rPr lang="en-US" sz="1600" dirty="0">
                <a:solidFill>
                  <a:schemeClr val="bg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sz="1600" dirty="0" err="1">
                <a:solidFill>
                  <a:schemeClr val="bg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POSans R" charset="-122"/>
                <a:ea typeface="OPPOSans R" charset="-122"/>
                <a:cs typeface="OPPOSans-S R" panose="00020600040101010101" pitchFamily="18" charset="-122"/>
              </a:rPr>
              <a:t>dalam</a:t>
            </a:r>
            <a:r>
              <a:rPr lang="en-US" sz="1600" dirty="0">
                <a:solidFill>
                  <a:schemeClr val="bg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sz="1600" dirty="0" err="1">
                <a:solidFill>
                  <a:schemeClr val="bg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POSans R" charset="-122"/>
                <a:ea typeface="OPPOSans R" charset="-122"/>
                <a:cs typeface="OPPOSans-S R" panose="00020600040101010101" pitchFamily="18" charset="-122"/>
              </a:rPr>
              <a:t>keadaan</a:t>
            </a:r>
            <a:r>
              <a:rPr lang="en-US" sz="1600" dirty="0">
                <a:solidFill>
                  <a:schemeClr val="bg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sz="1600" dirty="0" err="1">
                <a:solidFill>
                  <a:schemeClr val="bg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POSans R" charset="-122"/>
                <a:ea typeface="OPPOSans R" charset="-122"/>
                <a:cs typeface="OPPOSans-S R" panose="00020600040101010101" pitchFamily="18" charset="-122"/>
              </a:rPr>
              <a:t>basah</a:t>
            </a:r>
            <a:r>
              <a:rPr lang="en-US" sz="1600" dirty="0">
                <a:solidFill>
                  <a:schemeClr val="bg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POSans R" charset="-122"/>
                <a:ea typeface="OPPOSans R" charset="-122"/>
                <a:cs typeface="OPPOSans-S R" panose="00020600040101010101" pitchFamily="18" charset="-122"/>
              </a:rPr>
              <a:t>; </a:t>
            </a:r>
            <a:r>
              <a:rPr lang="en-US" sz="1600" dirty="0" err="1">
                <a:solidFill>
                  <a:schemeClr val="bg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POSans R" charset="-122"/>
                <a:ea typeface="OPPOSans R" charset="-122"/>
                <a:cs typeface="OPPOSans-S R" panose="00020600040101010101" pitchFamily="18" charset="-122"/>
              </a:rPr>
              <a:t>kerusakan</a:t>
            </a:r>
            <a:r>
              <a:rPr lang="en-US" sz="1600" dirty="0">
                <a:solidFill>
                  <a:schemeClr val="bg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yang </a:t>
            </a:r>
            <a:r>
              <a:rPr lang="en-US" sz="1600" dirty="0" err="1">
                <a:solidFill>
                  <a:schemeClr val="bg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POSans R" charset="-122"/>
                <a:ea typeface="OPPOSans R" charset="-122"/>
                <a:cs typeface="OPPOSans-S R" panose="00020600040101010101" pitchFamily="18" charset="-122"/>
              </a:rPr>
              <a:t>disebabkan</a:t>
            </a:r>
            <a:r>
              <a:rPr lang="en-US" sz="1600" dirty="0">
                <a:solidFill>
                  <a:schemeClr val="bg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oleh </a:t>
            </a:r>
            <a:r>
              <a:rPr lang="id-ID" sz="1600" dirty="0">
                <a:solidFill>
                  <a:schemeClr val="bg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POSans R" charset="-122"/>
                <a:ea typeface="OPPOSans R" charset="-122"/>
                <a:cs typeface="OPPOSans-S R" panose="00020600040101010101" pitchFamily="18" charset="-122"/>
              </a:rPr>
              <a:t>kemasukan cairan</a:t>
            </a:r>
            <a:r>
              <a:rPr lang="en-US" sz="1600" dirty="0">
                <a:solidFill>
                  <a:schemeClr val="bg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sz="1600" dirty="0" err="1">
                <a:solidFill>
                  <a:schemeClr val="bg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POSans R" charset="-122"/>
                <a:ea typeface="OPPOSans R" charset="-122"/>
                <a:cs typeface="OPPOSans-S R" panose="00020600040101010101" pitchFamily="18" charset="-122"/>
              </a:rPr>
              <a:t>tidak</a:t>
            </a:r>
            <a:r>
              <a:rPr lang="en-US" sz="1600" dirty="0">
                <a:solidFill>
                  <a:schemeClr val="bg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sz="1600" dirty="0" err="1">
                <a:solidFill>
                  <a:schemeClr val="bg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POSans R" charset="-122"/>
                <a:ea typeface="OPPOSans R" charset="-122"/>
                <a:cs typeface="OPPOSans-S R" panose="00020600040101010101" pitchFamily="18" charset="-122"/>
              </a:rPr>
              <a:t>tercakup</a:t>
            </a:r>
            <a:r>
              <a:rPr lang="en-US" sz="1600" dirty="0">
                <a:solidFill>
                  <a:schemeClr val="bg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sz="1600" dirty="0" err="1">
                <a:solidFill>
                  <a:schemeClr val="bg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POSans R" charset="-122"/>
                <a:ea typeface="OPPOSans R" charset="-122"/>
                <a:cs typeface="OPPOSans-S R" panose="00020600040101010101" pitchFamily="18" charset="-122"/>
              </a:rPr>
              <a:t>dalam</a:t>
            </a:r>
            <a:r>
              <a:rPr lang="en-US" sz="1600" dirty="0">
                <a:solidFill>
                  <a:schemeClr val="bg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id-ID" sz="1600" dirty="0">
                <a:solidFill>
                  <a:schemeClr val="bg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POSans R" charset="-122"/>
                <a:ea typeface="OPPOSans R" charset="-122"/>
                <a:cs typeface="OPPOSans-S R" panose="00020600040101010101" pitchFamily="18" charset="-122"/>
              </a:rPr>
              <a:t>perbaikan </a:t>
            </a:r>
            <a:r>
              <a:rPr lang="en-US" sz="1600" dirty="0" err="1">
                <a:solidFill>
                  <a:schemeClr val="bg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POSans R" charset="-122"/>
                <a:ea typeface="OPPOSans R" charset="-122"/>
                <a:cs typeface="OPPOSans-S R" panose="00020600040101010101" pitchFamily="18" charset="-122"/>
              </a:rPr>
              <a:t>garansi</a:t>
            </a:r>
            <a:endParaRPr lang="en-US" sz="1600" dirty="0">
              <a:solidFill>
                <a:schemeClr val="bg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OPPOSans R" charset="-122"/>
              <a:ea typeface="OPPOSans R" charset="-122"/>
              <a:cs typeface="OPPOSans-S R" panose="00020600040101010101" pitchFamily="18" charset="-122"/>
            </a:endParaRPr>
          </a:p>
        </p:txBody>
      </p:sp>
      <p:sp>
        <p:nvSpPr>
          <p:cNvPr id="2" name="文本框 35"/>
          <p:cNvSpPr txBox="1"/>
          <p:nvPr/>
        </p:nvSpPr>
        <p:spPr>
          <a:xfrm>
            <a:off x="5305425" y="629285"/>
            <a:ext cx="2035175" cy="707886"/>
          </a:xfrm>
          <a:prstGeom prst="rect">
            <a:avLst/>
          </a:prstGeom>
          <a:ln w="12700">
            <a:miter lim="400000"/>
          </a:ln>
        </p:spPr>
        <p:txBody>
          <a:bodyPr wrap="square" lIns="22856" rIns="22856">
            <a:spAutoFit/>
          </a:bodyPr>
          <a:lstStyle>
            <a:lvl1pPr algn="r">
              <a:defRPr sz="3200">
                <a:solidFill>
                  <a:srgbClr val="00FF9B"/>
                </a:solidFill>
                <a:latin typeface="OPPOSans-R"/>
                <a:ea typeface="OPPOSans-R"/>
                <a:cs typeface="OPPOSans-R"/>
                <a:sym typeface="OPPOSans-R"/>
              </a:defRPr>
            </a:lvl1pPr>
          </a:lstStyle>
          <a:p>
            <a:pPr lvl="0" algn="ctr">
              <a:defRPr/>
            </a:pPr>
            <a:r>
              <a:rPr lang="en-US" altLang="zh-CN" sz="4000" spc="-15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POSans R" charset="-122"/>
                <a:ea typeface="OPPOSans R" charset="-122"/>
                <a:cs typeface="+mn-cs"/>
              </a:rPr>
              <a:t>FAQ</a:t>
            </a:r>
            <a:endParaRPr lang="zh-CN" altLang="en-US" sz="4000" spc="-15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POSans R" charset="-122"/>
              <a:ea typeface="OPPOSans R" charset="-122"/>
              <a:cs typeface="+mn-cs"/>
            </a:endParaRPr>
          </a:p>
        </p:txBody>
      </p:sp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/>
        </p:nvSpPr>
        <p:spPr>
          <a:xfrm>
            <a:off x="-2" y="-5001"/>
            <a:ext cx="12192001" cy="6863000"/>
          </a:xfrm>
          <a:prstGeom prst="rect">
            <a:avLst/>
          </a:prstGeom>
          <a:gradFill flip="none" rotWithShape="1">
            <a:gsLst>
              <a:gs pos="0">
                <a:srgbClr val="000000"/>
              </a:gs>
              <a:gs pos="39000">
                <a:schemeClr val="tx1"/>
              </a:gs>
              <a:gs pos="69000">
                <a:srgbClr val="17212A"/>
              </a:gs>
              <a:gs pos="100000">
                <a:srgbClr val="2E3744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1" name="文本框 10"/>
          <p:cNvSpPr txBox="1"/>
          <p:nvPr/>
        </p:nvSpPr>
        <p:spPr>
          <a:xfrm>
            <a:off x="3755963" y="554470"/>
            <a:ext cx="2314055" cy="19516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sz="4800" b="1" noProof="0" dirty="0">
                <a:solidFill>
                  <a:srgbClr val="EA9233"/>
                </a:solidFill>
                <a:latin typeface="OPPOSans R" charset="-122"/>
                <a:ea typeface="OPPOSans R" charset="-122"/>
              </a:rPr>
              <a:t>Gloss </a:t>
            </a:r>
            <a:r>
              <a:rPr lang="en-US" altLang="zh-CN" sz="4800" b="1" noProof="0" dirty="0" err="1">
                <a:solidFill>
                  <a:srgbClr val="EA9233"/>
                </a:solidFill>
                <a:latin typeface="OPPOSans R" charset="-122"/>
                <a:ea typeface="OPPOSans R" charset="-122"/>
              </a:rPr>
              <a:t>Hitam</a:t>
            </a:r>
            <a:endParaRPr lang="en-US" altLang="zh-CN" sz="4800" b="1" noProof="0" dirty="0">
              <a:solidFill>
                <a:srgbClr val="EA9233"/>
              </a:solidFill>
              <a:latin typeface="OPPOSans R" charset="-122"/>
              <a:ea typeface="OPPOSans R" charset="-122"/>
            </a:endParaRPr>
          </a:p>
        </p:txBody>
      </p:sp>
      <p:pic>
        <p:nvPicPr>
          <p:cNvPr id="21" name="图片 20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152" b="96303" l="8308" r="95619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28101" y="39407"/>
            <a:ext cx="2728077" cy="6803183"/>
          </a:xfrm>
          <a:prstGeom prst="rect">
            <a:avLst/>
          </a:prstGeom>
        </p:spPr>
      </p:pic>
      <p:sp>
        <p:nvSpPr>
          <p:cNvPr id="8" name="文本框 7"/>
          <p:cNvSpPr txBox="1"/>
          <p:nvPr/>
        </p:nvSpPr>
        <p:spPr>
          <a:xfrm>
            <a:off x="3781945" y="2344736"/>
            <a:ext cx="3507552" cy="13563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sv-SE" altLang="zh-CN" sz="1400" dirty="0">
                <a:solidFill>
                  <a:prstClr val="white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Berlian hitam yang berharga, menyinari penonton</a:t>
            </a:r>
            <a:endParaRPr lang="en-US" altLang="zh-CN" sz="1400" dirty="0">
              <a:solidFill>
                <a:prstClr val="white"/>
              </a:solidFill>
              <a:latin typeface="OPPOSans R" charset="-122"/>
              <a:ea typeface="OPPOSans R" charset="-122"/>
              <a:cs typeface="OPPOSans-S R" panose="00020600040101010101" pitchFamily="18" charset="-122"/>
            </a:endParaRPr>
          </a:p>
          <a:p>
            <a:pPr>
              <a:lnSpc>
                <a:spcPct val="150000"/>
              </a:lnSpc>
              <a:defRPr/>
            </a:pPr>
            <a:r>
              <a:rPr lang="en-US" altLang="zh-CN" sz="1400" dirty="0">
                <a:solidFill>
                  <a:prstClr val="white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Paling </a:t>
            </a:r>
            <a:r>
              <a:rPr lang="en-US" altLang="zh-CN" sz="1400" dirty="0" err="1">
                <a:solidFill>
                  <a:prstClr val="white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mendemonstrasikan</a:t>
            </a:r>
            <a:endParaRPr lang="en-US" altLang="zh-CN" sz="1400" dirty="0">
              <a:solidFill>
                <a:prstClr val="white"/>
              </a:solidFill>
              <a:latin typeface="OPPOSans R" charset="-122"/>
              <a:ea typeface="OPPOSans R" charset="-122"/>
              <a:cs typeface="OPPOSans-S R" panose="00020600040101010101" pitchFamily="18" charset="-122"/>
            </a:endParaRPr>
          </a:p>
          <a:p>
            <a:pPr>
              <a:lnSpc>
                <a:spcPct val="150000"/>
              </a:lnSpc>
              <a:defRPr/>
            </a:pPr>
            <a:r>
              <a:rPr lang="en-US" altLang="zh-CN" sz="1400" dirty="0" err="1">
                <a:solidFill>
                  <a:prstClr val="white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Suatu</a:t>
            </a:r>
            <a:r>
              <a:rPr lang="en-US" altLang="zh-CN" sz="1400" dirty="0">
                <a:solidFill>
                  <a:prstClr val="white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1400" dirty="0" err="1">
                <a:solidFill>
                  <a:prstClr val="white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Kehormatan</a:t>
            </a:r>
            <a:endParaRPr lang="zh-CN" altLang="en-US" sz="1400" dirty="0">
              <a:solidFill>
                <a:prstClr val="white"/>
              </a:solidFill>
              <a:latin typeface="OPPOSans R" charset="-122"/>
              <a:ea typeface="OPPOSans R" charset="-122"/>
              <a:cs typeface="OPPOSans-S R" panose="00020600040101010101" pitchFamily="18" charset="-122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3781945" y="3507094"/>
            <a:ext cx="7576612" cy="29219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en-US" altLang="zh-CN" sz="2400" b="1" dirty="0" err="1">
                <a:solidFill>
                  <a:srgbClr val="EA9233"/>
                </a:solidFill>
                <a:latin typeface="OPPOSans R" charset="-122"/>
                <a:ea typeface="OPPOSans R" charset="-122"/>
              </a:rPr>
              <a:t>Teknologi</a:t>
            </a:r>
            <a:r>
              <a:rPr lang="en-US" altLang="zh-CN" sz="2400" b="1" dirty="0">
                <a:solidFill>
                  <a:srgbClr val="EA9233"/>
                </a:solidFill>
                <a:latin typeface="OPPOSans R" charset="-122"/>
                <a:ea typeface="OPPOSans R" charset="-122"/>
              </a:rPr>
              <a:t> </a:t>
            </a:r>
            <a:r>
              <a:rPr lang="en-US" altLang="zh-CN" sz="2400" b="1" dirty="0" err="1">
                <a:solidFill>
                  <a:srgbClr val="EA9233"/>
                </a:solidFill>
                <a:latin typeface="OPPOSans R" charset="-122"/>
                <a:ea typeface="OPPOSans R" charset="-122"/>
              </a:rPr>
              <a:t>Terbatas</a:t>
            </a:r>
            <a:endParaRPr lang="en-US" altLang="zh-CN" sz="2400" b="1" dirty="0">
              <a:solidFill>
                <a:srgbClr val="EA9233"/>
              </a:solidFill>
              <a:latin typeface="OPPOSans R" charset="-122"/>
              <a:ea typeface="OPPOSans R" charset="-122"/>
            </a:endParaRPr>
          </a:p>
          <a:p>
            <a:pPr>
              <a:lnSpc>
                <a:spcPct val="150000"/>
              </a:lnSpc>
              <a:defRPr/>
            </a:pPr>
            <a:r>
              <a:rPr lang="it-IT" altLang="zh-CN" sz="1400" dirty="0">
                <a:solidFill>
                  <a:schemeClr val="bg1"/>
                </a:solidFill>
                <a:latin typeface="OPPOSans R" charset="-122"/>
                <a:ea typeface="OPPOSans R" charset="-122"/>
              </a:rPr>
              <a:t>Kaca paling terang di industri, transparansi adalah 3 kali ponsel biasa</a:t>
            </a:r>
          </a:p>
          <a:p>
            <a:pPr>
              <a:lnSpc>
                <a:spcPct val="150000"/>
              </a:lnSpc>
              <a:defRPr/>
            </a:pPr>
            <a:r>
              <a:rPr lang="en-US" altLang="zh-CN" sz="2400" b="1" dirty="0" err="1">
                <a:solidFill>
                  <a:srgbClr val="EA9233"/>
                </a:solidFill>
                <a:latin typeface="OPPOSans R" charset="-122"/>
                <a:ea typeface="OPPOSans R" charset="-122"/>
              </a:rPr>
              <a:t>Tiga</a:t>
            </a:r>
            <a:r>
              <a:rPr lang="en-US" altLang="zh-CN" sz="2400" b="1" dirty="0">
                <a:solidFill>
                  <a:srgbClr val="EA9233"/>
                </a:solidFill>
                <a:latin typeface="OPPOSans R" charset="-122"/>
                <a:ea typeface="OPPOSans R" charset="-122"/>
              </a:rPr>
              <a:t> </a:t>
            </a:r>
            <a:r>
              <a:rPr lang="en-US" altLang="zh-CN" sz="2400" b="1" dirty="0" err="1">
                <a:solidFill>
                  <a:srgbClr val="EA9233"/>
                </a:solidFill>
                <a:latin typeface="OPPOSans R" charset="-122"/>
                <a:ea typeface="OPPOSans R" charset="-122"/>
              </a:rPr>
              <a:t>Jenis</a:t>
            </a:r>
            <a:r>
              <a:rPr lang="en-US" altLang="zh-CN" sz="2400" b="1" dirty="0">
                <a:solidFill>
                  <a:srgbClr val="EA9233"/>
                </a:solidFill>
                <a:latin typeface="OPPOSans R" charset="-122"/>
                <a:ea typeface="OPPOSans R" charset="-122"/>
              </a:rPr>
              <a:t> </a:t>
            </a:r>
            <a:r>
              <a:rPr lang="en-US" altLang="zh-CN" sz="2400" b="1" dirty="0" err="1">
                <a:solidFill>
                  <a:srgbClr val="EA9233"/>
                </a:solidFill>
                <a:latin typeface="OPPOSans R" charset="-122"/>
                <a:ea typeface="OPPOSans R" charset="-122"/>
              </a:rPr>
              <a:t>Tekstur</a:t>
            </a:r>
            <a:endParaRPr lang="en-US" altLang="zh-CN" sz="2400" b="1" dirty="0">
              <a:solidFill>
                <a:srgbClr val="EA9233"/>
              </a:solidFill>
              <a:latin typeface="OPPOSans R" charset="-122"/>
              <a:ea typeface="OPPOSans R" charset="-122"/>
            </a:endParaRPr>
          </a:p>
          <a:p>
            <a:pPr>
              <a:lnSpc>
                <a:spcPct val="150000"/>
              </a:lnSpc>
              <a:defRPr/>
            </a:pPr>
            <a:r>
              <a:rPr lang="en-US" altLang="zh-CN" sz="1400" dirty="0" err="1">
                <a:solidFill>
                  <a:schemeClr val="bg1"/>
                </a:solidFill>
                <a:latin typeface="OPPOSans R" charset="-122"/>
                <a:ea typeface="OPPOSans R" charset="-122"/>
              </a:rPr>
              <a:t>Terlihat</a:t>
            </a:r>
            <a:r>
              <a:rPr lang="en-US" altLang="zh-CN" sz="1400" dirty="0">
                <a:solidFill>
                  <a:schemeClr val="bg1"/>
                </a:solidFill>
                <a:latin typeface="OPPOSans R" charset="-122"/>
                <a:ea typeface="OPPOSans R" charset="-122"/>
              </a:rPr>
              <a:t> </a:t>
            </a:r>
            <a:r>
              <a:rPr lang="en-US" altLang="zh-CN" sz="1400" dirty="0" err="1">
                <a:solidFill>
                  <a:schemeClr val="bg1"/>
                </a:solidFill>
                <a:latin typeface="OPPOSans R" charset="-122"/>
                <a:ea typeface="OPPOSans R" charset="-122"/>
              </a:rPr>
              <a:t>terang</a:t>
            </a:r>
            <a:r>
              <a:rPr lang="en-US" altLang="zh-CN" sz="1400" dirty="0">
                <a:solidFill>
                  <a:schemeClr val="bg1"/>
                </a:solidFill>
                <a:latin typeface="OPPOSans R" charset="-122"/>
                <a:ea typeface="OPPOSans R" charset="-122"/>
              </a:rPr>
              <a:t> </a:t>
            </a:r>
            <a:r>
              <a:rPr lang="en-US" altLang="zh-CN" sz="1400" dirty="0" err="1">
                <a:solidFill>
                  <a:schemeClr val="bg1"/>
                </a:solidFill>
                <a:latin typeface="OPPOSans R" charset="-122"/>
                <a:ea typeface="OPPOSans R" charset="-122"/>
              </a:rPr>
              <a:t>seperti</a:t>
            </a:r>
            <a:r>
              <a:rPr lang="en-US" altLang="zh-CN" sz="1400" dirty="0">
                <a:solidFill>
                  <a:schemeClr val="bg1"/>
                </a:solidFill>
                <a:latin typeface="OPPOSans R" charset="-122"/>
                <a:ea typeface="OPPOSans R" charset="-122"/>
              </a:rPr>
              <a:t> </a:t>
            </a:r>
            <a:r>
              <a:rPr lang="en-US" altLang="zh-CN" sz="1400" dirty="0" err="1">
                <a:solidFill>
                  <a:schemeClr val="bg1"/>
                </a:solidFill>
                <a:latin typeface="OPPOSans R" charset="-122"/>
                <a:ea typeface="OPPOSans R" charset="-122"/>
              </a:rPr>
              <a:t>berlian</a:t>
            </a:r>
            <a:r>
              <a:rPr lang="en-US" altLang="zh-CN" sz="1400" dirty="0">
                <a:solidFill>
                  <a:schemeClr val="bg1"/>
                </a:solidFill>
                <a:latin typeface="OPPOSans R" charset="-122"/>
                <a:ea typeface="OPPOSans R" charset="-122"/>
              </a:rPr>
              <a:t> </a:t>
            </a:r>
            <a:r>
              <a:rPr lang="en-US" altLang="zh-CN" sz="1400" dirty="0" err="1">
                <a:solidFill>
                  <a:schemeClr val="bg1"/>
                </a:solidFill>
                <a:latin typeface="OPPOSans R" charset="-122"/>
                <a:ea typeface="OPPOSans R" charset="-122"/>
              </a:rPr>
              <a:t>hitam</a:t>
            </a:r>
            <a:r>
              <a:rPr lang="en-US" altLang="zh-CN" sz="1400" dirty="0">
                <a:solidFill>
                  <a:schemeClr val="bg1"/>
                </a:solidFill>
                <a:latin typeface="OPPOSans R" charset="-122"/>
                <a:ea typeface="OPPOSans R" charset="-122"/>
              </a:rPr>
              <a:t>, </a:t>
            </a:r>
            <a:r>
              <a:rPr lang="en-US" altLang="zh-CN" sz="1400" dirty="0" err="1">
                <a:solidFill>
                  <a:schemeClr val="bg1"/>
                </a:solidFill>
                <a:latin typeface="OPPOSans R" charset="-122"/>
                <a:ea typeface="OPPOSans R" charset="-122"/>
              </a:rPr>
              <a:t>ketika</a:t>
            </a:r>
            <a:r>
              <a:rPr lang="en-US" altLang="zh-CN" sz="1400" dirty="0">
                <a:solidFill>
                  <a:schemeClr val="bg1"/>
                </a:solidFill>
                <a:latin typeface="OPPOSans R" charset="-122"/>
                <a:ea typeface="OPPOSans R" charset="-122"/>
              </a:rPr>
              <a:t> </a:t>
            </a:r>
            <a:r>
              <a:rPr lang="en-US" altLang="zh-CN" sz="1400" dirty="0" err="1">
                <a:solidFill>
                  <a:schemeClr val="bg1"/>
                </a:solidFill>
                <a:latin typeface="OPPOSans R" charset="-122"/>
                <a:ea typeface="OPPOSans R" charset="-122"/>
              </a:rPr>
              <a:t>disentuh</a:t>
            </a:r>
            <a:r>
              <a:rPr lang="en-US" altLang="zh-CN" sz="1400" dirty="0">
                <a:solidFill>
                  <a:schemeClr val="bg1"/>
                </a:solidFill>
                <a:latin typeface="OPPOSans R" charset="-122"/>
                <a:ea typeface="OPPOSans R" charset="-122"/>
              </a:rPr>
              <a:t> </a:t>
            </a:r>
            <a:r>
              <a:rPr lang="en-US" altLang="zh-CN" sz="1400" dirty="0" err="1">
                <a:solidFill>
                  <a:schemeClr val="bg1"/>
                </a:solidFill>
                <a:latin typeface="OPPOSans R" charset="-122"/>
                <a:ea typeface="OPPOSans R" charset="-122"/>
              </a:rPr>
              <a:t>terasa</a:t>
            </a:r>
            <a:r>
              <a:rPr lang="en-US" altLang="zh-CN" sz="1400" dirty="0">
                <a:solidFill>
                  <a:schemeClr val="bg1"/>
                </a:solidFill>
                <a:latin typeface="OPPOSans R" charset="-122"/>
                <a:ea typeface="OPPOSans R" charset="-122"/>
              </a:rPr>
              <a:t> </a:t>
            </a:r>
            <a:r>
              <a:rPr lang="en-US" altLang="zh-CN" sz="1400" dirty="0" err="1">
                <a:solidFill>
                  <a:schemeClr val="bg1"/>
                </a:solidFill>
                <a:latin typeface="OPPOSans R" charset="-122"/>
                <a:ea typeface="OPPOSans R" charset="-122"/>
              </a:rPr>
              <a:t>kehalusan</a:t>
            </a:r>
            <a:r>
              <a:rPr lang="en-US" altLang="zh-CN" sz="1400" dirty="0">
                <a:solidFill>
                  <a:schemeClr val="bg1"/>
                </a:solidFill>
                <a:latin typeface="OPPOSans R" charset="-122"/>
                <a:ea typeface="OPPOSans R" charset="-122"/>
              </a:rPr>
              <a:t> </a:t>
            </a:r>
            <a:r>
              <a:rPr lang="en-US" altLang="zh-CN" sz="1400" dirty="0" err="1">
                <a:solidFill>
                  <a:schemeClr val="bg1"/>
                </a:solidFill>
                <a:latin typeface="OPPOSans R" charset="-122"/>
                <a:ea typeface="OPPOSans R" charset="-122"/>
              </a:rPr>
              <a:t>keramik</a:t>
            </a:r>
            <a:r>
              <a:rPr lang="en-US" altLang="zh-CN" sz="1400" dirty="0">
                <a:solidFill>
                  <a:schemeClr val="bg1"/>
                </a:solidFill>
                <a:latin typeface="OPPOSans R" charset="-122"/>
                <a:ea typeface="OPPOSans R" charset="-122"/>
              </a:rPr>
              <a:t>, </a:t>
            </a:r>
            <a:r>
              <a:rPr lang="en-US" altLang="zh-CN" sz="1400" dirty="0" err="1">
                <a:solidFill>
                  <a:schemeClr val="bg1"/>
                </a:solidFill>
                <a:latin typeface="OPPOSans R" charset="-122"/>
                <a:ea typeface="OPPOSans R" charset="-122"/>
              </a:rPr>
              <a:t>saat</a:t>
            </a:r>
            <a:r>
              <a:rPr lang="en-US" altLang="zh-CN" sz="1400" dirty="0">
                <a:solidFill>
                  <a:schemeClr val="bg1"/>
                </a:solidFill>
                <a:latin typeface="OPPOSans R" charset="-122"/>
                <a:ea typeface="OPPOSans R" charset="-122"/>
              </a:rPr>
              <a:t> </a:t>
            </a:r>
            <a:r>
              <a:rPr lang="en-US" altLang="zh-CN" sz="1400" dirty="0" err="1">
                <a:solidFill>
                  <a:schemeClr val="bg1"/>
                </a:solidFill>
                <a:latin typeface="OPPOSans R" charset="-122"/>
                <a:ea typeface="OPPOSans R" charset="-122"/>
              </a:rPr>
              <a:t>dipegang</a:t>
            </a:r>
            <a:r>
              <a:rPr lang="en-US" altLang="zh-CN" sz="1400" dirty="0">
                <a:solidFill>
                  <a:schemeClr val="bg1"/>
                </a:solidFill>
                <a:latin typeface="OPPOSans R" charset="-122"/>
                <a:ea typeface="OPPOSans R" charset="-122"/>
              </a:rPr>
              <a:t> </a:t>
            </a:r>
            <a:r>
              <a:rPr lang="en-US" altLang="zh-CN" sz="1400" dirty="0" err="1">
                <a:solidFill>
                  <a:schemeClr val="bg1"/>
                </a:solidFill>
                <a:latin typeface="OPPOSans R" charset="-122"/>
                <a:ea typeface="OPPOSans R" charset="-122"/>
              </a:rPr>
              <a:t>terasa</a:t>
            </a:r>
            <a:r>
              <a:rPr lang="en-US" altLang="zh-CN" sz="1400" dirty="0">
                <a:solidFill>
                  <a:schemeClr val="bg1"/>
                </a:solidFill>
                <a:latin typeface="OPPOSans R" charset="-122"/>
                <a:ea typeface="OPPOSans R" charset="-122"/>
              </a:rPr>
              <a:t> </a:t>
            </a:r>
            <a:r>
              <a:rPr lang="en-US" altLang="zh-CN" sz="1400" dirty="0" err="1">
                <a:solidFill>
                  <a:schemeClr val="bg1"/>
                </a:solidFill>
                <a:latin typeface="OPPOSans R" charset="-122"/>
                <a:ea typeface="OPPOSans R" charset="-122"/>
              </a:rPr>
              <a:t>kehangatan</a:t>
            </a:r>
            <a:r>
              <a:rPr lang="en-US" altLang="zh-CN" sz="1400" dirty="0">
                <a:solidFill>
                  <a:schemeClr val="bg1"/>
                </a:solidFill>
                <a:latin typeface="OPPOSans R" charset="-122"/>
                <a:ea typeface="OPPOSans R" charset="-122"/>
              </a:rPr>
              <a:t> batu </a:t>
            </a:r>
            <a:r>
              <a:rPr lang="en-US" altLang="zh-CN" sz="1400" dirty="0" err="1">
                <a:solidFill>
                  <a:schemeClr val="bg1"/>
                </a:solidFill>
                <a:latin typeface="OPPOSans R" charset="-122"/>
                <a:ea typeface="OPPOSans R" charset="-122"/>
              </a:rPr>
              <a:t>giok</a:t>
            </a:r>
            <a:r>
              <a:rPr lang="en-US" altLang="zh-CN" sz="1400" dirty="0">
                <a:solidFill>
                  <a:schemeClr val="bg1"/>
                </a:solidFill>
                <a:latin typeface="OPPOSans R" charset="-122"/>
                <a:ea typeface="OPPOSans R" charset="-122"/>
              </a:rPr>
              <a:t> di </a:t>
            </a:r>
            <a:r>
              <a:rPr lang="en-US" altLang="zh-CN" sz="1400" dirty="0" err="1">
                <a:solidFill>
                  <a:schemeClr val="bg1"/>
                </a:solidFill>
                <a:latin typeface="OPPOSans R" charset="-122"/>
                <a:ea typeface="OPPOSans R" charset="-122"/>
              </a:rPr>
              <a:t>tangan</a:t>
            </a:r>
            <a:r>
              <a:rPr lang="en-US" altLang="zh-CN" sz="1400" dirty="0">
                <a:solidFill>
                  <a:schemeClr val="bg1"/>
                </a:solidFill>
                <a:latin typeface="OPPOSans R" charset="-122"/>
                <a:ea typeface="OPPOSans R" charset="-122"/>
              </a:rPr>
              <a:t>.</a:t>
            </a:r>
            <a:endParaRPr lang="zh-CN" altLang="en-US" sz="1400" dirty="0">
              <a:solidFill>
                <a:schemeClr val="bg1"/>
              </a:solidFill>
              <a:latin typeface="OPPOSans R" charset="-122"/>
              <a:ea typeface="OPPOSans R" charset="-122"/>
            </a:endParaRPr>
          </a:p>
          <a:p>
            <a:pPr>
              <a:lnSpc>
                <a:spcPct val="150000"/>
              </a:lnSpc>
              <a:defRPr/>
            </a:pPr>
            <a:endParaRPr lang="en-US" altLang="zh-CN" dirty="0">
              <a:solidFill>
                <a:schemeClr val="bg1"/>
              </a:solidFill>
              <a:latin typeface="OPPOSans R" charset="-122"/>
              <a:ea typeface="OPPOSans R" charset="-122"/>
            </a:endParaRPr>
          </a:p>
          <a:p>
            <a:pPr algn="ctr">
              <a:lnSpc>
                <a:spcPct val="150000"/>
              </a:lnSpc>
              <a:defRPr/>
            </a:pPr>
            <a:r>
              <a:rPr lang="en-US" altLang="zh-CN" sz="1600" dirty="0" err="1">
                <a:solidFill>
                  <a:schemeClr val="bg1">
                    <a:lumMod val="85000"/>
                  </a:schemeClr>
                </a:solidFill>
                <a:latin typeface="OPPOSans R" charset="-122"/>
                <a:ea typeface="OPPOSans R" charset="-122"/>
              </a:rPr>
              <a:t>Catatan</a:t>
            </a:r>
            <a:r>
              <a:rPr lang="en-US" altLang="zh-CN" sz="1600" dirty="0">
                <a:solidFill>
                  <a:schemeClr val="bg1">
                    <a:lumMod val="85000"/>
                  </a:schemeClr>
                </a:solidFill>
                <a:latin typeface="OPPOSans R" charset="-122"/>
                <a:ea typeface="OPPOSans R" charset="-122"/>
              </a:rPr>
              <a:t>: </a:t>
            </a:r>
            <a:r>
              <a:rPr lang="en-US" altLang="zh-CN" sz="1600" dirty="0" err="1">
                <a:solidFill>
                  <a:schemeClr val="bg1">
                    <a:lumMod val="85000"/>
                  </a:schemeClr>
                </a:solidFill>
                <a:latin typeface="OPPOSans R" charset="-122"/>
                <a:ea typeface="OPPOSans R" charset="-122"/>
              </a:rPr>
              <a:t>Warna</a:t>
            </a:r>
            <a:r>
              <a:rPr lang="en-US" altLang="zh-CN" sz="1600" dirty="0">
                <a:solidFill>
                  <a:schemeClr val="bg1">
                    <a:lumMod val="85000"/>
                  </a:schemeClr>
                </a:solidFill>
                <a:latin typeface="OPPOSans R" charset="-122"/>
                <a:ea typeface="OPPOSans R" charset="-122"/>
              </a:rPr>
              <a:t> </a:t>
            </a:r>
            <a:r>
              <a:rPr lang="en-US" altLang="zh-CN" sz="1600" dirty="0" err="1">
                <a:solidFill>
                  <a:schemeClr val="bg1">
                    <a:lumMod val="85000"/>
                  </a:schemeClr>
                </a:solidFill>
                <a:latin typeface="OPPOSans R" charset="-122"/>
                <a:ea typeface="OPPOSans R" charset="-122"/>
              </a:rPr>
              <a:t>hitam</a:t>
            </a:r>
            <a:r>
              <a:rPr lang="en-US" altLang="zh-CN" sz="1600" dirty="0">
                <a:solidFill>
                  <a:schemeClr val="bg1">
                    <a:lumMod val="85000"/>
                  </a:schemeClr>
                </a:solidFill>
                <a:latin typeface="OPPOSans R" charset="-122"/>
                <a:ea typeface="OPPOSans R" charset="-122"/>
              </a:rPr>
              <a:t> </a:t>
            </a:r>
            <a:r>
              <a:rPr lang="en-US" altLang="zh-CN" sz="1600" dirty="0" err="1">
                <a:solidFill>
                  <a:schemeClr val="bg1">
                    <a:lumMod val="85000"/>
                  </a:schemeClr>
                </a:solidFill>
                <a:latin typeface="OPPOSans R" charset="-122"/>
                <a:ea typeface="OPPOSans R" charset="-122"/>
              </a:rPr>
              <a:t>sebagai</a:t>
            </a:r>
            <a:r>
              <a:rPr lang="en-US" altLang="zh-CN" sz="1600" dirty="0">
                <a:solidFill>
                  <a:schemeClr val="bg1">
                    <a:lumMod val="85000"/>
                  </a:schemeClr>
                </a:solidFill>
                <a:latin typeface="OPPOSans R" charset="-122"/>
                <a:ea typeface="OPPOSans R" charset="-122"/>
              </a:rPr>
              <a:t> </a:t>
            </a:r>
            <a:r>
              <a:rPr lang="en-US" altLang="zh-CN" sz="1600" dirty="0" err="1">
                <a:solidFill>
                  <a:schemeClr val="bg1">
                    <a:lumMod val="85000"/>
                  </a:schemeClr>
                </a:solidFill>
                <a:latin typeface="OPPOSans R" charset="-122"/>
                <a:ea typeface="OPPOSans R" charset="-122"/>
              </a:rPr>
              <a:t>kaca</a:t>
            </a:r>
            <a:r>
              <a:rPr lang="en-US" altLang="zh-CN" sz="1600" dirty="0">
                <a:solidFill>
                  <a:schemeClr val="bg1">
                    <a:lumMod val="85000"/>
                  </a:schemeClr>
                </a:solidFill>
                <a:latin typeface="OPPOSans R" charset="-122"/>
                <a:ea typeface="OPPOSans R" charset="-122"/>
              </a:rPr>
              <a:t> yang </a:t>
            </a:r>
            <a:r>
              <a:rPr lang="en-US" altLang="zh-CN" sz="1600" dirty="0" err="1">
                <a:solidFill>
                  <a:schemeClr val="bg1">
                    <a:lumMod val="85000"/>
                  </a:schemeClr>
                </a:solidFill>
                <a:latin typeface="OPPOSans R" charset="-122"/>
                <a:ea typeface="OPPOSans R" charset="-122"/>
              </a:rPr>
              <a:t>berkilau</a:t>
            </a:r>
            <a:endParaRPr lang="zh-CN" altLang="en-US" sz="1600" dirty="0">
              <a:solidFill>
                <a:schemeClr val="bg1">
                  <a:lumMod val="85000"/>
                </a:schemeClr>
              </a:solidFill>
              <a:latin typeface="OPPOSans R" charset="-122"/>
              <a:ea typeface="OPPOSans R" charset="-122"/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37" b="8062"/>
          <a:stretch>
            <a:fillRect/>
          </a:stretch>
        </p:blipFill>
        <p:spPr>
          <a:xfrm>
            <a:off x="7174358" y="822313"/>
            <a:ext cx="3886029" cy="2187600"/>
          </a:xfrm>
          <a:prstGeom prst="rect">
            <a:avLst/>
          </a:prstGeom>
        </p:spPr>
      </p:pic>
      <p:sp>
        <p:nvSpPr>
          <p:cNvPr id="10" name="文本框 9"/>
          <p:cNvSpPr txBox="1"/>
          <p:nvPr/>
        </p:nvSpPr>
        <p:spPr>
          <a:xfrm>
            <a:off x="6968264" y="2902838"/>
            <a:ext cx="4807014" cy="7982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  <a:defRPr/>
            </a:pPr>
            <a:r>
              <a:rPr lang="en-US" altLang="zh-CN" sz="1600" dirty="0" err="1">
                <a:solidFill>
                  <a:schemeClr val="bg1"/>
                </a:solidFill>
                <a:latin typeface="OPPOSans R" charset="-122"/>
                <a:ea typeface="OPPOSans R" charset="-122"/>
              </a:rPr>
              <a:t>Dalam</a:t>
            </a:r>
            <a:r>
              <a:rPr lang="en-US" altLang="zh-CN" sz="1600" dirty="0">
                <a:solidFill>
                  <a:schemeClr val="bg1"/>
                </a:solidFill>
                <a:latin typeface="OPPOSans R" charset="-122"/>
                <a:ea typeface="OPPOSans R" charset="-122"/>
              </a:rPr>
              <a:t> </a:t>
            </a:r>
            <a:r>
              <a:rPr lang="en-US" altLang="zh-CN" sz="1600" dirty="0" err="1">
                <a:solidFill>
                  <a:schemeClr val="bg1"/>
                </a:solidFill>
                <a:latin typeface="OPPOSans R" charset="-122"/>
                <a:ea typeface="OPPOSans R" charset="-122"/>
              </a:rPr>
              <a:t>jenis</a:t>
            </a:r>
            <a:r>
              <a:rPr lang="en-US" altLang="zh-CN" sz="1600" dirty="0">
                <a:solidFill>
                  <a:schemeClr val="bg1"/>
                </a:solidFill>
                <a:latin typeface="OPPOSans R" charset="-122"/>
                <a:ea typeface="OPPOSans R" charset="-122"/>
              </a:rPr>
              <a:t> </a:t>
            </a:r>
            <a:r>
              <a:rPr lang="en-US" altLang="zh-CN" sz="1600" dirty="0" err="1">
                <a:solidFill>
                  <a:schemeClr val="bg1"/>
                </a:solidFill>
                <a:latin typeface="OPPOSans R" charset="-122"/>
                <a:ea typeface="OPPOSans R" charset="-122"/>
              </a:rPr>
              <a:t>berlian</a:t>
            </a:r>
            <a:r>
              <a:rPr lang="en-US" altLang="zh-CN" sz="1600" dirty="0">
                <a:solidFill>
                  <a:schemeClr val="bg1"/>
                </a:solidFill>
                <a:latin typeface="OPPOSans R" charset="-122"/>
                <a:ea typeface="OPPOSans R" charset="-122"/>
              </a:rPr>
              <a:t>, </a:t>
            </a:r>
            <a:r>
              <a:rPr lang="en-US" altLang="zh-CN" sz="1600" dirty="0" err="1">
                <a:solidFill>
                  <a:schemeClr val="bg1"/>
                </a:solidFill>
                <a:latin typeface="OPPOSans R" charset="-122"/>
                <a:ea typeface="OPPOSans R" charset="-122"/>
              </a:rPr>
              <a:t>berlian</a:t>
            </a:r>
            <a:r>
              <a:rPr lang="en-US" altLang="zh-CN" sz="1600" dirty="0">
                <a:solidFill>
                  <a:schemeClr val="bg1"/>
                </a:solidFill>
                <a:latin typeface="OPPOSans R" charset="-122"/>
                <a:ea typeface="OPPOSans R" charset="-122"/>
              </a:rPr>
              <a:t> </a:t>
            </a:r>
            <a:r>
              <a:rPr lang="en-US" altLang="zh-CN" sz="1600" dirty="0" err="1">
                <a:solidFill>
                  <a:schemeClr val="bg1"/>
                </a:solidFill>
                <a:latin typeface="OPPOSans R" charset="-122"/>
                <a:ea typeface="OPPOSans R" charset="-122"/>
              </a:rPr>
              <a:t>hitam</a:t>
            </a:r>
            <a:r>
              <a:rPr lang="en-US" altLang="zh-CN" sz="1600" dirty="0">
                <a:solidFill>
                  <a:schemeClr val="bg1"/>
                </a:solidFill>
                <a:latin typeface="OPPOSans R" charset="-122"/>
                <a:ea typeface="OPPOSans R" charset="-122"/>
              </a:rPr>
              <a:t> </a:t>
            </a:r>
            <a:r>
              <a:rPr lang="en-US" altLang="zh-CN" sz="1600" dirty="0" err="1">
                <a:solidFill>
                  <a:schemeClr val="bg1"/>
                </a:solidFill>
                <a:latin typeface="OPPOSans R" charset="-122"/>
                <a:ea typeface="OPPOSans R" charset="-122"/>
              </a:rPr>
              <a:t>sangat</a:t>
            </a:r>
            <a:r>
              <a:rPr lang="en-US" altLang="zh-CN" sz="1600" dirty="0">
                <a:solidFill>
                  <a:schemeClr val="bg1"/>
                </a:solidFill>
                <a:latin typeface="OPPOSans R" charset="-122"/>
                <a:ea typeface="OPPOSans R" charset="-122"/>
              </a:rPr>
              <a:t> </a:t>
            </a:r>
            <a:r>
              <a:rPr lang="en-US" altLang="zh-CN" sz="1600" dirty="0" err="1">
                <a:solidFill>
                  <a:schemeClr val="bg1"/>
                </a:solidFill>
                <a:latin typeface="OPPOSans R" charset="-122"/>
                <a:ea typeface="OPPOSans R" charset="-122"/>
              </a:rPr>
              <a:t>langka</a:t>
            </a:r>
            <a:r>
              <a:rPr lang="en-US" altLang="zh-CN" sz="1600" dirty="0">
                <a:solidFill>
                  <a:schemeClr val="bg1"/>
                </a:solidFill>
                <a:latin typeface="OPPOSans R" charset="-122"/>
                <a:ea typeface="OPPOSans R" charset="-122"/>
              </a:rPr>
              <a:t>, </a:t>
            </a:r>
            <a:r>
              <a:rPr lang="en-US" altLang="zh-CN" sz="1600" dirty="0" err="1">
                <a:solidFill>
                  <a:schemeClr val="bg1"/>
                </a:solidFill>
                <a:latin typeface="OPPOSans R" charset="-122"/>
                <a:ea typeface="OPPOSans R" charset="-122"/>
              </a:rPr>
              <a:t>sangat</a:t>
            </a:r>
            <a:r>
              <a:rPr lang="en-US" altLang="zh-CN" sz="1600" dirty="0">
                <a:solidFill>
                  <a:schemeClr val="bg1"/>
                </a:solidFill>
                <a:latin typeface="OPPOSans R" charset="-122"/>
                <a:ea typeface="OPPOSans R" charset="-122"/>
              </a:rPr>
              <a:t> </a:t>
            </a:r>
            <a:r>
              <a:rPr lang="en-US" altLang="zh-CN" sz="1600" dirty="0" err="1">
                <a:solidFill>
                  <a:schemeClr val="bg1"/>
                </a:solidFill>
                <a:latin typeface="OPPOSans R" charset="-122"/>
                <a:ea typeface="OPPOSans R" charset="-122"/>
              </a:rPr>
              <a:t>berharga</a:t>
            </a:r>
            <a:endParaRPr kumimoji="0" lang="en-US" altLang="zh-CN" sz="16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OPPOSans R" charset="-122"/>
              <a:ea typeface="OPPOSans R" charset="-122"/>
            </a:endParaRPr>
          </a:p>
        </p:txBody>
      </p:sp>
      <p:sp>
        <p:nvSpPr>
          <p:cNvPr id="13" name="矩形: 圆角 12"/>
          <p:cNvSpPr/>
          <p:nvPr/>
        </p:nvSpPr>
        <p:spPr>
          <a:xfrm>
            <a:off x="6713864" y="935343"/>
            <a:ext cx="4990369" cy="2788920"/>
          </a:xfrm>
          <a:prstGeom prst="roundRect">
            <a:avLst>
              <a:gd name="adj" fmla="val 13022"/>
            </a:avLst>
          </a:prstGeom>
          <a:noFill/>
          <a:ln>
            <a:solidFill>
              <a:schemeClr val="bg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0" grpId="0"/>
      <p:bldP spid="13" grpId="0" bldLvl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文本框 17"/>
          <p:cNvSpPr txBox="1"/>
          <p:nvPr/>
        </p:nvSpPr>
        <p:spPr>
          <a:xfrm>
            <a:off x="533400" y="1336675"/>
            <a:ext cx="11277600" cy="52152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defTabSz="457200" rtl="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charset="0"/>
              <a:buChar char="l"/>
              <a:defRPr/>
            </a:pPr>
            <a:r>
              <a:rPr lang="en-US" sz="2400" b="1" dirty="0" err="1">
                <a:solidFill>
                  <a:schemeClr val="accent4">
                    <a:lumMod val="75000"/>
                  </a:schemeClr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Tidak</a:t>
            </a:r>
            <a:r>
              <a:rPr lang="en-US" sz="2400" b="1" dirty="0">
                <a:solidFill>
                  <a:schemeClr val="accent4">
                    <a:lumMod val="75000"/>
                  </a:schemeClr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sz="2400" b="1" dirty="0" err="1">
                <a:solidFill>
                  <a:schemeClr val="accent4">
                    <a:lumMod val="75000"/>
                  </a:schemeClr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dapat</a:t>
            </a:r>
            <a:r>
              <a:rPr lang="en-US" sz="2400" b="1" dirty="0">
                <a:solidFill>
                  <a:schemeClr val="accent4">
                    <a:lumMod val="75000"/>
                  </a:schemeClr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sz="2400" b="1" dirty="0" err="1">
                <a:solidFill>
                  <a:schemeClr val="accent4">
                    <a:lumMod val="75000"/>
                  </a:schemeClr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mengisi</a:t>
            </a:r>
            <a:r>
              <a:rPr lang="en-US" sz="2400" b="1" dirty="0">
                <a:solidFill>
                  <a:schemeClr val="accent4">
                    <a:lumMod val="75000"/>
                  </a:schemeClr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sz="2400" b="1" dirty="0" err="1">
                <a:solidFill>
                  <a:schemeClr val="accent4">
                    <a:lumMod val="75000"/>
                  </a:schemeClr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daya</a:t>
            </a:r>
            <a:r>
              <a:rPr lang="en-US" sz="2400" b="1" dirty="0">
                <a:solidFill>
                  <a:schemeClr val="accent4">
                    <a:lumMod val="75000"/>
                  </a:schemeClr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sz="2400" b="1" dirty="0" err="1">
                <a:solidFill>
                  <a:schemeClr val="accent4">
                    <a:lumMod val="75000"/>
                  </a:schemeClr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pengisian</a:t>
            </a:r>
            <a:r>
              <a:rPr lang="en-US" sz="2400" b="1" dirty="0">
                <a:solidFill>
                  <a:schemeClr val="accent4">
                    <a:lumMod val="75000"/>
                  </a:schemeClr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sz="2400" b="1" dirty="0" err="1">
                <a:solidFill>
                  <a:schemeClr val="accent4">
                    <a:lumMod val="75000"/>
                  </a:schemeClr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nirkabel</a:t>
            </a:r>
            <a:r>
              <a:rPr lang="id-ID" sz="2400" b="1" dirty="0">
                <a:solidFill>
                  <a:schemeClr val="accent4">
                    <a:lumMod val="75000"/>
                  </a:schemeClr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(Air VOOC)</a:t>
            </a:r>
            <a:endParaRPr lang="en-US" sz="2400" b="1" dirty="0">
              <a:solidFill>
                <a:schemeClr val="accent4">
                  <a:lumMod val="75000"/>
                </a:schemeClr>
              </a:solidFill>
              <a:latin typeface="OPPOSans R" charset="-122"/>
              <a:ea typeface="OPPOSans R" charset="-122"/>
              <a:cs typeface="OPPOSans-S R" panose="00020600040101010101" pitchFamily="18" charset="-122"/>
            </a:endParaRPr>
          </a:p>
          <a:p>
            <a:pPr marL="0" marR="0" lvl="0" indent="0" defTabSz="457200" rtl="0" fontAlgn="auto">
              <a:lnSpc>
                <a:spcPts val="3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13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1. </a:t>
            </a:r>
            <a:r>
              <a:rPr lang="en-US" sz="13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Pastikan</a:t>
            </a:r>
            <a:r>
              <a:rPr lang="en-US" sz="13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casing </a:t>
            </a:r>
            <a:r>
              <a:rPr lang="en-US" sz="13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pelindung</a:t>
            </a:r>
            <a:r>
              <a:rPr lang="en-US" sz="13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sz="13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ponsel</a:t>
            </a:r>
            <a:r>
              <a:rPr lang="en-US" sz="13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sz="13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kurang</a:t>
            </a:r>
            <a:r>
              <a:rPr lang="en-US" sz="13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sz="13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dari</a:t>
            </a:r>
            <a:r>
              <a:rPr lang="en-US" sz="13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2mm </a:t>
            </a:r>
            <a:r>
              <a:rPr lang="en-US" sz="13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selama</a:t>
            </a:r>
            <a:r>
              <a:rPr lang="en-US" sz="13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sz="13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pengisian</a:t>
            </a:r>
            <a:r>
              <a:rPr lang="en-US" sz="13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sz="13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nirkabel</a:t>
            </a:r>
            <a:r>
              <a:rPr lang="en-US" sz="13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, dan </a:t>
            </a:r>
            <a:r>
              <a:rPr lang="en-US" sz="13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tidak</a:t>
            </a:r>
            <a:r>
              <a:rPr lang="en-US" sz="13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sz="13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ada</a:t>
            </a:r>
            <a:r>
              <a:rPr lang="en-US" sz="13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sz="13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benda</a:t>
            </a:r>
            <a:r>
              <a:rPr lang="en-US" sz="13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sz="13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asing</a:t>
            </a:r>
            <a:r>
              <a:rPr lang="en-US" sz="13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sz="13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logam</a:t>
            </a:r>
            <a:r>
              <a:rPr lang="en-US" sz="13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di </a:t>
            </a:r>
            <a:r>
              <a:rPr lang="en-US" sz="13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antara</a:t>
            </a:r>
            <a:r>
              <a:rPr lang="en-US" sz="13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sz="13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permukaan</a:t>
            </a:r>
            <a:r>
              <a:rPr lang="en-US" sz="13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sz="13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pengisian</a:t>
            </a:r>
            <a:r>
              <a:rPr lang="en-US" sz="13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sz="13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daya</a:t>
            </a:r>
            <a:r>
              <a:rPr lang="en-US" sz="13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sz="13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nirkabel</a:t>
            </a:r>
            <a:r>
              <a:rPr lang="en-US" sz="13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dan </a:t>
            </a:r>
            <a:r>
              <a:rPr lang="en-US" sz="13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ponsel</a:t>
            </a:r>
            <a:r>
              <a:rPr lang="en-US" sz="13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.</a:t>
            </a:r>
            <a:r>
              <a:rPr lang="id-ID" sz="13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Jika menggunakan </a:t>
            </a:r>
            <a:r>
              <a:rPr lang="id-ID" sz="13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casing</a:t>
            </a:r>
            <a:r>
              <a:rPr lang="id-ID" sz="13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pelindung ponsel maka periksa apakah terdapat bahan logam pada bagian luar ataupun dalam, sebaiknya menggunakan </a:t>
            </a:r>
            <a:r>
              <a:rPr lang="id-ID" sz="13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casing</a:t>
            </a:r>
            <a:r>
              <a:rPr lang="id-ID" sz="13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pelindung bawaan OPPO.</a:t>
            </a:r>
          </a:p>
          <a:p>
            <a:pPr marL="0" marR="0" lvl="0" indent="0" defTabSz="457200" rtl="0" fontAlgn="auto">
              <a:lnSpc>
                <a:spcPts val="3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13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2. </a:t>
            </a:r>
            <a:r>
              <a:rPr lang="en-US" sz="13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Untuk</a:t>
            </a:r>
            <a:r>
              <a:rPr lang="en-US" sz="13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sz="13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memastikan</a:t>
            </a:r>
            <a:r>
              <a:rPr lang="en-US" sz="13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sz="13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kecepatan</a:t>
            </a:r>
            <a:r>
              <a:rPr lang="en-US" sz="13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dan </a:t>
            </a:r>
            <a:r>
              <a:rPr lang="en-US" sz="13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keamanan</a:t>
            </a:r>
            <a:r>
              <a:rPr lang="en-US" sz="13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sz="13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pengisian</a:t>
            </a:r>
            <a:r>
              <a:rPr lang="en-US" sz="13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sz="13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daya</a:t>
            </a:r>
            <a:r>
              <a:rPr lang="en-US" sz="13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sz="13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nirkabel</a:t>
            </a:r>
            <a:r>
              <a:rPr lang="en-US" sz="13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, </a:t>
            </a:r>
            <a:r>
              <a:rPr lang="en-US" sz="13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pengisi</a:t>
            </a:r>
            <a:r>
              <a:rPr lang="en-US" sz="13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sz="13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daya</a:t>
            </a:r>
            <a:r>
              <a:rPr lang="en-US" sz="13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sz="13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nirkabel</a:t>
            </a:r>
            <a:r>
              <a:rPr lang="en-US" sz="13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sz="13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harus</a:t>
            </a:r>
            <a:r>
              <a:rPr lang="en-US" sz="13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sz="13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bersertifikat</a:t>
            </a:r>
            <a:r>
              <a:rPr lang="en-US" sz="13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Qi. Jika Anda </a:t>
            </a:r>
            <a:r>
              <a:rPr lang="en-US" sz="13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membeli</a:t>
            </a:r>
            <a:r>
              <a:rPr lang="en-US" sz="13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sz="13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dok</a:t>
            </a:r>
            <a:r>
              <a:rPr lang="en-US" sz="13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sz="13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pengisi</a:t>
            </a:r>
            <a:r>
              <a:rPr lang="en-US" sz="13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sz="13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daya</a:t>
            </a:r>
            <a:r>
              <a:rPr lang="en-US" sz="13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sz="13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nirkabel</a:t>
            </a:r>
            <a:r>
              <a:rPr lang="en-US" sz="13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sz="13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pihak</a:t>
            </a:r>
            <a:r>
              <a:rPr lang="en-US" sz="13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sz="13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ketiga</a:t>
            </a:r>
            <a:r>
              <a:rPr lang="en-US" sz="13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, </a:t>
            </a:r>
            <a:r>
              <a:rPr lang="en-US" sz="13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silakan</a:t>
            </a:r>
            <a:r>
              <a:rPr lang="en-US" sz="13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sz="13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kunjungi</a:t>
            </a:r>
            <a:r>
              <a:rPr lang="en-US" sz="13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situs web </a:t>
            </a:r>
            <a:r>
              <a:rPr lang="en-US" sz="13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pembelian</a:t>
            </a:r>
            <a:r>
              <a:rPr lang="en-US" sz="13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sz="13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untuk</a:t>
            </a:r>
            <a:r>
              <a:rPr lang="en-US" sz="13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sz="13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memeriksa</a:t>
            </a:r>
            <a:r>
              <a:rPr lang="en-US" sz="13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sz="13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apakah</a:t>
            </a:r>
            <a:r>
              <a:rPr lang="en-US" sz="13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sz="13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dok</a:t>
            </a:r>
            <a:r>
              <a:rPr lang="en-US" sz="13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sz="13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tersebut</a:t>
            </a:r>
            <a:r>
              <a:rPr lang="en-US" sz="13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sz="13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bersertifikat</a:t>
            </a:r>
            <a:r>
              <a:rPr lang="en-US" sz="13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QI (</a:t>
            </a:r>
            <a:r>
              <a:rPr lang="en-US" sz="13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periksa</a:t>
            </a:r>
            <a:r>
              <a:rPr lang="en-US" sz="13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di situs web </a:t>
            </a:r>
            <a:r>
              <a:rPr lang="en-US" sz="13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resmi</a:t>
            </a:r>
            <a:r>
              <a:rPr lang="en-US" sz="13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sz="13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atau</a:t>
            </a:r>
            <a:r>
              <a:rPr lang="en-US" sz="13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sz="13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memiliki</a:t>
            </a:r>
            <a:r>
              <a:rPr lang="en-US" sz="13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Logo QI). Jika </a:t>
            </a:r>
            <a:r>
              <a:rPr lang="id-ID" sz="13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dok</a:t>
            </a:r>
            <a:r>
              <a:rPr lang="en-US" sz="13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yang Anda </a:t>
            </a:r>
            <a:r>
              <a:rPr lang="en-US" sz="13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beli</a:t>
            </a:r>
            <a:r>
              <a:rPr lang="en-US" sz="13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sz="13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tidak</a:t>
            </a:r>
            <a:r>
              <a:rPr lang="en-US" sz="13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sz="13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memiliki</a:t>
            </a:r>
            <a:r>
              <a:rPr lang="en-US" sz="13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sz="13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sertifikasi</a:t>
            </a:r>
            <a:r>
              <a:rPr lang="en-US" sz="13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Qi, </a:t>
            </a:r>
            <a:r>
              <a:rPr lang="en-US" sz="13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itu</a:t>
            </a:r>
            <a:r>
              <a:rPr lang="en-US" sz="13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sz="13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akan</a:t>
            </a:r>
            <a:r>
              <a:rPr lang="en-US" sz="13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sz="13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menyebabkan</a:t>
            </a:r>
            <a:r>
              <a:rPr lang="en-US" sz="13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sz="13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masalah</a:t>
            </a:r>
            <a:r>
              <a:rPr lang="en-US" sz="13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sz="13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tidak</a:t>
            </a:r>
            <a:r>
              <a:rPr lang="en-US" sz="13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sz="13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dapat</a:t>
            </a:r>
            <a:r>
              <a:rPr lang="en-US" sz="13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sz="13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mengisi</a:t>
            </a:r>
            <a:r>
              <a:rPr lang="en-US" sz="13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sz="13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daya</a:t>
            </a:r>
            <a:r>
              <a:rPr lang="en-US" sz="13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sz="13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ponsel</a:t>
            </a:r>
            <a:r>
              <a:rPr lang="en-US" sz="13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. </a:t>
            </a:r>
            <a:r>
              <a:rPr lang="en-US" sz="13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Disarankan</a:t>
            </a:r>
            <a:r>
              <a:rPr lang="en-US" sz="13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agar Anda </a:t>
            </a:r>
            <a:r>
              <a:rPr lang="en-US" sz="13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menggunakan</a:t>
            </a:r>
            <a:r>
              <a:rPr lang="en-US" sz="13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id-ID" sz="13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dok bawaan</a:t>
            </a:r>
            <a:r>
              <a:rPr lang="en-US" sz="13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OPPO.</a:t>
            </a:r>
            <a:endParaRPr lang="id-ID" sz="1300" dirty="0">
              <a:solidFill>
                <a:schemeClr val="bg1"/>
              </a:solidFill>
              <a:latin typeface="OPPOSans R" charset="-122"/>
              <a:ea typeface="OPPOSans R" charset="-122"/>
              <a:cs typeface="OPPOSans-S R" panose="00020600040101010101" pitchFamily="18" charset="-122"/>
            </a:endParaRPr>
          </a:p>
          <a:p>
            <a:pPr marL="0" marR="0" lvl="0" indent="0" defTabSz="457200" rtl="0" fontAlgn="auto">
              <a:lnSpc>
                <a:spcPts val="3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13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3. Adaptor </a:t>
            </a:r>
            <a:r>
              <a:rPr lang="en-US" sz="13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harus</a:t>
            </a:r>
            <a:r>
              <a:rPr lang="en-US" sz="13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sz="13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mendukung</a:t>
            </a:r>
            <a:r>
              <a:rPr lang="en-US" sz="13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sz="13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protokol</a:t>
            </a:r>
            <a:r>
              <a:rPr lang="en-US" sz="13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sz="13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pengisian</a:t>
            </a:r>
            <a:r>
              <a:rPr lang="en-US" sz="13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sz="13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cepat</a:t>
            </a:r>
            <a:r>
              <a:rPr lang="en-US" sz="13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sz="13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standar</a:t>
            </a:r>
            <a:r>
              <a:rPr lang="en-US" sz="13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sz="13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seperti</a:t>
            </a:r>
            <a:r>
              <a:rPr lang="en-US" sz="13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SCP / FCP, </a:t>
            </a:r>
            <a:r>
              <a:rPr lang="en-US" sz="13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protokol</a:t>
            </a:r>
            <a:r>
              <a:rPr lang="en-US" sz="13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PD, </a:t>
            </a:r>
            <a:r>
              <a:rPr lang="en-US" sz="13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protokol</a:t>
            </a:r>
            <a:r>
              <a:rPr lang="en-US" sz="13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QC, </a:t>
            </a:r>
            <a:r>
              <a:rPr lang="en-US" sz="13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protokol</a:t>
            </a:r>
            <a:r>
              <a:rPr lang="en-US" sz="13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VOOC, </a:t>
            </a:r>
            <a:r>
              <a:rPr lang="en-US" sz="13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SuperVOOC</a:t>
            </a:r>
            <a:r>
              <a:rPr lang="en-US" sz="13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, </a:t>
            </a:r>
            <a:r>
              <a:rPr lang="en-US" sz="13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dll</a:t>
            </a:r>
            <a:r>
              <a:rPr lang="en-US" sz="13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. Adaptor </a:t>
            </a:r>
            <a:r>
              <a:rPr lang="en-US" sz="13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tidak</a:t>
            </a:r>
            <a:r>
              <a:rPr lang="en-US" sz="13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sz="13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mendukung</a:t>
            </a:r>
            <a:r>
              <a:rPr lang="en-US" sz="13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sz="13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daya</a:t>
            </a:r>
            <a:r>
              <a:rPr lang="en-US" sz="13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input </a:t>
            </a:r>
            <a:r>
              <a:rPr lang="en-US" sz="13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berdaya</a:t>
            </a:r>
            <a:r>
              <a:rPr lang="en-US" sz="13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sz="13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rendah</a:t>
            </a:r>
            <a:r>
              <a:rPr lang="en-US" sz="13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5V / 1A, 5V / 0,5A, </a:t>
            </a:r>
            <a:r>
              <a:rPr lang="en-US" sz="13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jika</a:t>
            </a:r>
            <a:r>
              <a:rPr lang="en-US" sz="13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Anda </a:t>
            </a:r>
            <a:r>
              <a:rPr lang="en-US" sz="13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gunakan</a:t>
            </a:r>
            <a:r>
              <a:rPr lang="en-US" sz="13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sz="13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spesifikasi</a:t>
            </a:r>
            <a:r>
              <a:rPr lang="en-US" sz="13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lain </a:t>
            </a:r>
            <a:r>
              <a:rPr lang="en-US" sz="13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dari</a:t>
            </a:r>
            <a:r>
              <a:rPr lang="en-US" sz="13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adaptor, </a:t>
            </a:r>
            <a:r>
              <a:rPr lang="en-US" sz="13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Ini</a:t>
            </a:r>
            <a:r>
              <a:rPr lang="en-US" sz="13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sz="13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dapat</a:t>
            </a:r>
            <a:r>
              <a:rPr lang="en-US" sz="13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sz="13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menyebabkan</a:t>
            </a:r>
            <a:r>
              <a:rPr lang="en-US" sz="13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sz="13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kegagalan</a:t>
            </a:r>
            <a:r>
              <a:rPr lang="en-US" sz="13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sz="13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untuk</a:t>
            </a:r>
            <a:r>
              <a:rPr lang="en-US" sz="13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sz="13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mengisi</a:t>
            </a:r>
            <a:r>
              <a:rPr lang="en-US" sz="13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sz="13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daya.Jika</a:t>
            </a:r>
            <a:r>
              <a:rPr lang="en-US" sz="13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Anda </a:t>
            </a:r>
            <a:r>
              <a:rPr lang="en-US" sz="13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menggunakan</a:t>
            </a:r>
            <a:r>
              <a:rPr lang="en-US" sz="13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basis </a:t>
            </a:r>
            <a:r>
              <a:rPr lang="en-US" sz="13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pengisian</a:t>
            </a:r>
            <a:r>
              <a:rPr lang="en-US" sz="13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sz="13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daya</a:t>
            </a:r>
            <a:r>
              <a:rPr lang="en-US" sz="13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OPPO, </a:t>
            </a:r>
            <a:r>
              <a:rPr lang="en-US" sz="13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harap</a:t>
            </a:r>
            <a:r>
              <a:rPr lang="en-US" sz="13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sz="13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sejajarkan</a:t>
            </a:r>
            <a:r>
              <a:rPr lang="en-US" sz="13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sz="13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posisi</a:t>
            </a:r>
            <a:r>
              <a:rPr lang="en-US" sz="13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sz="13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untuk</a:t>
            </a:r>
            <a:r>
              <a:rPr lang="en-US" sz="13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sz="13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mengisi</a:t>
            </a:r>
            <a:r>
              <a:rPr lang="en-US" sz="13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sz="13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daya</a:t>
            </a:r>
            <a:r>
              <a:rPr lang="en-US" sz="13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. Jika </a:t>
            </a:r>
            <a:r>
              <a:rPr lang="en-US" sz="13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masih</a:t>
            </a:r>
            <a:r>
              <a:rPr lang="en-US" sz="13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sz="13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gagal</a:t>
            </a:r>
            <a:r>
              <a:rPr lang="en-US" sz="13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sz="13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mengisi</a:t>
            </a:r>
            <a:r>
              <a:rPr lang="en-US" sz="13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sz="13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daya</a:t>
            </a:r>
            <a:r>
              <a:rPr lang="en-US" sz="13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, </a:t>
            </a:r>
            <a:r>
              <a:rPr lang="en-US" sz="13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harap</a:t>
            </a:r>
            <a:r>
              <a:rPr lang="en-US" sz="13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sz="13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bawa</a:t>
            </a:r>
            <a:r>
              <a:rPr lang="en-US" sz="13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sz="13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ponsel</a:t>
            </a:r>
            <a:r>
              <a:rPr lang="en-US" sz="13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dan </a:t>
            </a:r>
            <a:r>
              <a:rPr lang="id-ID" sz="13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dok untuk menuju ke Service Center terdekat</a:t>
            </a:r>
            <a:endParaRPr lang="en-US" sz="1300" dirty="0">
              <a:latin typeface="OPPOSans R" charset="-122"/>
              <a:ea typeface="OPPOSans R" charset="-122"/>
              <a:cs typeface="OPPOSans-S R" panose="00020600040101010101" pitchFamily="18" charset="-122"/>
            </a:endParaRPr>
          </a:p>
        </p:txBody>
      </p:sp>
      <p:sp>
        <p:nvSpPr>
          <p:cNvPr id="2" name="文本框 35"/>
          <p:cNvSpPr txBox="1"/>
          <p:nvPr/>
        </p:nvSpPr>
        <p:spPr>
          <a:xfrm>
            <a:off x="5305425" y="629285"/>
            <a:ext cx="2035175" cy="707886"/>
          </a:xfrm>
          <a:prstGeom prst="rect">
            <a:avLst/>
          </a:prstGeom>
          <a:ln w="12700">
            <a:miter lim="400000"/>
          </a:ln>
        </p:spPr>
        <p:txBody>
          <a:bodyPr wrap="square" lIns="22856" rIns="22856">
            <a:spAutoFit/>
          </a:bodyPr>
          <a:lstStyle>
            <a:lvl1pPr algn="r">
              <a:defRPr sz="3200">
                <a:solidFill>
                  <a:srgbClr val="00FF9B"/>
                </a:solidFill>
                <a:latin typeface="OPPOSans-R"/>
                <a:ea typeface="OPPOSans-R"/>
                <a:cs typeface="OPPOSans-R"/>
                <a:sym typeface="OPPOSans-R"/>
              </a:defRPr>
            </a:lvl1pPr>
          </a:lstStyle>
          <a:p>
            <a:pPr lvl="0" algn="ctr">
              <a:defRPr/>
            </a:pPr>
            <a:r>
              <a:rPr lang="en-US" altLang="zh-CN" sz="4000" spc="-15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POSans R" charset="-122"/>
                <a:ea typeface="OPPOSans R" charset="-122"/>
                <a:cs typeface="+mn-cs"/>
              </a:rPr>
              <a:t>FAQ</a:t>
            </a:r>
            <a:endParaRPr lang="zh-CN" altLang="en-US" sz="4000" spc="-15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POSans R" charset="-122"/>
              <a:ea typeface="OPPOSans R" charset="-122"/>
              <a:cs typeface="+mn-cs"/>
            </a:endParaRPr>
          </a:p>
        </p:txBody>
      </p:sp>
    </p:spTree>
  </p:cSld>
  <p:clrMapOvr>
    <a:masterClrMapping/>
  </p:clrMapOvr>
  <p:transition spd="med"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文本框 17"/>
          <p:cNvSpPr txBox="1"/>
          <p:nvPr/>
        </p:nvSpPr>
        <p:spPr>
          <a:xfrm>
            <a:off x="660400" y="1717675"/>
            <a:ext cx="10985500" cy="4841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defTabSz="457200" rtl="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charset="0"/>
              <a:buChar char="l"/>
              <a:defRPr/>
            </a:pPr>
            <a:r>
              <a:rPr lang="en-US" sz="2400" b="1" dirty="0" err="1">
                <a:solidFill>
                  <a:schemeClr val="accent4">
                    <a:lumMod val="75000"/>
                  </a:schemeClr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Pengisian</a:t>
            </a:r>
            <a:r>
              <a:rPr lang="en-US" sz="2400" b="1" dirty="0">
                <a:solidFill>
                  <a:schemeClr val="accent4">
                    <a:lumMod val="75000"/>
                  </a:schemeClr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sz="2400" b="1" dirty="0" err="1">
                <a:solidFill>
                  <a:schemeClr val="accent4">
                    <a:lumMod val="75000"/>
                  </a:schemeClr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nirkabel</a:t>
            </a:r>
            <a:r>
              <a:rPr lang="en-US" sz="2400" b="1" dirty="0">
                <a:solidFill>
                  <a:schemeClr val="accent4">
                    <a:lumMod val="75000"/>
                  </a:schemeClr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sz="2400" b="1" dirty="0" err="1">
                <a:solidFill>
                  <a:schemeClr val="accent4">
                    <a:lumMod val="75000"/>
                  </a:schemeClr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lambat</a:t>
            </a:r>
            <a:endParaRPr lang="zh-CN" altLang="en-US" sz="2400" b="1" dirty="0">
              <a:solidFill>
                <a:schemeClr val="accent4">
                  <a:lumMod val="75000"/>
                </a:schemeClr>
              </a:solidFill>
              <a:latin typeface="OPPOSans R" charset="-122"/>
              <a:ea typeface="OPPOSans R" charset="-122"/>
              <a:cs typeface="OPPOSans-S R" panose="00020600040101010101" pitchFamily="18" charset="-122"/>
            </a:endParaRPr>
          </a:p>
          <a:p>
            <a:pPr marL="0" marR="0" lvl="0" indent="0" defTabSz="457200" rtl="0" fontAlgn="auto">
              <a:lnSpc>
                <a:spcPts val="3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16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Untuk</a:t>
            </a:r>
            <a:r>
              <a:rPr lang="en-US" sz="16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mencapai</a:t>
            </a:r>
            <a:r>
              <a:rPr lang="en-US" sz="16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daya</a:t>
            </a:r>
            <a:r>
              <a:rPr lang="en-US" sz="16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pengisian</a:t>
            </a:r>
            <a:r>
              <a:rPr lang="en-US" sz="16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nirkabel</a:t>
            </a:r>
            <a:r>
              <a:rPr lang="en-US" sz="16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maksimal</a:t>
            </a:r>
            <a:r>
              <a:rPr lang="en-US" sz="16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30W, </a:t>
            </a:r>
            <a:r>
              <a:rPr lang="en-US" sz="16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menggunakan</a:t>
            </a:r>
            <a:r>
              <a:rPr lang="en-US" sz="16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OPPO Super VOOC Charger 65W </a:t>
            </a:r>
            <a:r>
              <a:rPr lang="en-US" sz="16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ke</a:t>
            </a:r>
            <a:r>
              <a:rPr lang="en-US" sz="16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atas</a:t>
            </a:r>
            <a:r>
              <a:rPr lang="en-US" sz="16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dan </a:t>
            </a:r>
            <a:r>
              <a:rPr lang="en-US" sz="16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kabel</a:t>
            </a:r>
            <a:r>
              <a:rPr lang="en-US" sz="16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data yang </a:t>
            </a:r>
            <a:r>
              <a:rPr lang="en-US" sz="16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sesuai</a:t>
            </a:r>
            <a:r>
              <a:rPr lang="en-US" sz="16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+ </a:t>
            </a:r>
            <a:r>
              <a:rPr lang="en-US" sz="16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dok</a:t>
            </a:r>
            <a:r>
              <a:rPr lang="en-US" sz="16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OPPO </a:t>
            </a:r>
            <a:r>
              <a:rPr lang="en-US" sz="16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dapat</a:t>
            </a:r>
            <a:r>
              <a:rPr lang="en-US" sz="16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mencapai</a:t>
            </a:r>
            <a:r>
              <a:rPr lang="en-US" sz="16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30W. </a:t>
            </a:r>
            <a:r>
              <a:rPr lang="id-ID" sz="16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Dok daya merek lain mendukung hingga 15W. </a:t>
            </a:r>
            <a:endParaRPr lang="en-US" sz="1600" dirty="0">
              <a:solidFill>
                <a:schemeClr val="bg1"/>
              </a:solidFill>
              <a:latin typeface="OPPOSans R" charset="-122"/>
              <a:ea typeface="OPPOSans R" charset="-122"/>
              <a:cs typeface="OPPOSans-S R" panose="00020600040101010101" pitchFamily="18" charset="-122"/>
            </a:endParaRPr>
          </a:p>
          <a:p>
            <a:pPr marL="0" marR="0" lvl="0" indent="0" defTabSz="457200" rtl="0" fontAlgn="auto">
              <a:lnSpc>
                <a:spcPts val="3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16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Daya</a:t>
            </a:r>
            <a:r>
              <a:rPr lang="en-US" sz="16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pengisian</a:t>
            </a:r>
            <a:r>
              <a:rPr lang="en-US" sz="16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yang </a:t>
            </a:r>
            <a:r>
              <a:rPr lang="en-US" sz="16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sebenarnya</a:t>
            </a:r>
            <a:r>
              <a:rPr lang="en-US" sz="16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akan</a:t>
            </a:r>
            <a:r>
              <a:rPr lang="en-US" sz="16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bervariasi</a:t>
            </a:r>
            <a:r>
              <a:rPr lang="en-US" sz="16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dengan</a:t>
            </a:r>
            <a:r>
              <a:rPr lang="en-US" sz="16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skenario</a:t>
            </a:r>
            <a:r>
              <a:rPr lang="en-US" sz="16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yang </a:t>
            </a:r>
            <a:r>
              <a:rPr lang="en-US" sz="16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berbeda</a:t>
            </a:r>
            <a:r>
              <a:rPr lang="en-US" sz="16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, </a:t>
            </a:r>
            <a:r>
              <a:rPr lang="en-US" sz="16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silakan</a:t>
            </a:r>
            <a:r>
              <a:rPr lang="en-US" sz="16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lihat</a:t>
            </a:r>
            <a:r>
              <a:rPr lang="en-US" sz="16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penggunaan</a:t>
            </a:r>
            <a:r>
              <a:rPr lang="en-US" sz="16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sebenarnya</a:t>
            </a:r>
            <a:r>
              <a:rPr lang="id-ID" sz="16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.</a:t>
            </a:r>
            <a:endParaRPr lang="en-US" sz="1600" dirty="0">
              <a:solidFill>
                <a:schemeClr val="bg1"/>
              </a:solidFill>
              <a:latin typeface="OPPOSans R" charset="-122"/>
              <a:ea typeface="OPPOSans R" charset="-122"/>
              <a:cs typeface="OPPOSans-S R" panose="00020600040101010101" pitchFamily="18" charset="-122"/>
            </a:endParaRPr>
          </a:p>
          <a:p>
            <a:pPr marL="0" marR="0" lvl="0" indent="0" defTabSz="457200" rtl="0" fontAlgn="auto">
              <a:lnSpc>
                <a:spcPts val="3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16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Catatan</a:t>
            </a:r>
            <a:r>
              <a:rPr lang="en-US" sz="16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: </a:t>
            </a:r>
            <a:r>
              <a:rPr lang="en-US" sz="16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Pengaturan</a:t>
            </a:r>
            <a:r>
              <a:rPr lang="en-US" sz="16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default </a:t>
            </a:r>
            <a:r>
              <a:rPr lang="en-US" sz="16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pabrik</a:t>
            </a:r>
            <a:r>
              <a:rPr lang="en-US" sz="16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untuk</a:t>
            </a:r>
            <a:r>
              <a:rPr lang="en-US" sz="16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pengisian</a:t>
            </a:r>
            <a:r>
              <a:rPr lang="en-US" sz="16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nirkabel</a:t>
            </a:r>
            <a:r>
              <a:rPr lang="en-US" sz="16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adalah</a:t>
            </a:r>
            <a:r>
              <a:rPr lang="en-US" sz="16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mengaktifkan</a:t>
            </a:r>
            <a:r>
              <a:rPr lang="en-US" sz="16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sunyi</a:t>
            </a:r>
            <a:r>
              <a:rPr lang="en-US" sz="16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(</a:t>
            </a:r>
            <a:r>
              <a:rPr lang="en-US" sz="16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opsi</a:t>
            </a:r>
            <a:r>
              <a:rPr lang="en-US" sz="16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sunyi</a:t>
            </a:r>
            <a:r>
              <a:rPr lang="en-US" sz="16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saat</a:t>
            </a:r>
            <a:r>
              <a:rPr lang="en-US" sz="16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tidur</a:t>
            </a:r>
            <a:r>
              <a:rPr lang="en-US" sz="16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). Jadi </a:t>
            </a:r>
            <a:r>
              <a:rPr lang="en-US" sz="16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sunyi</a:t>
            </a:r>
            <a:r>
              <a:rPr lang="en-US" sz="16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saat</a:t>
            </a:r>
            <a:r>
              <a:rPr lang="en-US" sz="16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tidur</a:t>
            </a:r>
            <a:r>
              <a:rPr lang="en-US" sz="16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,  </a:t>
            </a:r>
            <a:r>
              <a:rPr lang="en-US" sz="16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hal</a:t>
            </a:r>
            <a:r>
              <a:rPr lang="en-US" sz="16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ini</a:t>
            </a:r>
            <a:r>
              <a:rPr lang="en-US" sz="16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dipelajari</a:t>
            </a:r>
            <a:r>
              <a:rPr lang="en-US" sz="16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oleh AI </a:t>
            </a:r>
            <a:r>
              <a:rPr lang="en-US" sz="16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secara</a:t>
            </a:r>
            <a:r>
              <a:rPr lang="en-US" sz="16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cerdas</a:t>
            </a:r>
            <a:r>
              <a:rPr lang="en-US" sz="16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, dan </a:t>
            </a:r>
            <a:r>
              <a:rPr lang="en-US" sz="16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daya</a:t>
            </a:r>
            <a:r>
              <a:rPr lang="en-US" sz="16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pengisian</a:t>
            </a:r>
            <a:r>
              <a:rPr lang="en-US" sz="16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daya</a:t>
            </a:r>
            <a:r>
              <a:rPr lang="en-US" sz="16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disesuaikan</a:t>
            </a:r>
            <a:r>
              <a:rPr lang="en-US" sz="16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dengan</a:t>
            </a:r>
            <a:r>
              <a:rPr lang="en-US" sz="16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kebiasaan</a:t>
            </a:r>
            <a:r>
              <a:rPr lang="en-US" sz="16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pengguna</a:t>
            </a:r>
            <a:r>
              <a:rPr lang="id-ID" sz="16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.</a:t>
            </a:r>
            <a:endParaRPr lang="en-US" sz="1600" dirty="0">
              <a:solidFill>
                <a:schemeClr val="bg1"/>
              </a:solidFill>
              <a:latin typeface="OPPOSans R" charset="-122"/>
              <a:ea typeface="OPPOSans R" charset="-122"/>
              <a:cs typeface="OPPOSans-S R" panose="00020600040101010101" pitchFamily="18" charset="-122"/>
            </a:endParaRPr>
          </a:p>
          <a:p>
            <a:pPr marL="0" marR="0" lvl="0" indent="0" defTabSz="457200" rtl="0" fontAlgn="auto">
              <a:lnSpc>
                <a:spcPts val="3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1600" dirty="0">
                <a:solidFill>
                  <a:schemeClr val="bg1">
                    <a:lumMod val="75000"/>
                  </a:schemeClr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Jalur: </a:t>
            </a:r>
            <a:r>
              <a:rPr lang="en-US" sz="1600" dirty="0" err="1">
                <a:solidFill>
                  <a:schemeClr val="bg1">
                    <a:lumMod val="75000"/>
                  </a:schemeClr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baterai</a:t>
            </a:r>
            <a:r>
              <a:rPr lang="en-US" sz="1600" dirty="0">
                <a:solidFill>
                  <a:schemeClr val="bg1">
                    <a:lumMod val="75000"/>
                  </a:schemeClr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-&gt; </a:t>
            </a:r>
            <a:r>
              <a:rPr lang="en-US" sz="1600" dirty="0" err="1">
                <a:solidFill>
                  <a:schemeClr val="bg1">
                    <a:lumMod val="75000"/>
                  </a:schemeClr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pengaturan</a:t>
            </a:r>
            <a:r>
              <a:rPr lang="en-US" sz="1600" dirty="0">
                <a:solidFill>
                  <a:schemeClr val="bg1">
                    <a:lumMod val="75000"/>
                  </a:schemeClr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wireless charging -&gt; charging silent mode, </a:t>
            </a:r>
            <a:r>
              <a:rPr lang="en-US" sz="1600" dirty="0" err="1">
                <a:solidFill>
                  <a:schemeClr val="bg1">
                    <a:lumMod val="75000"/>
                  </a:schemeClr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saat</a:t>
            </a:r>
            <a:r>
              <a:rPr lang="en-US" sz="1600" dirty="0">
                <a:solidFill>
                  <a:schemeClr val="bg1">
                    <a:lumMod val="75000"/>
                  </a:schemeClr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sz="1600" dirty="0" err="1">
                <a:solidFill>
                  <a:schemeClr val="bg1">
                    <a:lumMod val="75000"/>
                  </a:schemeClr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masuk</a:t>
            </a:r>
            <a:r>
              <a:rPr lang="en-US" sz="1600" dirty="0">
                <a:solidFill>
                  <a:schemeClr val="bg1">
                    <a:lumMod val="75000"/>
                  </a:schemeClr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mode silent, </a:t>
            </a:r>
            <a:r>
              <a:rPr lang="en-US" sz="1600" dirty="0" err="1">
                <a:solidFill>
                  <a:schemeClr val="bg1">
                    <a:lumMod val="75000"/>
                  </a:schemeClr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daya</a:t>
            </a:r>
            <a:r>
              <a:rPr lang="en-US" sz="1600" dirty="0">
                <a:solidFill>
                  <a:schemeClr val="bg1">
                    <a:lumMod val="75000"/>
                  </a:schemeClr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charging </a:t>
            </a:r>
            <a:r>
              <a:rPr lang="en-US" sz="1600" dirty="0" err="1">
                <a:solidFill>
                  <a:schemeClr val="bg1">
                    <a:lumMod val="75000"/>
                  </a:schemeClr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diatur</a:t>
            </a:r>
            <a:r>
              <a:rPr lang="en-US" sz="1600" dirty="0">
                <a:solidFill>
                  <a:schemeClr val="bg1">
                    <a:lumMod val="75000"/>
                  </a:schemeClr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sz="1600" dirty="0" err="1">
                <a:solidFill>
                  <a:schemeClr val="bg1">
                    <a:lumMod val="75000"/>
                  </a:schemeClr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dari</a:t>
            </a:r>
            <a:r>
              <a:rPr lang="en-US" sz="1600" dirty="0">
                <a:solidFill>
                  <a:schemeClr val="bg1">
                    <a:lumMod val="75000"/>
                  </a:schemeClr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30w </a:t>
            </a:r>
            <a:r>
              <a:rPr lang="en-US" sz="1600" dirty="0" err="1">
                <a:solidFill>
                  <a:schemeClr val="bg1">
                    <a:lumMod val="75000"/>
                  </a:schemeClr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ke</a:t>
            </a:r>
            <a:r>
              <a:rPr lang="en-US" sz="1600" dirty="0">
                <a:solidFill>
                  <a:schemeClr val="bg1">
                    <a:lumMod val="75000"/>
                  </a:schemeClr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14w, </a:t>
            </a:r>
            <a:r>
              <a:rPr lang="en-US" sz="1600" dirty="0" err="1">
                <a:solidFill>
                  <a:schemeClr val="bg1">
                    <a:lumMod val="75000"/>
                  </a:schemeClr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kecepatan</a:t>
            </a:r>
            <a:r>
              <a:rPr lang="en-US" sz="1600" dirty="0">
                <a:solidFill>
                  <a:schemeClr val="bg1">
                    <a:lumMod val="75000"/>
                  </a:schemeClr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sz="1600" dirty="0" err="1">
                <a:solidFill>
                  <a:schemeClr val="bg1">
                    <a:lumMod val="75000"/>
                  </a:schemeClr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kipas</a:t>
            </a:r>
            <a:r>
              <a:rPr lang="en-US" sz="1600" dirty="0">
                <a:solidFill>
                  <a:schemeClr val="bg1">
                    <a:lumMod val="75000"/>
                  </a:schemeClr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juga </a:t>
            </a:r>
            <a:r>
              <a:rPr lang="en-US" sz="1600" dirty="0" err="1">
                <a:solidFill>
                  <a:schemeClr val="bg1">
                    <a:lumMod val="75000"/>
                  </a:schemeClr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akan</a:t>
            </a:r>
            <a:r>
              <a:rPr lang="en-US" sz="1600" dirty="0">
                <a:solidFill>
                  <a:schemeClr val="bg1">
                    <a:lumMod val="75000"/>
                  </a:schemeClr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sz="1600" dirty="0" err="1">
                <a:solidFill>
                  <a:schemeClr val="bg1">
                    <a:lumMod val="75000"/>
                  </a:schemeClr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berkurang</a:t>
            </a:r>
            <a:r>
              <a:rPr lang="en-US" sz="1600" dirty="0">
                <a:solidFill>
                  <a:schemeClr val="bg1">
                    <a:lumMod val="75000"/>
                  </a:schemeClr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, dan </a:t>
            </a:r>
            <a:r>
              <a:rPr lang="en-US" sz="1600" dirty="0" err="1">
                <a:solidFill>
                  <a:schemeClr val="bg1">
                    <a:lumMod val="75000"/>
                  </a:schemeClr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panas</a:t>
            </a:r>
            <a:r>
              <a:rPr lang="en-US" sz="1600" dirty="0">
                <a:solidFill>
                  <a:schemeClr val="bg1">
                    <a:lumMod val="75000"/>
                  </a:schemeClr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juga </a:t>
            </a:r>
            <a:r>
              <a:rPr lang="en-US" sz="1600" dirty="0" err="1">
                <a:solidFill>
                  <a:schemeClr val="bg1">
                    <a:lumMod val="75000"/>
                  </a:schemeClr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akan</a:t>
            </a:r>
            <a:r>
              <a:rPr lang="en-US" sz="1600" dirty="0">
                <a:solidFill>
                  <a:schemeClr val="bg1">
                    <a:lumMod val="75000"/>
                  </a:schemeClr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sz="1600" dirty="0" err="1">
                <a:solidFill>
                  <a:schemeClr val="bg1">
                    <a:lumMod val="75000"/>
                  </a:schemeClr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berkurang</a:t>
            </a:r>
            <a:r>
              <a:rPr lang="en-US" sz="1600" dirty="0">
                <a:solidFill>
                  <a:schemeClr val="bg1">
                    <a:lumMod val="75000"/>
                  </a:schemeClr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.</a:t>
            </a:r>
          </a:p>
        </p:txBody>
      </p:sp>
      <p:sp>
        <p:nvSpPr>
          <p:cNvPr id="2" name="文本框 35"/>
          <p:cNvSpPr txBox="1"/>
          <p:nvPr/>
        </p:nvSpPr>
        <p:spPr>
          <a:xfrm>
            <a:off x="5305425" y="629285"/>
            <a:ext cx="2035175" cy="707886"/>
          </a:xfrm>
          <a:prstGeom prst="rect">
            <a:avLst/>
          </a:prstGeom>
          <a:ln w="12700">
            <a:miter lim="400000"/>
          </a:ln>
        </p:spPr>
        <p:txBody>
          <a:bodyPr wrap="square" lIns="22856" rIns="22856">
            <a:spAutoFit/>
          </a:bodyPr>
          <a:lstStyle>
            <a:lvl1pPr algn="r">
              <a:defRPr sz="3200">
                <a:solidFill>
                  <a:srgbClr val="00FF9B"/>
                </a:solidFill>
                <a:latin typeface="OPPOSans-R"/>
                <a:ea typeface="OPPOSans-R"/>
                <a:cs typeface="OPPOSans-R"/>
                <a:sym typeface="OPPOSans-R"/>
              </a:defRPr>
            </a:lvl1pPr>
          </a:lstStyle>
          <a:p>
            <a:pPr lvl="0" algn="ctr">
              <a:defRPr/>
            </a:pPr>
            <a:r>
              <a:rPr lang="en-US" altLang="zh-CN" sz="4000" spc="-150" dirty="0">
                <a:solidFill>
                  <a:prstClr val="white"/>
                </a:solidFill>
                <a:latin typeface="OPPOSans R" charset="-122"/>
                <a:ea typeface="OPPOSans R" charset="-122"/>
                <a:cs typeface="+mn-cs"/>
              </a:rPr>
              <a:t>FAQ</a:t>
            </a:r>
            <a:endParaRPr lang="zh-CN" altLang="en-US" sz="4000" spc="-15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POSans R" charset="-122"/>
              <a:ea typeface="OPPOSans R" charset="-122"/>
              <a:cs typeface="+mn-cs"/>
            </a:endParaRPr>
          </a:p>
        </p:txBody>
      </p:sp>
    </p:spTree>
  </p:cSld>
  <p:clrMapOvr>
    <a:masterClrMapping/>
  </p:clrMapOvr>
  <p:transition spd="med"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文本框 17"/>
          <p:cNvSpPr txBox="1"/>
          <p:nvPr/>
        </p:nvSpPr>
        <p:spPr>
          <a:xfrm>
            <a:off x="165100" y="983228"/>
            <a:ext cx="11823700" cy="59744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defTabSz="457200" rtl="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charset="0"/>
              <a:buChar char="l"/>
              <a:defRPr/>
            </a:pPr>
            <a:r>
              <a:rPr lang="en-US" altLang="zh-CN" sz="2400" b="1" dirty="0" err="1">
                <a:solidFill>
                  <a:schemeClr val="accent4">
                    <a:lumMod val="75000"/>
                  </a:schemeClr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Mikroskopnya</a:t>
            </a:r>
            <a:r>
              <a:rPr lang="en-US" altLang="zh-CN" sz="2400" b="1" dirty="0">
                <a:solidFill>
                  <a:schemeClr val="accent4">
                    <a:lumMod val="75000"/>
                  </a:schemeClr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2400" b="1" dirty="0" err="1">
                <a:solidFill>
                  <a:schemeClr val="accent4">
                    <a:lumMod val="75000"/>
                  </a:schemeClr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tidak</a:t>
            </a:r>
            <a:r>
              <a:rPr lang="en-US" altLang="zh-CN" sz="2400" b="1" dirty="0">
                <a:solidFill>
                  <a:schemeClr val="accent4">
                    <a:lumMod val="75000"/>
                  </a:schemeClr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2400" b="1" dirty="0" err="1">
                <a:solidFill>
                  <a:schemeClr val="accent4">
                    <a:lumMod val="75000"/>
                  </a:schemeClr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jelas</a:t>
            </a:r>
            <a:endParaRPr lang="zh-CN" sz="2400" b="1" dirty="0">
              <a:solidFill>
                <a:schemeClr val="accent4">
                  <a:lumMod val="75000"/>
                </a:schemeClr>
              </a:solidFill>
              <a:latin typeface="OPPOSans R" charset="-122"/>
              <a:ea typeface="OPPOSans R" charset="-122"/>
              <a:cs typeface="OPPOSans-S R" panose="00020600040101010101" pitchFamily="18" charset="-122"/>
            </a:endParaRPr>
          </a:p>
          <a:p>
            <a:pPr marL="0" marR="0" lvl="0" indent="0" defTabSz="457200" rtl="0" fontAlgn="auto">
              <a:lnSpc>
                <a:spcPts val="3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sz="15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Mikroskop</a:t>
            </a:r>
            <a:r>
              <a:rPr lang="en-US" altLang="zh-CN" sz="15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15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adalah</a:t>
            </a:r>
            <a:r>
              <a:rPr lang="en-US" altLang="zh-CN" sz="15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15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lensa</a:t>
            </a:r>
            <a:r>
              <a:rPr lang="en-US" altLang="zh-CN" sz="15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15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makro</a:t>
            </a:r>
            <a:r>
              <a:rPr lang="en-US" altLang="zh-CN" sz="15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, yang </a:t>
            </a:r>
            <a:r>
              <a:rPr lang="en-US" altLang="zh-CN" sz="15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memiliki</a:t>
            </a:r>
            <a:r>
              <a:rPr lang="en-US" altLang="zh-CN" sz="15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15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persyaratan</a:t>
            </a:r>
            <a:r>
              <a:rPr lang="en-US" altLang="zh-CN" sz="15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15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lebih</a:t>
            </a:r>
            <a:r>
              <a:rPr lang="en-US" altLang="zh-CN" sz="15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15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tinggi</a:t>
            </a:r>
            <a:r>
              <a:rPr lang="en-US" altLang="zh-CN" sz="15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15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untuk</a:t>
            </a:r>
            <a:r>
              <a:rPr lang="en-US" altLang="zh-CN" sz="15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15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jarak</a:t>
            </a:r>
            <a:r>
              <a:rPr lang="en-US" altLang="zh-CN" sz="15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15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pemotretan</a:t>
            </a:r>
            <a:r>
              <a:rPr lang="en-US" altLang="zh-CN" sz="15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. Jika </a:t>
            </a:r>
            <a:r>
              <a:rPr lang="en-US" altLang="zh-CN" sz="15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pemotretan</a:t>
            </a:r>
            <a:r>
              <a:rPr lang="en-US" altLang="zh-CN" sz="15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15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tidak</a:t>
            </a:r>
            <a:r>
              <a:rPr lang="en-US" altLang="zh-CN" sz="15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15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jelas</a:t>
            </a:r>
            <a:r>
              <a:rPr lang="en-US" altLang="zh-CN" sz="15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, </a:t>
            </a:r>
            <a:r>
              <a:rPr lang="en-US" altLang="zh-CN" sz="15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harap</a:t>
            </a:r>
            <a:r>
              <a:rPr lang="en-US" altLang="zh-CN" sz="15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15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konfirmasikan</a:t>
            </a:r>
            <a:r>
              <a:rPr lang="en-US" altLang="zh-CN" sz="15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15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operasi</a:t>
            </a:r>
            <a:r>
              <a:rPr lang="en-US" altLang="zh-CN" sz="15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15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berikut</a:t>
            </a:r>
            <a:r>
              <a:rPr lang="en-US" altLang="zh-CN" sz="15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:</a:t>
            </a:r>
            <a:endParaRPr lang="id-ID" altLang="zh-CN" sz="1500" dirty="0">
              <a:solidFill>
                <a:schemeClr val="bg1"/>
              </a:solidFill>
              <a:latin typeface="OPPOSans R" charset="-122"/>
              <a:ea typeface="OPPOSans R" charset="-122"/>
              <a:cs typeface="OPPOSans-S R" panose="00020600040101010101" pitchFamily="18" charset="-122"/>
            </a:endParaRPr>
          </a:p>
          <a:p>
            <a:pPr marL="0" marR="0" lvl="0" indent="0" defTabSz="457200" rtl="0" fontAlgn="auto">
              <a:lnSpc>
                <a:spcPts val="3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sz="15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1. </a:t>
            </a:r>
            <a:r>
              <a:rPr lang="en-US" altLang="zh-CN" sz="15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Konfirmasikan</a:t>
            </a:r>
            <a:r>
              <a:rPr lang="en-US" altLang="zh-CN" sz="15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15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apakah</a:t>
            </a:r>
            <a:r>
              <a:rPr lang="en-US" altLang="zh-CN" sz="15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15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pengguna</a:t>
            </a:r>
            <a:r>
              <a:rPr lang="en-US" altLang="zh-CN" sz="15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15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beroperasi</a:t>
            </a:r>
            <a:r>
              <a:rPr lang="en-US" altLang="zh-CN" sz="15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15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sesuai</a:t>
            </a:r>
            <a:r>
              <a:rPr lang="en-US" altLang="zh-CN" sz="15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15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dengan</a:t>
            </a:r>
            <a:r>
              <a:rPr lang="en-US" altLang="zh-CN" sz="15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15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animasi</a:t>
            </a:r>
            <a:r>
              <a:rPr lang="en-US" altLang="zh-CN" sz="15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yang </a:t>
            </a:r>
            <a:r>
              <a:rPr lang="en-US" altLang="zh-CN" sz="15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dipandu</a:t>
            </a:r>
            <a:r>
              <a:rPr lang="en-US" altLang="zh-CN" sz="15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: </a:t>
            </a:r>
            <a:r>
              <a:rPr lang="en-US" altLang="zh-CN" sz="15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pegang</a:t>
            </a:r>
            <a:r>
              <a:rPr lang="en-US" altLang="zh-CN" sz="15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15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ponsel</a:t>
            </a:r>
            <a:r>
              <a:rPr lang="en-US" altLang="zh-CN" sz="15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15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dengan</a:t>
            </a:r>
            <a:r>
              <a:rPr lang="en-US" altLang="zh-CN" sz="15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15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kedua</a:t>
            </a:r>
            <a:r>
              <a:rPr lang="en-US" altLang="zh-CN" sz="15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15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tangan</a:t>
            </a:r>
            <a:r>
              <a:rPr lang="en-US" altLang="zh-CN" sz="15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, pasang </a:t>
            </a:r>
            <a:r>
              <a:rPr lang="en-US" altLang="zh-CN" sz="15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lensa</a:t>
            </a:r>
            <a:r>
              <a:rPr lang="en-US" altLang="zh-CN" sz="15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15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dengan</a:t>
            </a:r>
            <a:r>
              <a:rPr lang="en-US" altLang="zh-CN" sz="15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15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tangan</a:t>
            </a:r>
            <a:r>
              <a:rPr lang="en-US" altLang="zh-CN" sz="15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15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kiri</a:t>
            </a:r>
            <a:r>
              <a:rPr lang="en-US" altLang="zh-CN" sz="15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15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ke</a:t>
            </a:r>
            <a:r>
              <a:rPr lang="en-US" altLang="zh-CN" sz="15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15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subjek</a:t>
            </a:r>
            <a:r>
              <a:rPr lang="en-US" altLang="zh-CN" sz="15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, dan </a:t>
            </a:r>
            <a:r>
              <a:rPr lang="en-US" altLang="zh-CN" sz="15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sedikit</a:t>
            </a:r>
            <a:r>
              <a:rPr lang="en-US" altLang="zh-CN" sz="15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15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angkat</a:t>
            </a:r>
            <a:r>
              <a:rPr lang="en-US" altLang="zh-CN" sz="15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15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bagian</a:t>
            </a:r>
            <a:r>
              <a:rPr lang="en-US" altLang="zh-CN" sz="15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15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belakang</a:t>
            </a:r>
            <a:r>
              <a:rPr lang="en-US" altLang="zh-CN" sz="15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15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ponsel</a:t>
            </a:r>
            <a:r>
              <a:rPr lang="en-US" altLang="zh-CN" sz="15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15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dengan</a:t>
            </a:r>
            <a:r>
              <a:rPr lang="en-US" altLang="zh-CN" sz="15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15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tangan</a:t>
            </a:r>
            <a:r>
              <a:rPr lang="en-US" altLang="zh-CN" sz="15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15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kanan</a:t>
            </a:r>
            <a:r>
              <a:rPr lang="en-US" altLang="zh-CN" sz="15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. Teknik </a:t>
            </a:r>
            <a:r>
              <a:rPr lang="en-US" altLang="zh-CN" sz="15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ini</a:t>
            </a:r>
            <a:r>
              <a:rPr lang="en-US" altLang="zh-CN" sz="15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15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dapat</a:t>
            </a:r>
            <a:r>
              <a:rPr lang="en-US" altLang="zh-CN" sz="15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15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mengurangi</a:t>
            </a:r>
            <a:r>
              <a:rPr lang="en-US" altLang="zh-CN" sz="15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id-ID" altLang="zh-CN" sz="15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sedikit guncangan.</a:t>
            </a:r>
          </a:p>
          <a:p>
            <a:pPr marL="0" marR="0" lvl="0" indent="0" defTabSz="457200" rtl="0" fontAlgn="auto">
              <a:lnSpc>
                <a:spcPts val="3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sz="15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2. Jika </a:t>
            </a:r>
            <a:r>
              <a:rPr lang="en-US" altLang="zh-CN" sz="15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tekniknya</a:t>
            </a:r>
            <a:r>
              <a:rPr lang="en-US" altLang="zh-CN" sz="15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15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benar</a:t>
            </a:r>
            <a:r>
              <a:rPr lang="en-US" altLang="zh-CN" sz="15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, </a:t>
            </a:r>
            <a:r>
              <a:rPr lang="en-US" altLang="zh-CN" sz="15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pahami</a:t>
            </a:r>
            <a:r>
              <a:rPr lang="en-US" altLang="zh-CN" sz="15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15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apa</a:t>
            </a:r>
            <a:r>
              <a:rPr lang="en-US" altLang="zh-CN" sz="15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yang </a:t>
            </a:r>
            <a:r>
              <a:rPr lang="en-US" altLang="zh-CN" sz="15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sedang</a:t>
            </a:r>
            <a:r>
              <a:rPr lang="en-US" altLang="zh-CN" sz="15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15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diambil</a:t>
            </a:r>
            <a:r>
              <a:rPr lang="en-US" altLang="zh-CN" sz="15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oleh </a:t>
            </a:r>
            <a:r>
              <a:rPr lang="en-US" altLang="zh-CN" sz="15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pengguna</a:t>
            </a:r>
            <a:r>
              <a:rPr lang="en-US" altLang="zh-CN" sz="15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? </a:t>
            </a:r>
            <a:r>
              <a:rPr lang="en-US" altLang="zh-CN" sz="15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Direkomendasikan</a:t>
            </a:r>
            <a:r>
              <a:rPr lang="en-US" altLang="zh-CN" sz="15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15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untuk</a:t>
            </a:r>
            <a:r>
              <a:rPr lang="en-US" altLang="zh-CN" sz="15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15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membidik</a:t>
            </a:r>
            <a:r>
              <a:rPr lang="en-US" altLang="zh-CN" sz="15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pada </a:t>
            </a:r>
            <a:r>
              <a:rPr lang="en-US" altLang="zh-CN" sz="15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permukaan</a:t>
            </a:r>
            <a:r>
              <a:rPr lang="en-US" altLang="zh-CN" sz="15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yang </a:t>
            </a:r>
            <a:r>
              <a:rPr lang="en-US" altLang="zh-CN" sz="15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datar</a:t>
            </a:r>
            <a:r>
              <a:rPr lang="en-US" altLang="zh-CN" sz="15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, dan </a:t>
            </a:r>
            <a:r>
              <a:rPr lang="en-US" altLang="zh-CN" sz="15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subjek</a:t>
            </a:r>
            <a:r>
              <a:rPr lang="en-US" altLang="zh-CN" sz="15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15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dapat</a:t>
            </a:r>
            <a:r>
              <a:rPr lang="en-US" altLang="zh-CN" sz="15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15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memiliki</a:t>
            </a:r>
            <a:r>
              <a:rPr lang="en-US" altLang="zh-CN" sz="15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15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tekstur</a:t>
            </a:r>
            <a:r>
              <a:rPr lang="en-US" altLang="zh-CN" sz="15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yang kaya, </a:t>
            </a:r>
            <a:r>
              <a:rPr lang="en-US" altLang="zh-CN" sz="15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seperti</a:t>
            </a:r>
            <a:r>
              <a:rPr lang="en-US" altLang="zh-CN" sz="15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15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pakaian</a:t>
            </a:r>
            <a:r>
              <a:rPr lang="en-US" altLang="zh-CN" sz="15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.</a:t>
            </a:r>
            <a:endParaRPr lang="id-ID" altLang="zh-CN" sz="1500" dirty="0">
              <a:solidFill>
                <a:schemeClr val="bg1"/>
              </a:solidFill>
              <a:latin typeface="OPPOSans R" charset="-122"/>
              <a:ea typeface="OPPOSans R" charset="-122"/>
              <a:cs typeface="OPPOSans-S R" panose="00020600040101010101" pitchFamily="18" charset="-122"/>
            </a:endParaRPr>
          </a:p>
          <a:p>
            <a:pPr marL="0" marR="0" lvl="0" indent="0" defTabSz="457200" rtl="0" fontAlgn="auto">
              <a:lnSpc>
                <a:spcPts val="3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sz="15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3. </a:t>
            </a:r>
            <a:r>
              <a:rPr lang="en-US" altLang="zh-CN" sz="15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Pastikan</a:t>
            </a:r>
            <a:r>
              <a:rPr lang="en-US" altLang="zh-CN" sz="15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15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ketebalan</a:t>
            </a:r>
            <a:r>
              <a:rPr lang="en-US" altLang="zh-CN" sz="15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id-ID" altLang="zh-CN" sz="15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casing</a:t>
            </a:r>
            <a:r>
              <a:rPr lang="en-US" altLang="zh-CN" sz="15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15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pelindung</a:t>
            </a:r>
            <a:r>
              <a:rPr lang="en-US" altLang="zh-CN" sz="15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15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kurang</a:t>
            </a:r>
            <a:r>
              <a:rPr lang="en-US" altLang="zh-CN" sz="15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15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dari</a:t>
            </a:r>
            <a:r>
              <a:rPr lang="en-US" altLang="zh-CN" sz="15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2mm Jika Anda </a:t>
            </a:r>
            <a:r>
              <a:rPr lang="en-US" altLang="zh-CN" sz="15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tidak</a:t>
            </a:r>
            <a:r>
              <a:rPr lang="en-US" altLang="zh-CN" sz="15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15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dapat</a:t>
            </a:r>
            <a:r>
              <a:rPr lang="en-US" altLang="zh-CN" sz="15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15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memotret</a:t>
            </a:r>
            <a:r>
              <a:rPr lang="en-US" altLang="zh-CN" sz="15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, </a:t>
            </a:r>
            <a:r>
              <a:rPr lang="en-US" altLang="zh-CN" sz="15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disarankan</a:t>
            </a:r>
            <a:r>
              <a:rPr lang="en-US" altLang="zh-CN" sz="15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15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untuk</a:t>
            </a:r>
            <a:r>
              <a:rPr lang="en-US" altLang="zh-CN" sz="15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15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melepaskan</a:t>
            </a:r>
            <a:r>
              <a:rPr lang="en-US" altLang="zh-CN" sz="15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id-ID" altLang="zh-CN" sz="15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casing</a:t>
            </a:r>
            <a:r>
              <a:rPr lang="en-US" altLang="zh-CN" sz="15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15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pelindung</a:t>
            </a:r>
            <a:r>
              <a:rPr lang="en-US" altLang="zh-CN" sz="15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dan </a:t>
            </a:r>
            <a:r>
              <a:rPr lang="en-US" altLang="zh-CN" sz="15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mencoba</a:t>
            </a:r>
            <a:r>
              <a:rPr lang="en-US" altLang="zh-CN" sz="15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15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memotret</a:t>
            </a:r>
            <a:r>
              <a:rPr lang="en-US" altLang="zh-CN" sz="15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15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dekat</a:t>
            </a:r>
            <a:r>
              <a:rPr lang="en-US" altLang="zh-CN" sz="15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15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dengan</a:t>
            </a:r>
            <a:r>
              <a:rPr lang="en-US" altLang="zh-CN" sz="15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15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subjek</a:t>
            </a:r>
            <a:r>
              <a:rPr lang="en-US" altLang="zh-CN" sz="15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.</a:t>
            </a:r>
            <a:endParaRPr lang="id-ID" altLang="zh-CN" sz="1500" dirty="0">
              <a:solidFill>
                <a:schemeClr val="bg1"/>
              </a:solidFill>
              <a:latin typeface="OPPOSans R" charset="-122"/>
              <a:ea typeface="OPPOSans R" charset="-122"/>
              <a:cs typeface="OPPOSans-S R" panose="00020600040101010101" pitchFamily="18" charset="-122"/>
            </a:endParaRPr>
          </a:p>
          <a:p>
            <a:pPr marL="0" marR="0" lvl="0" indent="0" defTabSz="457200" rtl="0" fontAlgn="auto">
              <a:lnSpc>
                <a:spcPts val="3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sz="15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4. Karena </a:t>
            </a:r>
            <a:r>
              <a:rPr lang="en-US" altLang="zh-CN" sz="15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struktur</a:t>
            </a:r>
            <a:r>
              <a:rPr lang="en-US" altLang="zh-CN" sz="15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15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khusus</a:t>
            </a:r>
            <a:r>
              <a:rPr lang="en-US" altLang="zh-CN" sz="15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15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mikroskop</a:t>
            </a:r>
            <a:r>
              <a:rPr lang="en-US" altLang="zh-CN" sz="15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, agar </a:t>
            </a:r>
            <a:r>
              <a:rPr lang="en-US" altLang="zh-CN" sz="15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pengguna</a:t>
            </a:r>
            <a:r>
              <a:rPr lang="en-US" altLang="zh-CN" sz="15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15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dapat</a:t>
            </a:r>
            <a:r>
              <a:rPr lang="en-US" altLang="zh-CN" sz="15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15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melihat</a:t>
            </a:r>
            <a:r>
              <a:rPr lang="en-US" altLang="zh-CN" sz="15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dunia yang </a:t>
            </a:r>
            <a:r>
              <a:rPr lang="en-US" altLang="zh-CN" sz="15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sangat</a:t>
            </a:r>
            <a:r>
              <a:rPr lang="en-US" altLang="zh-CN" sz="15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15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kecil</a:t>
            </a:r>
            <a:r>
              <a:rPr lang="en-US" altLang="zh-CN" sz="15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, </a:t>
            </a:r>
            <a:r>
              <a:rPr lang="en-US" altLang="zh-CN" sz="15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perbesarannya</a:t>
            </a:r>
            <a:r>
              <a:rPr lang="en-US" altLang="zh-CN" sz="15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15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relatif</a:t>
            </a:r>
            <a:r>
              <a:rPr lang="en-US" altLang="zh-CN" sz="15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15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tinggi</a:t>
            </a:r>
            <a:r>
              <a:rPr lang="en-US" altLang="zh-CN" sz="15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, </a:t>
            </a:r>
            <a:r>
              <a:rPr lang="en-US" altLang="zh-CN" sz="15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persyaratan</a:t>
            </a:r>
            <a:r>
              <a:rPr lang="en-US" altLang="zh-CN" sz="15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15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panjang</a:t>
            </a:r>
            <a:r>
              <a:rPr lang="en-US" altLang="zh-CN" sz="15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15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fokusnya</a:t>
            </a:r>
            <a:r>
              <a:rPr lang="en-US" altLang="zh-CN" sz="15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15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relatif</a:t>
            </a:r>
            <a:r>
              <a:rPr lang="en-US" altLang="zh-CN" sz="15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15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tinggi</a:t>
            </a:r>
            <a:r>
              <a:rPr lang="en-US" altLang="zh-CN" sz="15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, dan </a:t>
            </a:r>
            <a:r>
              <a:rPr lang="en-US" altLang="zh-CN" sz="15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persyaratan</a:t>
            </a:r>
            <a:r>
              <a:rPr lang="en-US" altLang="zh-CN" sz="15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15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untuk</a:t>
            </a:r>
            <a:r>
              <a:rPr lang="en-US" altLang="zh-CN" sz="15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15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pemotretan</a:t>
            </a:r>
            <a:r>
              <a:rPr lang="en-US" altLang="zh-CN" sz="15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15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lebih</a:t>
            </a:r>
            <a:r>
              <a:rPr lang="en-US" altLang="zh-CN" sz="15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15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tinggi</a:t>
            </a:r>
            <a:r>
              <a:rPr lang="en-US" altLang="zh-CN" sz="15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. </a:t>
            </a:r>
            <a:r>
              <a:rPr lang="en-US" altLang="zh-CN" sz="15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Gunakan</a:t>
            </a:r>
            <a:r>
              <a:rPr lang="en-US" altLang="zh-CN" sz="15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15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teknik</a:t>
            </a:r>
            <a:r>
              <a:rPr lang="en-US" altLang="zh-CN" sz="15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15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pemotretan</a:t>
            </a:r>
            <a:r>
              <a:rPr lang="en-US" altLang="zh-CN" sz="15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yang </a:t>
            </a:r>
            <a:r>
              <a:rPr lang="en-US" altLang="zh-CN" sz="15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benar</a:t>
            </a:r>
            <a:r>
              <a:rPr lang="en-US" altLang="zh-CN" sz="15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dan </a:t>
            </a:r>
            <a:r>
              <a:rPr lang="en-US" altLang="zh-CN" sz="15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temukan</a:t>
            </a:r>
            <a:r>
              <a:rPr lang="en-US" altLang="zh-CN" sz="15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15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jarak</a:t>
            </a:r>
            <a:r>
              <a:rPr lang="en-US" altLang="zh-CN" sz="15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15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antara</a:t>
            </a:r>
            <a:r>
              <a:rPr lang="en-US" altLang="zh-CN" sz="15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15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ponsel</a:t>
            </a:r>
            <a:r>
              <a:rPr lang="en-US" altLang="zh-CN" sz="15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dan </a:t>
            </a:r>
            <a:r>
              <a:rPr lang="en-US" altLang="zh-CN" sz="15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subjek</a:t>
            </a:r>
            <a:r>
              <a:rPr lang="en-US" altLang="zh-CN" sz="15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(1-3mm), </a:t>
            </a:r>
            <a:r>
              <a:rPr lang="en-US" altLang="zh-CN" sz="15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dimungkinkan</a:t>
            </a:r>
            <a:r>
              <a:rPr lang="en-US" altLang="zh-CN" sz="15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15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untuk</a:t>
            </a:r>
            <a:r>
              <a:rPr lang="en-US" altLang="zh-CN" sz="15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15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mengambil</a:t>
            </a:r>
            <a:r>
              <a:rPr lang="en-US" altLang="zh-CN" sz="15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15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gambar</a:t>
            </a:r>
            <a:r>
              <a:rPr lang="en-US" altLang="zh-CN" sz="15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yang </a:t>
            </a:r>
            <a:r>
              <a:rPr lang="en-US" altLang="zh-CN" sz="15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jelas</a:t>
            </a:r>
            <a:r>
              <a:rPr lang="en-US" altLang="zh-CN" sz="15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(</a:t>
            </a:r>
            <a:r>
              <a:rPr lang="en-US" altLang="zh-CN" sz="15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lensa</a:t>
            </a:r>
            <a:r>
              <a:rPr lang="en-US" altLang="zh-CN" sz="15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15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kotor</a:t>
            </a:r>
            <a:r>
              <a:rPr lang="en-US" altLang="zh-CN" sz="15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15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atau</a:t>
            </a:r>
            <a:r>
              <a:rPr lang="en-US" altLang="zh-CN" sz="15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15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mungkin</a:t>
            </a:r>
            <a:r>
              <a:rPr lang="en-US" altLang="zh-CN" sz="15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15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tidak</a:t>
            </a:r>
            <a:r>
              <a:rPr lang="en-US" altLang="zh-CN" sz="15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15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jelas</a:t>
            </a:r>
            <a:r>
              <a:rPr lang="en-US" altLang="zh-CN" sz="15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15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saat</a:t>
            </a:r>
            <a:r>
              <a:rPr lang="en-US" altLang="zh-CN" sz="15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15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memotret</a:t>
            </a:r>
            <a:r>
              <a:rPr lang="en-US" altLang="zh-CN" sz="15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15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objek</a:t>
            </a:r>
            <a:r>
              <a:rPr lang="en-US" altLang="zh-CN" sz="15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yang </a:t>
            </a:r>
            <a:r>
              <a:rPr lang="en-US" altLang="zh-CN" sz="15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benar-benar</a:t>
            </a:r>
            <a:r>
              <a:rPr lang="en-US" altLang="zh-CN" sz="15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15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hitam</a:t>
            </a:r>
            <a:r>
              <a:rPr lang="en-US" altLang="zh-CN" sz="15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).</a:t>
            </a:r>
            <a:endParaRPr lang="zh-CN" sz="1500" dirty="0">
              <a:solidFill>
                <a:schemeClr val="bg1"/>
              </a:solidFill>
              <a:latin typeface="OPPOSans R" charset="-122"/>
              <a:ea typeface="OPPOSans R" charset="-122"/>
              <a:cs typeface="OPPOSans-S R" panose="00020600040101010101" pitchFamily="18" charset="-122"/>
            </a:endParaRPr>
          </a:p>
          <a:p>
            <a:pPr marL="0" marR="0" lvl="0" indent="0" defTabSz="457200" rtl="0" fontAlgn="auto">
              <a:lnSpc>
                <a:spcPts val="266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zh-CN" dirty="0">
              <a:solidFill>
                <a:schemeClr val="bg1"/>
              </a:solidFill>
              <a:latin typeface="OPPOSans R" charset="-122"/>
              <a:ea typeface="OPPOSans R" charset="-122"/>
              <a:cs typeface="OPPOSans-S R" panose="00020600040101010101" pitchFamily="18" charset="-122"/>
            </a:endParaRPr>
          </a:p>
        </p:txBody>
      </p:sp>
      <p:sp>
        <p:nvSpPr>
          <p:cNvPr id="2" name="文本框 35"/>
          <p:cNvSpPr txBox="1"/>
          <p:nvPr/>
        </p:nvSpPr>
        <p:spPr>
          <a:xfrm>
            <a:off x="5305425" y="629285"/>
            <a:ext cx="2035175" cy="707886"/>
          </a:xfrm>
          <a:prstGeom prst="rect">
            <a:avLst/>
          </a:prstGeom>
          <a:ln w="12700">
            <a:miter lim="400000"/>
          </a:ln>
        </p:spPr>
        <p:txBody>
          <a:bodyPr wrap="square" lIns="22856" rIns="22856">
            <a:spAutoFit/>
          </a:bodyPr>
          <a:lstStyle>
            <a:lvl1pPr algn="r">
              <a:defRPr sz="3200">
                <a:solidFill>
                  <a:srgbClr val="00FF9B"/>
                </a:solidFill>
                <a:latin typeface="OPPOSans-R"/>
                <a:ea typeface="OPPOSans-R"/>
                <a:cs typeface="OPPOSans-R"/>
                <a:sym typeface="OPPOSans-R"/>
              </a:defRPr>
            </a:lvl1pPr>
          </a:lstStyle>
          <a:p>
            <a:pPr lvl="0" algn="ctr">
              <a:defRPr/>
            </a:pPr>
            <a:r>
              <a:rPr lang="en-US" altLang="zh-CN" sz="4000" spc="-15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POSans R" charset="-122"/>
                <a:ea typeface="OPPOSans R" charset="-122"/>
                <a:cs typeface="+mn-cs"/>
              </a:rPr>
              <a:t>FAQ</a:t>
            </a:r>
            <a:endParaRPr lang="zh-CN" altLang="en-US" sz="4000" spc="-15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POSans R" charset="-122"/>
              <a:ea typeface="OPPOSans R" charset="-122"/>
              <a:cs typeface="+mn-cs"/>
            </a:endParaRPr>
          </a:p>
        </p:txBody>
      </p:sp>
    </p:spTree>
  </p:cSld>
  <p:clrMapOvr>
    <a:masterClrMapping/>
  </p:clrMapOvr>
  <p:transition spd="med"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文本框 17"/>
          <p:cNvSpPr txBox="1"/>
          <p:nvPr/>
        </p:nvSpPr>
        <p:spPr>
          <a:xfrm>
            <a:off x="114300" y="0"/>
            <a:ext cx="12077700" cy="69542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defTabSz="457200" rtl="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charset="0"/>
              <a:buChar char="l"/>
              <a:defRPr/>
            </a:pPr>
            <a:r>
              <a:rPr lang="id-ID" altLang="zh-CN" sz="1600" b="1" dirty="0">
                <a:solidFill>
                  <a:schemeClr val="accent4">
                    <a:lumMod val="75000"/>
                  </a:schemeClr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Prosesor </a:t>
            </a:r>
            <a:r>
              <a:rPr lang="en-US" altLang="zh-CN" sz="1600" b="1" dirty="0">
                <a:solidFill>
                  <a:schemeClr val="accent4">
                    <a:lumMod val="75000"/>
                  </a:schemeClr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888</a:t>
            </a:r>
            <a:r>
              <a:rPr lang="id-ID" altLang="zh-CN" sz="1600" b="1" dirty="0">
                <a:solidFill>
                  <a:schemeClr val="accent4">
                    <a:lumMod val="75000"/>
                  </a:schemeClr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terasa panas</a:t>
            </a:r>
            <a:endParaRPr lang="zh-CN" altLang="en-US" sz="1600" b="1" dirty="0">
              <a:solidFill>
                <a:schemeClr val="accent4">
                  <a:lumMod val="75000"/>
                </a:schemeClr>
              </a:solidFill>
              <a:latin typeface="OPPOSans R" charset="-122"/>
              <a:ea typeface="OPPOSans R" charset="-122"/>
              <a:cs typeface="OPPOSans-S R" panose="00020600040101010101" pitchFamily="18" charset="-122"/>
            </a:endParaRPr>
          </a:p>
          <a:p>
            <a:pPr marR="0" lvl="0" indent="0" defTabSz="457200" rtl="0" fontAlgn="auto">
              <a:lnSpc>
                <a:spcPts val="3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charset="0"/>
              <a:buNone/>
              <a:defRPr/>
            </a:pPr>
            <a:r>
              <a:rPr lang="id-ID" altLang="zh-CN" sz="1400" b="1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Analisa Penyebab</a:t>
            </a:r>
            <a:endParaRPr lang="zh-CN" altLang="en-US" sz="1400" b="1" dirty="0">
              <a:solidFill>
                <a:schemeClr val="bg1"/>
              </a:solidFill>
              <a:latin typeface="OPPOSans R" charset="-122"/>
              <a:ea typeface="OPPOSans R" charset="-122"/>
              <a:cs typeface="OPPOSans-S R" panose="00020600040101010101" pitchFamily="18" charset="-122"/>
            </a:endParaRPr>
          </a:p>
          <a:p>
            <a:pPr marL="0" marR="0" lvl="0" indent="0" defTabSz="457200" rtl="0" fontAlgn="auto">
              <a:lnSpc>
                <a:spcPts val="3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sz="13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1. </a:t>
            </a:r>
            <a:r>
              <a:rPr lang="en-US" altLang="zh-CN" sz="13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Prosesor</a:t>
            </a:r>
            <a:r>
              <a:rPr lang="en-US" altLang="zh-CN" sz="13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888 </a:t>
            </a:r>
            <a:r>
              <a:rPr lang="en-US" altLang="zh-CN" sz="13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adalah</a:t>
            </a:r>
            <a:r>
              <a:rPr lang="en-US" altLang="zh-CN" sz="13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chip proses 5nm </a:t>
            </a:r>
            <a:r>
              <a:rPr lang="en-US" altLang="zh-CN" sz="13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pertama</a:t>
            </a:r>
            <a:r>
              <a:rPr lang="en-US" altLang="zh-CN" sz="13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13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dari</a:t>
            </a:r>
            <a:r>
              <a:rPr lang="en-US" altLang="zh-CN" sz="13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Qualcomm. </a:t>
            </a:r>
            <a:r>
              <a:rPr lang="en-US" altLang="zh-CN" sz="13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Saat</a:t>
            </a:r>
            <a:r>
              <a:rPr lang="en-US" altLang="zh-CN" sz="13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13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ini</a:t>
            </a:r>
            <a:r>
              <a:rPr lang="en-US" altLang="zh-CN" sz="13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13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merupakan</a:t>
            </a:r>
            <a:r>
              <a:rPr lang="en-US" altLang="zh-CN" sz="13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13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prosesor</a:t>
            </a:r>
            <a:r>
              <a:rPr lang="en-US" altLang="zh-CN" sz="13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paling </a:t>
            </a:r>
            <a:r>
              <a:rPr lang="en-US" altLang="zh-CN" sz="13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kuat</a:t>
            </a:r>
            <a:r>
              <a:rPr lang="en-US" altLang="zh-CN" sz="13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Performa </a:t>
            </a:r>
            <a:r>
              <a:rPr lang="en-US" altLang="zh-CN" sz="13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keseluruhan</a:t>
            </a:r>
            <a:r>
              <a:rPr lang="en-US" altLang="zh-CN" sz="13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35% </a:t>
            </a:r>
            <a:r>
              <a:rPr lang="en-US" altLang="zh-CN" sz="13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lebih</a:t>
            </a:r>
            <a:r>
              <a:rPr lang="en-US" altLang="zh-CN" sz="13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13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tinggi</a:t>
            </a:r>
            <a:r>
              <a:rPr lang="en-US" altLang="zh-CN" sz="13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13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dari</a:t>
            </a:r>
            <a:r>
              <a:rPr lang="en-US" altLang="zh-CN" sz="13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13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generasi</a:t>
            </a:r>
            <a:r>
              <a:rPr lang="en-US" altLang="zh-CN" sz="13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13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sebelumnya</a:t>
            </a:r>
            <a:r>
              <a:rPr lang="id-ID" altLang="zh-CN" sz="13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, </a:t>
            </a:r>
            <a:r>
              <a:rPr lang="en-US" altLang="zh-CN" sz="13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Ini</a:t>
            </a:r>
            <a:r>
              <a:rPr lang="en-US" altLang="zh-CN" sz="13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13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menghadirkan</a:t>
            </a:r>
            <a:r>
              <a:rPr lang="en-US" altLang="zh-CN" sz="13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13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kinerja</a:t>
            </a:r>
            <a:r>
              <a:rPr lang="en-US" altLang="zh-CN" sz="13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super </a:t>
            </a:r>
            <a:r>
              <a:rPr lang="en-US" altLang="zh-CN" sz="13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sekaligus</a:t>
            </a:r>
            <a:r>
              <a:rPr lang="en-US" altLang="zh-CN" sz="13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13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meningkatkan</a:t>
            </a:r>
            <a:r>
              <a:rPr lang="en-US" altLang="zh-CN" sz="13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13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konsumsi</a:t>
            </a:r>
            <a:r>
              <a:rPr lang="en-US" altLang="zh-CN" sz="13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13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daya</a:t>
            </a:r>
            <a:r>
              <a:rPr lang="en-US" altLang="zh-CN" sz="13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zh-CN" sz="13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；</a:t>
            </a:r>
          </a:p>
          <a:p>
            <a:pPr marL="0" marR="0" lvl="0" indent="0" defTabSz="457200" rtl="0" fontAlgn="auto">
              <a:lnSpc>
                <a:spcPts val="3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sz="13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2. </a:t>
            </a:r>
            <a:r>
              <a:rPr lang="en-US" altLang="zh-CN" sz="13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Chip 888 </a:t>
            </a:r>
            <a:r>
              <a:rPr lang="en-US" altLang="zh-CN" sz="13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mengadopsi</a:t>
            </a:r>
            <a:r>
              <a:rPr lang="en-US" altLang="zh-CN" sz="13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1 inti super </a:t>
            </a:r>
            <a:r>
              <a:rPr lang="en-US" altLang="zh-CN" sz="13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besar</a:t>
            </a:r>
            <a:r>
              <a:rPr lang="en-US" altLang="zh-CN" sz="13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+ 3 inti </a:t>
            </a:r>
            <a:r>
              <a:rPr lang="en-US" altLang="zh-CN" sz="13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besar</a:t>
            </a:r>
            <a:r>
              <a:rPr lang="en-US" altLang="zh-CN" sz="13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+ 4 </a:t>
            </a:r>
            <a:r>
              <a:rPr lang="en-US" altLang="zh-CN" sz="13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arsitektur</a:t>
            </a:r>
            <a:r>
              <a:rPr lang="en-US" altLang="zh-CN" sz="13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inti </a:t>
            </a:r>
            <a:r>
              <a:rPr lang="en-US" altLang="zh-CN" sz="13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kecil</a:t>
            </a:r>
            <a:r>
              <a:rPr lang="id-ID" altLang="zh-CN" sz="13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, </a:t>
            </a:r>
            <a:r>
              <a:rPr lang="en-US" altLang="zh-CN" sz="13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mengintegrasikan</a:t>
            </a:r>
            <a:r>
              <a:rPr lang="en-US" altLang="zh-CN" sz="13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13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miliaran</a:t>
            </a:r>
            <a:r>
              <a:rPr lang="en-US" altLang="zh-CN" sz="13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transistor, dan </a:t>
            </a:r>
            <a:r>
              <a:rPr lang="en-US" altLang="zh-CN" sz="13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memiliki</a:t>
            </a:r>
            <a:r>
              <a:rPr lang="en-US" altLang="zh-CN" sz="13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13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kepadatan</a:t>
            </a:r>
            <a:r>
              <a:rPr lang="en-US" altLang="zh-CN" sz="13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13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energi</a:t>
            </a:r>
            <a:r>
              <a:rPr lang="en-US" altLang="zh-CN" sz="13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yang </a:t>
            </a:r>
            <a:r>
              <a:rPr lang="en-US" altLang="zh-CN" sz="13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lebih</a:t>
            </a:r>
            <a:r>
              <a:rPr lang="en-US" altLang="zh-CN" sz="13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13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tinggi</a:t>
            </a:r>
            <a:r>
              <a:rPr lang="zh-CN" sz="13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；</a:t>
            </a:r>
          </a:p>
          <a:p>
            <a:pPr marL="0" marR="0" lvl="0" indent="0" defTabSz="457200" rtl="0" fontAlgn="auto">
              <a:lnSpc>
                <a:spcPts val="3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sz="13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Untuk</a:t>
            </a:r>
            <a:r>
              <a:rPr lang="en-US" altLang="zh-CN" sz="13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chip 888, model kami </a:t>
            </a:r>
            <a:r>
              <a:rPr lang="en-US" altLang="zh-CN" sz="13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telah</a:t>
            </a:r>
            <a:r>
              <a:rPr lang="en-US" altLang="zh-CN" sz="13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13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melakukan</a:t>
            </a:r>
            <a:r>
              <a:rPr lang="en-US" altLang="zh-CN" sz="13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13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banyak</a:t>
            </a:r>
            <a:r>
              <a:rPr lang="en-US" altLang="zh-CN" sz="13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13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pengoptimalan</a:t>
            </a:r>
            <a:r>
              <a:rPr lang="en-US" altLang="zh-CN" sz="13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dan </a:t>
            </a:r>
            <a:r>
              <a:rPr lang="en-US" altLang="zh-CN" sz="13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adaptasi</a:t>
            </a:r>
            <a:r>
              <a:rPr lang="en-US" altLang="zh-CN" sz="13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, </a:t>
            </a:r>
            <a:r>
              <a:rPr lang="en-US" altLang="zh-CN" sz="13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sambil</a:t>
            </a:r>
            <a:r>
              <a:rPr lang="en-US" altLang="zh-CN" sz="13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13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memastikan</a:t>
            </a:r>
            <a:r>
              <a:rPr lang="en-US" altLang="zh-CN" sz="13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13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kinerja</a:t>
            </a:r>
            <a:r>
              <a:rPr lang="en-US" altLang="zh-CN" sz="13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yang </a:t>
            </a:r>
            <a:r>
              <a:rPr lang="en-US" altLang="zh-CN" sz="13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kuat</a:t>
            </a:r>
            <a:r>
              <a:rPr lang="en-US" altLang="zh-CN" sz="13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, </a:t>
            </a:r>
            <a:r>
              <a:rPr lang="en-US" altLang="zh-CN" sz="13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tetapi</a:t>
            </a:r>
            <a:r>
              <a:rPr lang="en-US" altLang="zh-CN" sz="13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juga </a:t>
            </a:r>
            <a:r>
              <a:rPr lang="en-US" altLang="zh-CN" sz="13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sejauh</a:t>
            </a:r>
            <a:r>
              <a:rPr lang="en-US" altLang="zh-CN" sz="13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13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mungkin</a:t>
            </a:r>
            <a:r>
              <a:rPr lang="en-US" altLang="zh-CN" sz="13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13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untuk</a:t>
            </a:r>
            <a:r>
              <a:rPr lang="en-US" altLang="zh-CN" sz="13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13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memberikan</a:t>
            </a:r>
            <a:r>
              <a:rPr lang="en-US" altLang="zh-CN" sz="13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13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pengalaman</a:t>
            </a:r>
            <a:r>
              <a:rPr lang="en-US" altLang="zh-CN" sz="13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id-ID" altLang="zh-CN" sz="13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panas</a:t>
            </a:r>
            <a:r>
              <a:rPr lang="en-US" altLang="zh-CN" sz="13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yang </a:t>
            </a:r>
            <a:r>
              <a:rPr lang="en-US" altLang="zh-CN" sz="13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baik</a:t>
            </a:r>
            <a:r>
              <a:rPr lang="en-US" altLang="zh-CN" sz="13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13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kepada</a:t>
            </a:r>
            <a:r>
              <a:rPr lang="en-US" altLang="zh-CN" sz="13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13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pengguna</a:t>
            </a:r>
            <a:r>
              <a:rPr lang="id-ID" altLang="zh-CN" sz="13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.</a:t>
            </a:r>
            <a:endParaRPr lang="zh-CN" sz="1300" dirty="0">
              <a:solidFill>
                <a:schemeClr val="bg1"/>
              </a:solidFill>
              <a:latin typeface="OPPOSans R" charset="-122"/>
              <a:ea typeface="OPPOSans R" charset="-122"/>
              <a:cs typeface="OPPOSans-S R" panose="00020600040101010101" pitchFamily="18" charset="-122"/>
            </a:endParaRPr>
          </a:p>
          <a:p>
            <a:pPr marL="0" marR="0" lvl="0" indent="0" defTabSz="457200" rtl="0" fontAlgn="auto">
              <a:lnSpc>
                <a:spcPts val="3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id-ID" altLang="zh-CN" sz="1400" b="1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Saran</a:t>
            </a:r>
            <a:r>
              <a:rPr lang="zh-CN" sz="1400" b="1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：</a:t>
            </a:r>
          </a:p>
          <a:p>
            <a:pPr marL="0" marR="0" lvl="0" indent="0" defTabSz="457200" rtl="0" fontAlgn="auto">
              <a:lnSpc>
                <a:spcPts val="3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sz="13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1. </a:t>
            </a:r>
            <a:r>
              <a:rPr lang="en-US" altLang="zh-CN" sz="13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Jika </a:t>
            </a:r>
            <a:r>
              <a:rPr lang="en-US" altLang="zh-CN" sz="13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tidak</a:t>
            </a:r>
            <a:r>
              <a:rPr lang="en-US" altLang="zh-CN" sz="13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13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ada</a:t>
            </a:r>
            <a:r>
              <a:rPr lang="en-US" altLang="zh-CN" sz="13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13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jaringan</a:t>
            </a:r>
            <a:r>
              <a:rPr lang="en-US" altLang="zh-CN" sz="13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5G di </a:t>
            </a:r>
            <a:r>
              <a:rPr lang="en-US" altLang="zh-CN" sz="13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sekitar</a:t>
            </a:r>
            <a:r>
              <a:rPr lang="en-US" altLang="zh-CN" sz="13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Anda </a:t>
            </a:r>
            <a:r>
              <a:rPr lang="en-US" altLang="zh-CN" sz="13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atau</a:t>
            </a:r>
            <a:r>
              <a:rPr lang="en-US" altLang="zh-CN" sz="13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13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untuk</a:t>
            </a:r>
            <a:r>
              <a:rPr lang="en-US" altLang="zh-CN" sz="13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13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sementara</a:t>
            </a:r>
            <a:r>
              <a:rPr lang="en-US" altLang="zh-CN" sz="13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13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tidak</a:t>
            </a:r>
            <a:r>
              <a:rPr lang="en-US" altLang="zh-CN" sz="13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13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menggunakan</a:t>
            </a:r>
            <a:r>
              <a:rPr lang="en-US" altLang="zh-CN" sz="13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13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jaringan</a:t>
            </a:r>
            <a:r>
              <a:rPr lang="en-US" altLang="zh-CN" sz="13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5G</a:t>
            </a:r>
            <a:r>
              <a:rPr lang="id-ID" altLang="zh-CN" sz="13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, </a:t>
            </a:r>
            <a:r>
              <a:rPr lang="en-US" altLang="zh-CN" sz="13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Anda </a:t>
            </a:r>
            <a:r>
              <a:rPr lang="en-US" altLang="zh-CN" sz="13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disarankan</a:t>
            </a:r>
            <a:r>
              <a:rPr lang="en-US" altLang="zh-CN" sz="13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13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untuk</a:t>
            </a:r>
            <a:r>
              <a:rPr lang="en-US" altLang="zh-CN" sz="13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13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memprioritaskan</a:t>
            </a:r>
            <a:r>
              <a:rPr lang="en-US" altLang="zh-CN" sz="13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13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jaringan</a:t>
            </a:r>
            <a:r>
              <a:rPr lang="en-US" altLang="zh-CN" sz="13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4G </a:t>
            </a:r>
            <a:r>
              <a:rPr lang="en-US" altLang="zh-CN" sz="13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secara</a:t>
            </a:r>
            <a:r>
              <a:rPr lang="en-US" altLang="zh-CN" sz="13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manual </a:t>
            </a:r>
            <a:r>
              <a:rPr lang="en-US" altLang="zh-CN" sz="13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untuk</a:t>
            </a:r>
            <a:r>
              <a:rPr lang="en-US" altLang="zh-CN" sz="13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13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mengurangi</a:t>
            </a:r>
            <a:r>
              <a:rPr lang="en-US" altLang="zh-CN" sz="13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13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konsumsi</a:t>
            </a:r>
            <a:r>
              <a:rPr lang="en-US" altLang="zh-CN" sz="13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13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daya</a:t>
            </a:r>
            <a:r>
              <a:rPr lang="en-US" altLang="zh-CN" sz="13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dan </a:t>
            </a:r>
            <a:r>
              <a:rPr lang="en-US" altLang="zh-CN" sz="13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suhu</a:t>
            </a:r>
            <a:r>
              <a:rPr lang="zh-CN" sz="13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；</a:t>
            </a:r>
          </a:p>
          <a:p>
            <a:pPr marL="0" marR="0" lvl="0" indent="0" defTabSz="457200" rtl="0" fontAlgn="auto">
              <a:lnSpc>
                <a:spcPts val="3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sz="13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2. </a:t>
            </a:r>
            <a:r>
              <a:rPr lang="en-US" altLang="zh-CN" sz="13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Jika </a:t>
            </a:r>
            <a:r>
              <a:rPr lang="en-US" altLang="zh-CN" sz="13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ponsel</a:t>
            </a:r>
            <a:r>
              <a:rPr lang="en-US" altLang="zh-CN" sz="13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13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diatur</a:t>
            </a:r>
            <a:r>
              <a:rPr lang="en-US" altLang="zh-CN" sz="13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13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dengan</a:t>
            </a:r>
            <a:r>
              <a:rPr lang="en-US" altLang="zh-CN" sz="13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13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kecepatan</a:t>
            </a:r>
            <a:r>
              <a:rPr lang="en-US" altLang="zh-CN" sz="13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refresh 120HZ, </a:t>
            </a:r>
            <a:r>
              <a:rPr lang="en-US" altLang="zh-CN" sz="13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layar</a:t>
            </a:r>
            <a:r>
              <a:rPr lang="en-US" altLang="zh-CN" sz="13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13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akan</a:t>
            </a:r>
            <a:r>
              <a:rPr lang="en-US" altLang="zh-CN" sz="13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13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diputar</a:t>
            </a:r>
            <a:r>
              <a:rPr lang="en-US" altLang="zh-CN" sz="13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120 kali</a:t>
            </a:r>
            <a:r>
              <a:rPr lang="id-ID" altLang="zh-CN" sz="13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/</a:t>
            </a:r>
            <a:r>
              <a:rPr lang="en-US" altLang="zh-CN" sz="13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detik</a:t>
            </a:r>
            <a:r>
              <a:rPr lang="en-US" altLang="zh-CN" sz="13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, yang </a:t>
            </a:r>
            <a:r>
              <a:rPr lang="en-US" altLang="zh-CN" sz="13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akan</a:t>
            </a:r>
            <a:r>
              <a:rPr lang="en-US" altLang="zh-CN" sz="13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13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meningkatkan</a:t>
            </a:r>
            <a:r>
              <a:rPr lang="en-US" altLang="zh-CN" sz="13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13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konsumsi</a:t>
            </a:r>
            <a:r>
              <a:rPr lang="en-US" altLang="zh-CN" sz="13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13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daya</a:t>
            </a:r>
            <a:r>
              <a:rPr lang="en-US" altLang="zh-CN" sz="13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13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layar</a:t>
            </a:r>
            <a:r>
              <a:rPr lang="en-US" altLang="zh-CN" sz="13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id-ID" altLang="zh-CN" sz="13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&amp;</a:t>
            </a:r>
            <a:r>
              <a:rPr lang="en-US" altLang="zh-CN" sz="13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13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suhu</a:t>
            </a:r>
            <a:r>
              <a:rPr lang="en-US" altLang="zh-CN" sz="13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13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ponsel</a:t>
            </a:r>
            <a:r>
              <a:rPr lang="en-US" altLang="zh-CN" sz="13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. </a:t>
            </a:r>
            <a:r>
              <a:rPr lang="en-US" altLang="zh-CN" sz="13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Disarankan</a:t>
            </a:r>
            <a:r>
              <a:rPr lang="en-US" altLang="zh-CN" sz="13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13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untuk</a:t>
            </a:r>
            <a:r>
              <a:rPr lang="en-US" altLang="zh-CN" sz="13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13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menyesuaikan</a:t>
            </a:r>
            <a:r>
              <a:rPr lang="en-US" altLang="zh-CN" sz="13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13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ke</a:t>
            </a:r>
            <a:r>
              <a:rPr lang="en-US" altLang="zh-CN" sz="13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“</a:t>
            </a:r>
            <a:r>
              <a:rPr lang="id-ID" altLang="zh-CN" sz="13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mode</a:t>
            </a:r>
            <a:r>
              <a:rPr lang="en-US" altLang="zh-CN" sz="13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13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standar</a:t>
            </a:r>
            <a:r>
              <a:rPr lang="en-US" altLang="zh-CN" sz="13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"60HZ</a:t>
            </a:r>
            <a:r>
              <a:rPr lang="id-ID" altLang="zh-CN" sz="13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;</a:t>
            </a:r>
            <a:endParaRPr lang="zh-CN" sz="1300" dirty="0">
              <a:solidFill>
                <a:schemeClr val="bg1"/>
              </a:solidFill>
              <a:latin typeface="OPPOSans R" charset="-122"/>
              <a:ea typeface="OPPOSans R" charset="-122"/>
              <a:cs typeface="OPPOSans-S R" panose="00020600040101010101" pitchFamily="18" charset="-122"/>
            </a:endParaRPr>
          </a:p>
          <a:p>
            <a:pPr marL="0" marR="0" lvl="0" indent="0" defTabSz="457200" rtl="0" fontAlgn="auto">
              <a:lnSpc>
                <a:spcPts val="3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sz="13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3. </a:t>
            </a:r>
            <a:r>
              <a:rPr lang="id-ID" altLang="zh-CN" sz="13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Disarankan</a:t>
            </a:r>
            <a:r>
              <a:rPr lang="en-US" altLang="zh-CN" sz="13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agar Anda </a:t>
            </a:r>
            <a:r>
              <a:rPr lang="en-US" altLang="zh-CN" sz="13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mengurangi</a:t>
            </a:r>
            <a:r>
              <a:rPr lang="en-US" altLang="zh-CN" sz="13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13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kecerahan</a:t>
            </a:r>
            <a:r>
              <a:rPr lang="en-US" altLang="zh-CN" sz="13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13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layar</a:t>
            </a:r>
            <a:r>
              <a:rPr lang="en-US" altLang="zh-CN" sz="13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13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secara</a:t>
            </a:r>
            <a:r>
              <a:rPr lang="en-US" altLang="zh-CN" sz="13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13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tepat</a:t>
            </a:r>
            <a:r>
              <a:rPr lang="en-US" altLang="zh-CN" sz="13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13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atau</a:t>
            </a:r>
            <a:r>
              <a:rPr lang="en-US" altLang="zh-CN" sz="13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13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mengaktifkan</a:t>
            </a:r>
            <a:r>
              <a:rPr lang="en-US" altLang="zh-CN" sz="13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13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fungsi</a:t>
            </a:r>
            <a:r>
              <a:rPr lang="en-US" altLang="zh-CN" sz="13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13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penyesuaian</a:t>
            </a:r>
            <a:r>
              <a:rPr lang="en-US" altLang="zh-CN" sz="13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13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kecerahan</a:t>
            </a:r>
            <a:r>
              <a:rPr lang="en-US" altLang="zh-CN" sz="13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13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layar</a:t>
            </a:r>
            <a:r>
              <a:rPr lang="en-US" altLang="zh-CN" sz="13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13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otomatis</a:t>
            </a:r>
            <a:r>
              <a:rPr lang="en-US" altLang="zh-CN" sz="13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13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untuk</a:t>
            </a:r>
            <a:r>
              <a:rPr lang="en-US" altLang="zh-CN" sz="13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13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menghindari</a:t>
            </a:r>
            <a:r>
              <a:rPr lang="en-US" altLang="zh-CN" sz="13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13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panas</a:t>
            </a:r>
            <a:r>
              <a:rPr lang="en-US" altLang="zh-CN" sz="13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yang </a:t>
            </a:r>
            <a:r>
              <a:rPr lang="en-US" altLang="zh-CN" sz="13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disebabkan</a:t>
            </a:r>
            <a:r>
              <a:rPr lang="en-US" altLang="zh-CN" sz="13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oleh </a:t>
            </a:r>
            <a:r>
              <a:rPr lang="en-US" altLang="zh-CN" sz="13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kecerahan</a:t>
            </a:r>
            <a:r>
              <a:rPr lang="en-US" altLang="zh-CN" sz="13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13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layar</a:t>
            </a:r>
            <a:r>
              <a:rPr lang="en-US" altLang="zh-CN" sz="13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yang </a:t>
            </a:r>
            <a:r>
              <a:rPr lang="en-US" altLang="zh-CN" sz="13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tinggi</a:t>
            </a:r>
            <a:r>
              <a:rPr lang="zh-CN" sz="13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；</a:t>
            </a:r>
          </a:p>
          <a:p>
            <a:pPr marL="0" marR="0" lvl="0" indent="0" defTabSz="457200" rtl="0" fontAlgn="auto">
              <a:lnSpc>
                <a:spcPts val="3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sz="13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4. </a:t>
            </a:r>
            <a:r>
              <a:rPr lang="id-ID" altLang="zh-CN" sz="13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Aplikasi</a:t>
            </a:r>
            <a:r>
              <a:rPr lang="en-US" altLang="zh-CN" sz="13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13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berjalan</a:t>
            </a:r>
            <a:r>
              <a:rPr lang="en-US" altLang="zh-CN" sz="13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13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terlalu</a:t>
            </a:r>
            <a:r>
              <a:rPr lang="en-US" altLang="zh-CN" sz="13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13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banyak</a:t>
            </a:r>
            <a:r>
              <a:rPr lang="en-US" altLang="zh-CN" sz="13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di </a:t>
            </a:r>
            <a:r>
              <a:rPr lang="en-US" altLang="zh-CN" sz="13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latar</a:t>
            </a:r>
            <a:r>
              <a:rPr lang="en-US" altLang="zh-CN" sz="13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13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belakang</a:t>
            </a:r>
            <a:r>
              <a:rPr lang="en-US" altLang="zh-CN" sz="13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, yang </a:t>
            </a:r>
            <a:r>
              <a:rPr lang="en-US" altLang="zh-CN" sz="13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dapat</a:t>
            </a:r>
            <a:r>
              <a:rPr lang="en-US" altLang="zh-CN" sz="13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13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membangunkan</a:t>
            </a:r>
            <a:r>
              <a:rPr lang="en-US" altLang="zh-CN" sz="13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13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telepon</a:t>
            </a:r>
            <a:r>
              <a:rPr lang="en-US" altLang="zh-CN" sz="13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13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secara</a:t>
            </a:r>
            <a:r>
              <a:rPr lang="en-US" altLang="zh-CN" sz="13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13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berkala</a:t>
            </a:r>
            <a:r>
              <a:rPr lang="en-US" altLang="zh-CN" sz="13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13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untuk</a:t>
            </a:r>
            <a:r>
              <a:rPr lang="en-US" altLang="zh-CN" sz="13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13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meningkatkan</a:t>
            </a:r>
            <a:r>
              <a:rPr lang="en-US" altLang="zh-CN" sz="13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13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konsumsi</a:t>
            </a:r>
            <a:r>
              <a:rPr lang="en-US" altLang="zh-CN" sz="13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13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daya</a:t>
            </a:r>
            <a:r>
              <a:rPr lang="en-US" altLang="zh-CN" sz="13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Anda </a:t>
            </a:r>
            <a:r>
              <a:rPr lang="en-US" altLang="zh-CN" sz="13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dianjurkan</a:t>
            </a:r>
            <a:r>
              <a:rPr lang="en-US" altLang="zh-CN" sz="13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13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untuk</a:t>
            </a:r>
            <a:r>
              <a:rPr lang="en-US" altLang="zh-CN" sz="13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13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mengembangkan</a:t>
            </a:r>
            <a:r>
              <a:rPr lang="en-US" altLang="zh-CN" sz="13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13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kebiasaan</a:t>
            </a:r>
            <a:r>
              <a:rPr lang="en-US" altLang="zh-CN" sz="13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13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membersihkan</a:t>
            </a:r>
            <a:r>
              <a:rPr lang="en-US" altLang="zh-CN" sz="13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program </a:t>
            </a:r>
            <a:r>
              <a:rPr lang="en-US" altLang="zh-CN" sz="13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latar</a:t>
            </a:r>
            <a:r>
              <a:rPr lang="en-US" altLang="zh-CN" sz="13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13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belakang</a:t>
            </a:r>
            <a:r>
              <a:rPr lang="en-US" altLang="zh-CN" sz="13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13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saat</a:t>
            </a:r>
            <a:r>
              <a:rPr lang="en-US" altLang="zh-CN" sz="13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13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menggunakan</a:t>
            </a:r>
            <a:r>
              <a:rPr lang="en-US" altLang="zh-CN" sz="13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13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telepon</a:t>
            </a:r>
            <a:r>
              <a:rPr lang="id-ID" altLang="zh-CN" sz="13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.</a:t>
            </a:r>
            <a:r>
              <a:rPr lang="zh-CN" sz="14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；</a:t>
            </a:r>
          </a:p>
          <a:p>
            <a:pPr marL="0" marR="0" lvl="0" indent="0" defTabSz="457200" rtl="0" fontAlgn="auto">
              <a:lnSpc>
                <a:spcPts val="3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sz="13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5. </a:t>
            </a:r>
            <a:r>
              <a:rPr lang="en-US" altLang="zh-CN" sz="13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Gunakan</a:t>
            </a:r>
            <a:r>
              <a:rPr lang="en-US" altLang="zh-CN" sz="13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13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dalam</a:t>
            </a:r>
            <a:r>
              <a:rPr lang="en-US" altLang="zh-CN" sz="13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13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suhu</a:t>
            </a:r>
            <a:r>
              <a:rPr lang="en-US" altLang="zh-CN" sz="13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13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rendah</a:t>
            </a:r>
            <a:r>
              <a:rPr lang="en-US" altLang="zh-CN" sz="13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13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atau</a:t>
            </a:r>
            <a:r>
              <a:rPr lang="en-US" altLang="zh-CN" sz="13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13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lingkungan</a:t>
            </a:r>
            <a:r>
              <a:rPr lang="en-US" altLang="zh-CN" sz="13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13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berventilasi</a:t>
            </a:r>
            <a:r>
              <a:rPr lang="en-US" altLang="zh-CN" sz="13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, </a:t>
            </a:r>
            <a:r>
              <a:rPr lang="en-US" altLang="zh-CN" sz="13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hindari</a:t>
            </a:r>
            <a:r>
              <a:rPr lang="en-US" altLang="zh-CN" sz="13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13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sinar</a:t>
            </a:r>
            <a:r>
              <a:rPr lang="en-US" altLang="zh-CN" sz="13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13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matahari</a:t>
            </a:r>
            <a:r>
              <a:rPr lang="en-US" altLang="zh-CN" sz="13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13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langsung</a:t>
            </a:r>
            <a:r>
              <a:rPr lang="en-US" altLang="zh-CN" sz="13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13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atau</a:t>
            </a:r>
            <a:r>
              <a:rPr lang="en-US" altLang="zh-CN" sz="13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13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lingkungan</a:t>
            </a:r>
            <a:r>
              <a:rPr lang="en-US" altLang="zh-CN" sz="13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13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suhu</a:t>
            </a:r>
            <a:r>
              <a:rPr lang="en-US" altLang="zh-CN" sz="13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13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tinggi</a:t>
            </a:r>
            <a:r>
              <a:rPr lang="en-US" altLang="zh-CN" sz="13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.</a:t>
            </a:r>
            <a:endParaRPr lang="zh-CN" sz="1300" dirty="0">
              <a:solidFill>
                <a:schemeClr val="bg1"/>
              </a:solidFill>
              <a:latin typeface="OPPOSans R" charset="-122"/>
              <a:ea typeface="OPPOSans R" charset="-122"/>
              <a:cs typeface="OPPOSans-S R" panose="00020600040101010101" pitchFamily="18" charset="-122"/>
            </a:endParaRPr>
          </a:p>
        </p:txBody>
      </p:sp>
      <p:sp>
        <p:nvSpPr>
          <p:cNvPr id="2" name="文本框 35"/>
          <p:cNvSpPr txBox="1"/>
          <p:nvPr/>
        </p:nvSpPr>
        <p:spPr>
          <a:xfrm>
            <a:off x="5135562" y="279400"/>
            <a:ext cx="2035175" cy="707886"/>
          </a:xfrm>
          <a:prstGeom prst="rect">
            <a:avLst/>
          </a:prstGeom>
          <a:ln w="12700">
            <a:miter lim="400000"/>
          </a:ln>
        </p:spPr>
        <p:txBody>
          <a:bodyPr wrap="square" lIns="22856" rIns="22856">
            <a:spAutoFit/>
          </a:bodyPr>
          <a:lstStyle>
            <a:lvl1pPr algn="r">
              <a:defRPr sz="3200">
                <a:solidFill>
                  <a:srgbClr val="00FF9B"/>
                </a:solidFill>
                <a:latin typeface="OPPOSans-R"/>
                <a:ea typeface="OPPOSans-R"/>
                <a:cs typeface="OPPOSans-R"/>
                <a:sym typeface="OPPOSans-R"/>
              </a:defRPr>
            </a:lvl1pPr>
          </a:lstStyle>
          <a:p>
            <a:pPr lvl="0" algn="ctr">
              <a:defRPr/>
            </a:pPr>
            <a:r>
              <a:rPr lang="en-US" altLang="zh-CN" sz="4000" spc="-15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POSans R" charset="-122"/>
                <a:ea typeface="OPPOSans R" charset="-122"/>
                <a:cs typeface="+mn-cs"/>
              </a:rPr>
              <a:t>FAQ</a:t>
            </a:r>
            <a:endParaRPr lang="zh-CN" altLang="en-US" sz="4000" spc="-15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POSans R" charset="-122"/>
              <a:ea typeface="OPPOSans R" charset="-122"/>
              <a:cs typeface="+mn-cs"/>
            </a:endParaRPr>
          </a:p>
        </p:txBody>
      </p:sp>
    </p:spTree>
  </p:cSld>
  <p:clrMapOvr>
    <a:masterClrMapping/>
  </p:clrMapOvr>
  <p:transition spd="med"/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文本框 17"/>
          <p:cNvSpPr txBox="1"/>
          <p:nvPr/>
        </p:nvSpPr>
        <p:spPr>
          <a:xfrm>
            <a:off x="431800" y="1236345"/>
            <a:ext cx="11404600" cy="33028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defTabSz="457200" rtl="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charset="0"/>
              <a:buChar char="l"/>
              <a:defRPr/>
            </a:pPr>
            <a:r>
              <a:rPr lang="en-US" altLang="zh-CN" sz="2400" b="1" dirty="0" err="1">
                <a:solidFill>
                  <a:schemeClr val="accent4">
                    <a:lumMod val="75000"/>
                  </a:schemeClr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Aplikasi</a:t>
            </a:r>
            <a:r>
              <a:rPr lang="en-US" altLang="zh-CN" sz="2400" b="1" dirty="0">
                <a:solidFill>
                  <a:schemeClr val="accent4">
                    <a:lumMod val="75000"/>
                  </a:schemeClr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2400" b="1" dirty="0" err="1">
                <a:solidFill>
                  <a:schemeClr val="accent4">
                    <a:lumMod val="75000"/>
                  </a:schemeClr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tidak</a:t>
            </a:r>
            <a:r>
              <a:rPr lang="en-US" altLang="zh-CN" sz="2400" b="1" dirty="0">
                <a:solidFill>
                  <a:schemeClr val="accent4">
                    <a:lumMod val="75000"/>
                  </a:schemeClr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2400" b="1" dirty="0" err="1">
                <a:solidFill>
                  <a:schemeClr val="accent4">
                    <a:lumMod val="75000"/>
                  </a:schemeClr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dapat</a:t>
            </a:r>
            <a:r>
              <a:rPr lang="en-US" altLang="zh-CN" sz="2400" b="1" dirty="0">
                <a:solidFill>
                  <a:schemeClr val="accent4">
                    <a:lumMod val="75000"/>
                  </a:schemeClr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id-ID" altLang="zh-CN" sz="2400" b="1" dirty="0">
                <a:solidFill>
                  <a:schemeClr val="accent4">
                    <a:lumMod val="75000"/>
                  </a:schemeClr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unggah</a:t>
            </a:r>
            <a:r>
              <a:rPr lang="en-US" altLang="zh-CN" sz="2400" b="1" dirty="0">
                <a:solidFill>
                  <a:schemeClr val="accent4">
                    <a:lumMod val="75000"/>
                  </a:schemeClr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2400" b="1" dirty="0" err="1">
                <a:solidFill>
                  <a:schemeClr val="accent4">
                    <a:lumMod val="75000"/>
                  </a:schemeClr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gambar</a:t>
            </a:r>
            <a:r>
              <a:rPr lang="en-US" altLang="zh-CN" sz="2400" b="1" dirty="0">
                <a:solidFill>
                  <a:schemeClr val="accent4">
                    <a:lumMod val="75000"/>
                  </a:schemeClr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2400" b="1" dirty="0" err="1">
                <a:solidFill>
                  <a:schemeClr val="accent4">
                    <a:lumMod val="75000"/>
                  </a:schemeClr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atau</a:t>
            </a:r>
            <a:r>
              <a:rPr lang="en-US" altLang="zh-CN" sz="2400" b="1" dirty="0">
                <a:solidFill>
                  <a:schemeClr val="accent4">
                    <a:lumMod val="75000"/>
                  </a:schemeClr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id-ID" altLang="zh-CN" sz="2400" b="1" dirty="0">
                <a:solidFill>
                  <a:schemeClr val="accent4">
                    <a:lumMod val="75000"/>
                  </a:schemeClr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muncul </a:t>
            </a:r>
            <a:r>
              <a:rPr lang="id-ID" altLang="zh-CN" sz="2400" b="1" dirty="0" err="1">
                <a:solidFill>
                  <a:schemeClr val="accent4">
                    <a:lumMod val="75000"/>
                  </a:schemeClr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koding</a:t>
            </a:r>
            <a:r>
              <a:rPr lang="id-ID" altLang="zh-CN" sz="2400" b="1" dirty="0">
                <a:solidFill>
                  <a:schemeClr val="accent4">
                    <a:lumMod val="75000"/>
                  </a:schemeClr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id-ID" altLang="zh-CN" sz="2400" b="1" dirty="0" err="1">
                <a:solidFill>
                  <a:schemeClr val="accent4">
                    <a:lumMod val="75000"/>
                  </a:schemeClr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error</a:t>
            </a:r>
            <a:endParaRPr lang="zh-CN" altLang="en-US" b="1" dirty="0">
              <a:solidFill>
                <a:schemeClr val="bg1"/>
              </a:solidFill>
              <a:latin typeface="OPPOSans R" charset="-122"/>
              <a:ea typeface="OPPOSans R" charset="-122"/>
              <a:cs typeface="OPPOSans-S R" panose="00020600040101010101" pitchFamily="18" charset="-122"/>
            </a:endParaRPr>
          </a:p>
          <a:p>
            <a:pPr marL="0" marR="0" lvl="0" indent="0" defTabSz="457200" rtl="0" fontAlgn="auto">
              <a:lnSpc>
                <a:spcPts val="3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id-ID" altLang="zh-CN" sz="1600" dirty="0">
              <a:solidFill>
                <a:schemeClr val="bg1"/>
              </a:solidFill>
              <a:latin typeface="OPPOSans R" charset="-122"/>
              <a:ea typeface="OPPOSans R" charset="-122"/>
              <a:cs typeface="OPPOSans-S R" panose="00020600040101010101" pitchFamily="18" charset="-122"/>
            </a:endParaRPr>
          </a:p>
          <a:p>
            <a:pPr marL="0" marR="0" lvl="0" indent="0" defTabSz="457200" rtl="0" fontAlgn="auto">
              <a:lnSpc>
                <a:spcPts val="3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id-ID" altLang="zh-CN" sz="16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Halo</a:t>
            </a:r>
            <a:r>
              <a:rPr lang="en-US" altLang="zh-CN" sz="16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, </a:t>
            </a:r>
            <a:r>
              <a:rPr lang="en-US" altLang="zh-CN" sz="16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saat</a:t>
            </a:r>
            <a:r>
              <a:rPr lang="en-US" altLang="zh-CN" sz="16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16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ini</a:t>
            </a:r>
            <a:r>
              <a:rPr lang="en-US" altLang="zh-CN" sz="16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id-ID" altLang="zh-CN" sz="16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ada </a:t>
            </a:r>
            <a:r>
              <a:rPr lang="en-US" altLang="zh-CN" sz="16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2000 software </a:t>
            </a:r>
            <a:r>
              <a:rPr lang="en-US" altLang="zh-CN" sz="16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mendukung</a:t>
            </a:r>
            <a:r>
              <a:rPr lang="en-US" altLang="zh-CN" sz="16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16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foto</a:t>
            </a:r>
            <a:r>
              <a:rPr lang="en-US" altLang="zh-CN" sz="16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OPPO 10Bit. Jika Anda </a:t>
            </a:r>
            <a:r>
              <a:rPr lang="en-US" altLang="zh-CN" sz="16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menemui</a:t>
            </a:r>
            <a:r>
              <a:rPr lang="en-US" altLang="zh-CN" sz="16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16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fenomena</a:t>
            </a:r>
            <a:r>
              <a:rPr lang="en-US" altLang="zh-CN" sz="16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di </a:t>
            </a:r>
            <a:r>
              <a:rPr lang="en-US" altLang="zh-CN" sz="16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atas</a:t>
            </a:r>
            <a:r>
              <a:rPr lang="en-US" altLang="zh-CN" sz="16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, </a:t>
            </a:r>
            <a:r>
              <a:rPr lang="en-US" altLang="zh-CN" sz="16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artinya</a:t>
            </a:r>
            <a:r>
              <a:rPr lang="en-US" altLang="zh-CN" sz="16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16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aplikasi</a:t>
            </a:r>
            <a:r>
              <a:rPr lang="en-US" altLang="zh-CN" sz="16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16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tidak</a:t>
            </a:r>
            <a:r>
              <a:rPr lang="en-US" altLang="zh-CN" sz="16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16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mendukung</a:t>
            </a:r>
            <a:r>
              <a:rPr lang="en-US" altLang="zh-CN" sz="16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16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pemrosesan</a:t>
            </a:r>
            <a:r>
              <a:rPr lang="en-US" altLang="zh-CN" sz="16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format </a:t>
            </a:r>
            <a:r>
              <a:rPr lang="en-US" altLang="zh-CN" sz="16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gambar</a:t>
            </a:r>
            <a:r>
              <a:rPr lang="en-US" altLang="zh-CN" sz="16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16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baru</a:t>
            </a:r>
            <a:r>
              <a:rPr lang="en-US" altLang="zh-CN" sz="16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16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ini</a:t>
            </a:r>
            <a:r>
              <a:rPr lang="en-US" altLang="zh-CN" sz="16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. Anda </a:t>
            </a:r>
            <a:r>
              <a:rPr lang="en-US" altLang="zh-CN" sz="16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dapat</a:t>
            </a:r>
            <a:r>
              <a:rPr lang="en-US" altLang="zh-CN" sz="16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16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menggunakan</a:t>
            </a:r>
            <a:r>
              <a:rPr lang="en-US" altLang="zh-CN" sz="16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16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fungsi</a:t>
            </a:r>
            <a:r>
              <a:rPr lang="en-US" altLang="zh-CN" sz="16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transcoding yang </a:t>
            </a:r>
            <a:r>
              <a:rPr lang="en-US" altLang="zh-CN" sz="16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tersedia</a:t>
            </a:r>
            <a:r>
              <a:rPr lang="en-US" altLang="zh-CN" sz="16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di album </a:t>
            </a:r>
            <a:r>
              <a:rPr lang="en-US" altLang="zh-CN" sz="16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untuk</a:t>
            </a:r>
            <a:r>
              <a:rPr lang="en-US" altLang="zh-CN" sz="16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16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mengonversi</a:t>
            </a:r>
            <a:r>
              <a:rPr lang="en-US" altLang="zh-CN" sz="16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16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ke</a:t>
            </a:r>
            <a:r>
              <a:rPr lang="en-US" altLang="zh-CN" sz="16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16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gambar</a:t>
            </a:r>
            <a:r>
              <a:rPr lang="en-US" altLang="zh-CN" sz="16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format JPG </a:t>
            </a:r>
            <a:r>
              <a:rPr lang="en-US" altLang="zh-CN" sz="16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biasa</a:t>
            </a:r>
            <a:r>
              <a:rPr lang="en-US" altLang="zh-CN" sz="16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.:Jalur </a:t>
            </a:r>
            <a:r>
              <a:rPr lang="en-US" altLang="zh-CN" sz="16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operasi</a:t>
            </a:r>
            <a:r>
              <a:rPr lang="en-US" altLang="zh-CN" sz="16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: Buka </a:t>
            </a:r>
            <a:r>
              <a:rPr lang="en-US" altLang="zh-CN" sz="16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gambar</a:t>
            </a:r>
            <a:r>
              <a:rPr lang="en-US" altLang="zh-CN" sz="16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di album, </a:t>
            </a:r>
            <a:r>
              <a:rPr lang="en-US" altLang="zh-CN" sz="16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klik</a:t>
            </a:r>
            <a:r>
              <a:rPr lang="en-US" altLang="zh-CN" sz="16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16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tombol</a:t>
            </a:r>
            <a:r>
              <a:rPr lang="en-US" altLang="zh-CN" sz="16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"</a:t>
            </a:r>
            <a:r>
              <a:rPr lang="en-US" altLang="zh-CN" sz="16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Lainnya</a:t>
            </a:r>
            <a:r>
              <a:rPr lang="en-US" altLang="zh-CN" sz="16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" di </a:t>
            </a:r>
            <a:r>
              <a:rPr lang="en-US" altLang="zh-CN" sz="16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pojok</a:t>
            </a:r>
            <a:r>
              <a:rPr lang="en-US" altLang="zh-CN" sz="16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16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kanan</a:t>
            </a:r>
            <a:r>
              <a:rPr lang="en-US" altLang="zh-CN" sz="16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16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bawah</a:t>
            </a:r>
            <a:r>
              <a:rPr lang="en-US" altLang="zh-CN" sz="16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, dan </a:t>
            </a:r>
            <a:r>
              <a:rPr lang="en-US" altLang="zh-CN" sz="16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pilih</a:t>
            </a:r>
            <a:r>
              <a:rPr lang="en-US" altLang="zh-CN" sz="16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"</a:t>
            </a:r>
            <a:r>
              <a:rPr lang="en-US" altLang="zh-CN" sz="16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Ubah</a:t>
            </a:r>
            <a:r>
              <a:rPr lang="en-US" altLang="zh-CN" sz="16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16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ke</a:t>
            </a:r>
            <a:r>
              <a:rPr lang="en-US" altLang="zh-CN" sz="16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JPEG" </a:t>
            </a:r>
            <a:r>
              <a:rPr lang="en-US" altLang="zh-CN" sz="16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untuk</a:t>
            </a:r>
            <a:r>
              <a:rPr lang="en-US" altLang="zh-CN" sz="16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16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mengubahnya</a:t>
            </a:r>
            <a:r>
              <a:rPr lang="en-US" altLang="zh-CN" sz="16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16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menjadi</a:t>
            </a:r>
            <a:r>
              <a:rPr lang="en-US" altLang="zh-CN" sz="16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16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gambar</a:t>
            </a:r>
            <a:r>
              <a:rPr lang="en-US" altLang="zh-CN" sz="16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16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biasa</a:t>
            </a:r>
            <a:r>
              <a:rPr lang="en-US" altLang="zh-CN" sz="16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, dan </a:t>
            </a:r>
            <a:r>
              <a:rPr lang="en-US" altLang="zh-CN" sz="16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pilih</a:t>
            </a:r>
            <a:r>
              <a:rPr lang="en-US" altLang="zh-CN" sz="16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16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gambar</a:t>
            </a:r>
            <a:r>
              <a:rPr lang="en-US" altLang="zh-CN" sz="16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yang di-transcoding </a:t>
            </a:r>
            <a:r>
              <a:rPr lang="en-US" altLang="zh-CN" sz="16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untuk</a:t>
            </a:r>
            <a:r>
              <a:rPr lang="en-US" altLang="zh-CN" sz="16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16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digunakan</a:t>
            </a:r>
            <a:r>
              <a:rPr lang="en-US" altLang="zh-CN" sz="16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16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secara</a:t>
            </a:r>
            <a:r>
              <a:rPr lang="en-US" altLang="zh-CN" sz="16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normal.</a:t>
            </a:r>
            <a:endParaRPr lang="zh-CN" sz="1600" dirty="0">
              <a:solidFill>
                <a:schemeClr val="bg1"/>
              </a:solidFill>
              <a:latin typeface="OPPOSans R" charset="-122"/>
              <a:ea typeface="OPPOSans R" charset="-122"/>
              <a:cs typeface="OPPOSans-S R" panose="00020600040101010101" pitchFamily="18" charset="-122"/>
            </a:endParaRPr>
          </a:p>
        </p:txBody>
      </p:sp>
      <p:sp>
        <p:nvSpPr>
          <p:cNvPr id="2" name="文本框 35"/>
          <p:cNvSpPr txBox="1"/>
          <p:nvPr/>
        </p:nvSpPr>
        <p:spPr>
          <a:xfrm>
            <a:off x="5305425" y="629285"/>
            <a:ext cx="2035175" cy="707886"/>
          </a:xfrm>
          <a:prstGeom prst="rect">
            <a:avLst/>
          </a:prstGeom>
          <a:ln w="12700">
            <a:miter lim="400000"/>
          </a:ln>
        </p:spPr>
        <p:txBody>
          <a:bodyPr wrap="square" lIns="22856" rIns="22856">
            <a:spAutoFit/>
          </a:bodyPr>
          <a:lstStyle>
            <a:lvl1pPr algn="r">
              <a:defRPr sz="3200">
                <a:solidFill>
                  <a:srgbClr val="00FF9B"/>
                </a:solidFill>
                <a:latin typeface="OPPOSans-R"/>
                <a:ea typeface="OPPOSans-R"/>
                <a:cs typeface="OPPOSans-R"/>
                <a:sym typeface="OPPOSans-R"/>
              </a:defRPr>
            </a:lvl1pPr>
          </a:lstStyle>
          <a:p>
            <a:pPr lvl="0" algn="ctr">
              <a:defRPr/>
            </a:pPr>
            <a:r>
              <a:rPr lang="en-US" altLang="zh-CN" sz="4000" spc="-15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POSans R" charset="-122"/>
                <a:ea typeface="OPPOSans R" charset="-122"/>
                <a:cs typeface="+mn-cs"/>
              </a:rPr>
              <a:t>FAQ</a:t>
            </a:r>
            <a:endParaRPr lang="zh-CN" altLang="en-US" sz="4000" spc="-15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POSans R" charset="-122"/>
              <a:ea typeface="OPPOSans R" charset="-122"/>
              <a:cs typeface="+mn-cs"/>
            </a:endParaRPr>
          </a:p>
        </p:txBody>
      </p:sp>
    </p:spTree>
  </p:cSld>
  <p:clrMapOvr>
    <a:masterClrMapping/>
  </p:clrMapOvr>
  <p:transition spd="med"/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文本框 17"/>
          <p:cNvSpPr txBox="1"/>
          <p:nvPr/>
        </p:nvSpPr>
        <p:spPr>
          <a:xfrm>
            <a:off x="646112" y="1590675"/>
            <a:ext cx="11353800" cy="4841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defTabSz="457200" rtl="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charset="0"/>
              <a:buChar char="l"/>
              <a:defRPr/>
            </a:pPr>
            <a:r>
              <a:rPr lang="en-US" altLang="zh-CN" sz="2400" b="1" dirty="0" err="1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POSans R" charset="-122"/>
                <a:ea typeface="OPPOSans R" charset="-122"/>
                <a:cs typeface="OPPOSans-S R" panose="00020600040101010101" pitchFamily="18" charset="-122"/>
              </a:rPr>
              <a:t>Perubahan</a:t>
            </a:r>
            <a:r>
              <a:rPr lang="en-US" altLang="zh-CN" sz="2400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2400" b="1" dirty="0" err="1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POSans R" charset="-122"/>
                <a:ea typeface="OPPOSans R" charset="-122"/>
                <a:cs typeface="OPPOSans-S R" panose="00020600040101010101" pitchFamily="18" charset="-122"/>
              </a:rPr>
              <a:t>kebijakan</a:t>
            </a:r>
            <a:r>
              <a:rPr lang="en-US" altLang="zh-CN" sz="2400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2400" b="1" dirty="0" err="1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POSans R" charset="-122"/>
                <a:ea typeface="OPPOSans R" charset="-122"/>
                <a:cs typeface="OPPOSans-S R" panose="00020600040101010101" pitchFamily="18" charset="-122"/>
              </a:rPr>
              <a:t>garansi</a:t>
            </a:r>
            <a:r>
              <a:rPr lang="id-ID" altLang="zh-CN" sz="2400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(tidak berlaku untuk Indonesia)</a:t>
            </a:r>
            <a:endParaRPr lang="zh-CN" altLang="en-US" sz="2400" b="1" dirty="0"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OPPOSans R" charset="-122"/>
              <a:ea typeface="OPPOSans R" charset="-122"/>
              <a:cs typeface="OPPOSans-S R" panose="00020600040101010101" pitchFamily="18" charset="-122"/>
              <a:sym typeface="+mn-ea"/>
            </a:endParaRPr>
          </a:p>
          <a:p>
            <a:pPr marL="0" marR="0" lvl="0" indent="0" defTabSz="457200" rtl="0" fontAlgn="auto">
              <a:lnSpc>
                <a:spcPts val="3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sz="16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  <a:sym typeface="+mn-ea"/>
              </a:rPr>
              <a:t>1. </a:t>
            </a:r>
            <a:r>
              <a:rPr lang="en-US" altLang="zh-CN" sz="16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  <a:sym typeface="+mn-ea"/>
              </a:rPr>
              <a:t>Apakah</a:t>
            </a:r>
            <a:r>
              <a:rPr lang="en-US" altLang="zh-CN" sz="16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  <a:sym typeface="+mn-ea"/>
              </a:rPr>
              <a:t> </a:t>
            </a:r>
            <a:r>
              <a:rPr lang="en-US" altLang="zh-CN" sz="16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  <a:sym typeface="+mn-ea"/>
              </a:rPr>
              <a:t>kartu</a:t>
            </a:r>
            <a:r>
              <a:rPr lang="en-US" altLang="zh-CN" sz="16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  <a:sym typeface="+mn-ea"/>
              </a:rPr>
              <a:t> Find X3 series </a:t>
            </a:r>
            <a:r>
              <a:rPr lang="en-US" altLang="zh-CN" sz="16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  <a:sym typeface="+mn-ea"/>
              </a:rPr>
              <a:t>dapat</a:t>
            </a:r>
            <a:r>
              <a:rPr lang="en-US" altLang="zh-CN" sz="16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  <a:sym typeface="+mn-ea"/>
              </a:rPr>
              <a:t> </a:t>
            </a:r>
            <a:r>
              <a:rPr lang="id-ID" altLang="zh-CN" sz="16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  <a:sym typeface="+mn-ea"/>
              </a:rPr>
              <a:t>diretur</a:t>
            </a:r>
            <a:r>
              <a:rPr lang="en-US" altLang="zh-CN" sz="16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  <a:sym typeface="+mn-ea"/>
              </a:rPr>
              <a:t> </a:t>
            </a:r>
            <a:r>
              <a:rPr lang="en-US" altLang="zh-CN" sz="16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  <a:sym typeface="+mn-ea"/>
              </a:rPr>
              <a:t>setelah</a:t>
            </a:r>
            <a:r>
              <a:rPr lang="en-US" altLang="zh-CN" sz="16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  <a:sym typeface="+mn-ea"/>
              </a:rPr>
              <a:t> </a:t>
            </a:r>
            <a:r>
              <a:rPr lang="en-US" altLang="zh-CN" sz="16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  <a:sym typeface="+mn-ea"/>
              </a:rPr>
              <a:t>aktivasi</a:t>
            </a:r>
            <a:r>
              <a:rPr lang="id-ID" altLang="zh-CN" sz="16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  <a:sym typeface="+mn-ea"/>
              </a:rPr>
              <a:t>?</a:t>
            </a:r>
            <a:endParaRPr lang="zh-CN" sz="1600" dirty="0">
              <a:solidFill>
                <a:schemeClr val="bg1"/>
              </a:solidFill>
              <a:latin typeface="OPPOSans R" charset="-122"/>
              <a:ea typeface="OPPOSans R" charset="-122"/>
              <a:cs typeface="OPPOSans-S R" panose="00020600040101010101" pitchFamily="18" charset="-122"/>
            </a:endParaRPr>
          </a:p>
          <a:p>
            <a:pPr marL="0" marR="0" lvl="0" indent="0" defTabSz="457200" rtl="0" fontAlgn="auto">
              <a:lnSpc>
                <a:spcPts val="3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sz="16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Halo, </a:t>
            </a:r>
            <a:r>
              <a:rPr lang="en-US" altLang="zh-CN" sz="16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dalam</a:t>
            </a:r>
            <a:r>
              <a:rPr lang="en-US" altLang="zh-CN" sz="16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16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bulan</a:t>
            </a:r>
            <a:r>
              <a:rPr lang="en-US" altLang="zh-CN" sz="16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16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penjualan</a:t>
            </a:r>
            <a:r>
              <a:rPr lang="en-US" altLang="zh-CN" sz="16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16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pertama</a:t>
            </a:r>
            <a:r>
              <a:rPr lang="en-US" altLang="zh-CN" sz="16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(18 April), </a:t>
            </a:r>
            <a:r>
              <a:rPr lang="en-US" altLang="zh-CN" sz="16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kartu</a:t>
            </a:r>
            <a:r>
              <a:rPr lang="en-US" altLang="zh-CN" sz="16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16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produk</a:t>
            </a:r>
            <a:r>
              <a:rPr lang="en-US" altLang="zh-CN" sz="16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16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seri</a:t>
            </a:r>
            <a:r>
              <a:rPr lang="en-US" altLang="zh-CN" sz="16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Find X3 </a:t>
            </a:r>
            <a:r>
              <a:rPr lang="en-US" altLang="zh-CN" sz="16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akan</a:t>
            </a:r>
            <a:r>
              <a:rPr lang="en-US" altLang="zh-CN" sz="16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16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diaktifkan</a:t>
            </a:r>
            <a:r>
              <a:rPr lang="id-ID" altLang="zh-CN" sz="16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masih mendukung retur</a:t>
            </a:r>
            <a:r>
              <a:rPr lang="en-US" altLang="zh-CN" sz="16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16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selama</a:t>
            </a:r>
            <a:r>
              <a:rPr lang="en-US" altLang="zh-CN" sz="16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7 </a:t>
            </a:r>
            <a:r>
              <a:rPr lang="en-US" altLang="zh-CN" sz="16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hari</a:t>
            </a:r>
            <a:r>
              <a:rPr lang="en-US" altLang="zh-CN" sz="16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16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tanpa</a:t>
            </a:r>
            <a:r>
              <a:rPr lang="en-US" altLang="zh-CN" sz="16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16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alasan</a:t>
            </a:r>
            <a:r>
              <a:rPr lang="en-US" altLang="zh-CN" sz="16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16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apa</a:t>
            </a:r>
            <a:r>
              <a:rPr lang="en-US" altLang="zh-CN" sz="16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16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pun.Selama</a:t>
            </a:r>
            <a:r>
              <a:rPr lang="en-US" altLang="zh-CN" sz="16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16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tampilan</a:t>
            </a:r>
            <a:r>
              <a:rPr lang="en-US" altLang="zh-CN" sz="16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16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produk</a:t>
            </a:r>
            <a:r>
              <a:rPr lang="en-US" altLang="zh-CN" sz="16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16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utuh</a:t>
            </a:r>
            <a:r>
              <a:rPr lang="en-US" altLang="zh-CN" sz="16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, </a:t>
            </a:r>
            <a:r>
              <a:rPr lang="en-US" altLang="zh-CN" sz="16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aksesori</a:t>
            </a:r>
            <a:r>
              <a:rPr lang="en-US" altLang="zh-CN" sz="16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16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kemasan</a:t>
            </a:r>
            <a:r>
              <a:rPr lang="en-US" altLang="zh-CN" sz="16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16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lengkap</a:t>
            </a:r>
            <a:r>
              <a:rPr lang="en-US" altLang="zh-CN" sz="16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, dan </a:t>
            </a:r>
            <a:r>
              <a:rPr lang="en-US" altLang="zh-CN" sz="16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hadiah</a:t>
            </a:r>
            <a:r>
              <a:rPr lang="en-US" altLang="zh-CN" sz="16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16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disertakan</a:t>
            </a:r>
            <a:r>
              <a:rPr lang="en-US" altLang="zh-CN" sz="16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16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dengan</a:t>
            </a:r>
            <a:r>
              <a:rPr lang="en-US" altLang="zh-CN" sz="16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16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pembelian</a:t>
            </a:r>
            <a:r>
              <a:rPr lang="id-ID" altLang="zh-CN" sz="16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, dalam waktu 7 hari setelah diterima, dimungkinkan untuk mendukung retur 7 hari tanpa alasan </a:t>
            </a:r>
            <a:r>
              <a:rPr lang="id-ID" altLang="zh-CN" sz="16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apapun</a:t>
            </a:r>
            <a:r>
              <a:rPr lang="id-ID" altLang="zh-CN" sz="16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.</a:t>
            </a:r>
            <a:endParaRPr lang="zh-CN" sz="1600" dirty="0">
              <a:solidFill>
                <a:schemeClr val="bg1"/>
              </a:solidFill>
              <a:latin typeface="OPPOSans R" charset="-122"/>
              <a:ea typeface="OPPOSans R" charset="-122"/>
              <a:cs typeface="OPPOSans-S R" panose="00020600040101010101" pitchFamily="18" charset="-122"/>
              <a:sym typeface="+mn-ea"/>
            </a:endParaRPr>
          </a:p>
          <a:p>
            <a:pPr marL="0" marR="0" lvl="0" indent="0" defTabSz="457200" rtl="0" fontAlgn="auto">
              <a:lnSpc>
                <a:spcPts val="3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sz="1600" dirty="0" err="1">
                <a:solidFill>
                  <a:schemeClr val="bg1">
                    <a:lumMod val="75000"/>
                  </a:schemeClr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  <a:sym typeface="+mn-ea"/>
              </a:rPr>
              <a:t>Keterangan</a:t>
            </a:r>
            <a:r>
              <a:rPr lang="zh-CN" sz="1600" dirty="0">
                <a:solidFill>
                  <a:schemeClr val="bg1">
                    <a:lumMod val="75000"/>
                  </a:schemeClr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  <a:sym typeface="+mn-ea"/>
              </a:rPr>
              <a:t>：</a:t>
            </a:r>
            <a:r>
              <a:rPr lang="en-US" altLang="zh-CN" sz="1600" dirty="0" err="1">
                <a:solidFill>
                  <a:schemeClr val="bg1">
                    <a:lumMod val="75000"/>
                  </a:schemeClr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  <a:sym typeface="+mn-ea"/>
              </a:rPr>
              <a:t>Masalah</a:t>
            </a:r>
            <a:r>
              <a:rPr lang="en-US" altLang="zh-CN" sz="1600" dirty="0">
                <a:solidFill>
                  <a:schemeClr val="bg1">
                    <a:lumMod val="75000"/>
                  </a:schemeClr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  <a:sym typeface="+mn-ea"/>
              </a:rPr>
              <a:t> </a:t>
            </a:r>
            <a:r>
              <a:rPr lang="en-US" altLang="zh-CN" sz="1600" dirty="0" err="1">
                <a:solidFill>
                  <a:schemeClr val="bg1">
                    <a:lumMod val="75000"/>
                  </a:schemeClr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  <a:sym typeface="+mn-ea"/>
              </a:rPr>
              <a:t>kualitas</a:t>
            </a:r>
            <a:r>
              <a:rPr lang="en-US" altLang="zh-CN" sz="1600" dirty="0">
                <a:solidFill>
                  <a:schemeClr val="bg1">
                    <a:lumMod val="75000"/>
                  </a:schemeClr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  <a:sym typeface="+mn-ea"/>
              </a:rPr>
              <a:t> </a:t>
            </a:r>
            <a:r>
              <a:rPr lang="en-US" altLang="zh-CN" sz="1600" dirty="0" err="1">
                <a:solidFill>
                  <a:schemeClr val="bg1">
                    <a:lumMod val="75000"/>
                  </a:schemeClr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  <a:sym typeface="+mn-ea"/>
              </a:rPr>
              <a:t>dapat</a:t>
            </a:r>
            <a:r>
              <a:rPr lang="en-US" altLang="zh-CN" sz="1600" dirty="0">
                <a:solidFill>
                  <a:schemeClr val="bg1">
                    <a:lumMod val="75000"/>
                  </a:schemeClr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  <a:sym typeface="+mn-ea"/>
              </a:rPr>
              <a:t> </a:t>
            </a:r>
            <a:r>
              <a:rPr lang="en-US" altLang="zh-CN" sz="1600" dirty="0" err="1">
                <a:solidFill>
                  <a:schemeClr val="bg1">
                    <a:lumMod val="75000"/>
                  </a:schemeClr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  <a:sym typeface="+mn-ea"/>
              </a:rPr>
              <a:t>dikembalikan</a:t>
            </a:r>
            <a:r>
              <a:rPr lang="en-US" altLang="zh-CN" sz="1600" dirty="0">
                <a:solidFill>
                  <a:schemeClr val="bg1">
                    <a:lumMod val="75000"/>
                  </a:schemeClr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  <a:sym typeface="+mn-ea"/>
              </a:rPr>
              <a:t> dan </a:t>
            </a:r>
            <a:r>
              <a:rPr lang="en-US" altLang="zh-CN" sz="1600" dirty="0" err="1">
                <a:solidFill>
                  <a:schemeClr val="bg1">
                    <a:lumMod val="75000"/>
                  </a:schemeClr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  <a:sym typeface="+mn-ea"/>
              </a:rPr>
              <a:t>ditukar</a:t>
            </a:r>
            <a:r>
              <a:rPr lang="en-US" altLang="zh-CN" sz="1600" dirty="0">
                <a:solidFill>
                  <a:schemeClr val="bg1">
                    <a:lumMod val="75000"/>
                  </a:schemeClr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  <a:sym typeface="+mn-ea"/>
              </a:rPr>
              <a:t>, </a:t>
            </a:r>
            <a:r>
              <a:rPr lang="en-US" altLang="zh-CN" sz="1600" dirty="0" err="1">
                <a:solidFill>
                  <a:schemeClr val="bg1">
                    <a:lumMod val="75000"/>
                  </a:schemeClr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  <a:sym typeface="+mn-ea"/>
              </a:rPr>
              <a:t>masalah</a:t>
            </a:r>
            <a:r>
              <a:rPr lang="en-US" altLang="zh-CN" sz="1600" dirty="0">
                <a:solidFill>
                  <a:schemeClr val="bg1">
                    <a:lumMod val="75000"/>
                  </a:schemeClr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  <a:sym typeface="+mn-ea"/>
              </a:rPr>
              <a:t> non-</a:t>
            </a:r>
            <a:r>
              <a:rPr lang="en-US" altLang="zh-CN" sz="1600" dirty="0" err="1">
                <a:solidFill>
                  <a:schemeClr val="bg1">
                    <a:lumMod val="75000"/>
                  </a:schemeClr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  <a:sym typeface="+mn-ea"/>
              </a:rPr>
              <a:t>kualitas</a:t>
            </a:r>
            <a:r>
              <a:rPr lang="en-US" altLang="zh-CN" sz="1600" dirty="0">
                <a:solidFill>
                  <a:schemeClr val="bg1">
                    <a:lumMod val="75000"/>
                  </a:schemeClr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  <a:sym typeface="+mn-ea"/>
              </a:rPr>
              <a:t> </a:t>
            </a:r>
            <a:r>
              <a:rPr lang="en-US" altLang="zh-CN" sz="1600" dirty="0" err="1">
                <a:solidFill>
                  <a:schemeClr val="bg1">
                    <a:lumMod val="75000"/>
                  </a:schemeClr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  <a:sym typeface="+mn-ea"/>
              </a:rPr>
              <a:t>dapat</a:t>
            </a:r>
            <a:r>
              <a:rPr lang="en-US" altLang="zh-CN" sz="1600" dirty="0">
                <a:solidFill>
                  <a:schemeClr val="bg1">
                    <a:lumMod val="75000"/>
                  </a:schemeClr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  <a:sym typeface="+mn-ea"/>
              </a:rPr>
              <a:t> </a:t>
            </a:r>
            <a:r>
              <a:rPr lang="en-US" altLang="zh-CN" sz="1600" dirty="0" err="1">
                <a:solidFill>
                  <a:schemeClr val="bg1">
                    <a:lumMod val="75000"/>
                  </a:schemeClr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  <a:sym typeface="+mn-ea"/>
              </a:rPr>
              <a:t>dikembalikan</a:t>
            </a:r>
            <a:r>
              <a:rPr lang="en-US" altLang="zh-CN" sz="1600" dirty="0">
                <a:solidFill>
                  <a:schemeClr val="bg1">
                    <a:lumMod val="75000"/>
                  </a:schemeClr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  <a:sym typeface="+mn-ea"/>
              </a:rPr>
              <a:t> </a:t>
            </a:r>
            <a:r>
              <a:rPr lang="en-US" altLang="zh-CN" sz="1600" dirty="0" err="1">
                <a:solidFill>
                  <a:schemeClr val="bg1">
                    <a:lumMod val="75000"/>
                  </a:schemeClr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  <a:sym typeface="+mn-ea"/>
              </a:rPr>
              <a:t>dalam</a:t>
            </a:r>
            <a:r>
              <a:rPr lang="en-US" altLang="zh-CN" sz="1600" dirty="0">
                <a:solidFill>
                  <a:schemeClr val="bg1">
                    <a:lumMod val="75000"/>
                  </a:schemeClr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  <a:sym typeface="+mn-ea"/>
              </a:rPr>
              <a:t> </a:t>
            </a:r>
            <a:r>
              <a:rPr lang="en-US" altLang="zh-CN" sz="1600" dirty="0" err="1">
                <a:solidFill>
                  <a:schemeClr val="bg1">
                    <a:lumMod val="75000"/>
                  </a:schemeClr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  <a:sym typeface="+mn-ea"/>
              </a:rPr>
              <a:t>waktu</a:t>
            </a:r>
            <a:r>
              <a:rPr lang="en-US" altLang="zh-CN" sz="1600" dirty="0">
                <a:solidFill>
                  <a:schemeClr val="bg1">
                    <a:lumMod val="75000"/>
                  </a:schemeClr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  <a:sym typeface="+mn-ea"/>
              </a:rPr>
              <a:t> 7 </a:t>
            </a:r>
            <a:r>
              <a:rPr lang="en-US" altLang="zh-CN" sz="1600" dirty="0" err="1">
                <a:solidFill>
                  <a:schemeClr val="bg1">
                    <a:lumMod val="75000"/>
                  </a:schemeClr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  <a:sym typeface="+mn-ea"/>
              </a:rPr>
              <a:t>hari</a:t>
            </a:r>
            <a:r>
              <a:rPr lang="en-US" altLang="zh-CN" sz="1600" dirty="0">
                <a:solidFill>
                  <a:schemeClr val="bg1">
                    <a:lumMod val="75000"/>
                  </a:schemeClr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  <a:sym typeface="+mn-ea"/>
              </a:rPr>
              <a:t> </a:t>
            </a:r>
            <a:r>
              <a:rPr lang="en-US" altLang="zh-CN" sz="1600" dirty="0" err="1">
                <a:solidFill>
                  <a:schemeClr val="bg1">
                    <a:lumMod val="75000"/>
                  </a:schemeClr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  <a:sym typeface="+mn-ea"/>
              </a:rPr>
              <a:t>tanpa</a:t>
            </a:r>
            <a:r>
              <a:rPr lang="en-US" altLang="zh-CN" sz="1600" dirty="0">
                <a:solidFill>
                  <a:schemeClr val="bg1">
                    <a:lumMod val="75000"/>
                  </a:schemeClr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  <a:sym typeface="+mn-ea"/>
              </a:rPr>
              <a:t> </a:t>
            </a:r>
            <a:r>
              <a:rPr lang="en-US" altLang="zh-CN" sz="1600" dirty="0" err="1">
                <a:solidFill>
                  <a:schemeClr val="bg1">
                    <a:lumMod val="75000"/>
                  </a:schemeClr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  <a:sym typeface="+mn-ea"/>
              </a:rPr>
              <a:t>alasan</a:t>
            </a:r>
            <a:r>
              <a:rPr lang="en-US" altLang="zh-CN" sz="1600" dirty="0">
                <a:solidFill>
                  <a:schemeClr val="bg1">
                    <a:lumMod val="75000"/>
                  </a:schemeClr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  <a:sym typeface="+mn-ea"/>
              </a:rPr>
              <a:t>, dan </a:t>
            </a:r>
            <a:r>
              <a:rPr lang="en-US" altLang="zh-CN" sz="1600" dirty="0" err="1">
                <a:solidFill>
                  <a:schemeClr val="bg1">
                    <a:lumMod val="75000"/>
                  </a:schemeClr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  <a:sym typeface="+mn-ea"/>
              </a:rPr>
              <a:t>tidak</a:t>
            </a:r>
            <a:r>
              <a:rPr lang="en-US" altLang="zh-CN" sz="1600" dirty="0">
                <a:solidFill>
                  <a:schemeClr val="bg1">
                    <a:lumMod val="75000"/>
                  </a:schemeClr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  <a:sym typeface="+mn-ea"/>
              </a:rPr>
              <a:t> </a:t>
            </a:r>
            <a:r>
              <a:rPr lang="en-US" altLang="zh-CN" sz="1600" dirty="0" err="1">
                <a:solidFill>
                  <a:schemeClr val="bg1">
                    <a:lumMod val="75000"/>
                  </a:schemeClr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  <a:sym typeface="+mn-ea"/>
              </a:rPr>
              <a:t>dapat</a:t>
            </a:r>
            <a:r>
              <a:rPr lang="en-US" altLang="zh-CN" sz="1600" dirty="0">
                <a:solidFill>
                  <a:schemeClr val="bg1">
                    <a:lumMod val="75000"/>
                  </a:schemeClr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  <a:sym typeface="+mn-ea"/>
              </a:rPr>
              <a:t> </a:t>
            </a:r>
            <a:r>
              <a:rPr lang="en-US" altLang="zh-CN" sz="1600" dirty="0" err="1">
                <a:solidFill>
                  <a:schemeClr val="bg1">
                    <a:lumMod val="75000"/>
                  </a:schemeClr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  <a:sym typeface="+mn-ea"/>
              </a:rPr>
              <a:t>ditukar</a:t>
            </a:r>
            <a:r>
              <a:rPr lang="id-ID" altLang="zh-CN" sz="1600" dirty="0">
                <a:solidFill>
                  <a:schemeClr val="bg1">
                    <a:lumMod val="75000"/>
                  </a:schemeClr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  <a:sym typeface="+mn-ea"/>
              </a:rPr>
              <a:t>.</a:t>
            </a:r>
            <a:endParaRPr lang="zh-CN" sz="1600" dirty="0">
              <a:solidFill>
                <a:schemeClr val="bg1">
                  <a:lumMod val="75000"/>
                </a:schemeClr>
              </a:solidFill>
              <a:latin typeface="OPPOSans R" charset="-122"/>
              <a:ea typeface="OPPOSans R" charset="-122"/>
              <a:cs typeface="OPPOSans-S R" panose="00020600040101010101" pitchFamily="18" charset="-122"/>
              <a:sym typeface="+mn-ea"/>
            </a:endParaRPr>
          </a:p>
          <a:p>
            <a:pPr marL="0" marR="0" lvl="0" indent="0" defTabSz="457200" rtl="0" fontAlgn="auto">
              <a:lnSpc>
                <a:spcPts val="3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sz="16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2. Jika </a:t>
            </a:r>
            <a:r>
              <a:rPr lang="en-US" altLang="zh-CN" sz="16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pengguna</a:t>
            </a:r>
            <a:r>
              <a:rPr lang="en-US" altLang="zh-CN" sz="16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yang </a:t>
            </a:r>
            <a:r>
              <a:rPr lang="en-US" altLang="zh-CN" sz="16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membeli</a:t>
            </a:r>
            <a:r>
              <a:rPr lang="en-US" altLang="zh-CN" sz="16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model lain </a:t>
            </a:r>
            <a:r>
              <a:rPr lang="en-US" altLang="zh-CN" sz="16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bertanya</a:t>
            </a:r>
            <a:r>
              <a:rPr lang="en-US" altLang="zh-CN" sz="16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16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mengapa</a:t>
            </a:r>
            <a:r>
              <a:rPr lang="en-US" altLang="zh-CN" sz="16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16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produk</a:t>
            </a:r>
            <a:r>
              <a:rPr lang="en-US" altLang="zh-CN" sz="16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16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tidak</a:t>
            </a:r>
            <a:r>
              <a:rPr lang="en-US" altLang="zh-CN" sz="16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16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dapat</a:t>
            </a:r>
            <a:r>
              <a:rPr lang="en-US" altLang="zh-CN" sz="16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16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dikembalikan</a:t>
            </a:r>
            <a:r>
              <a:rPr lang="en-US" altLang="zh-CN" sz="16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16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selama</a:t>
            </a:r>
            <a:r>
              <a:rPr lang="en-US" altLang="zh-CN" sz="16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7 </a:t>
            </a:r>
            <a:r>
              <a:rPr lang="en-US" altLang="zh-CN" sz="16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hari</a:t>
            </a:r>
            <a:r>
              <a:rPr lang="en-US" altLang="zh-CN" sz="16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16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setelah</a:t>
            </a:r>
            <a:r>
              <a:rPr lang="en-US" altLang="zh-CN" sz="16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16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aktivasi</a:t>
            </a:r>
            <a:r>
              <a:rPr lang="en-US" altLang="zh-CN" sz="16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, </a:t>
            </a:r>
            <a:r>
              <a:rPr lang="en-US" altLang="zh-CN" sz="16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tetapi</a:t>
            </a:r>
            <a:r>
              <a:rPr lang="en-US" altLang="zh-CN" sz="16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Find X3 </a:t>
            </a:r>
            <a:r>
              <a:rPr lang="en-US" altLang="zh-CN" sz="16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mendukungnya</a:t>
            </a:r>
            <a:r>
              <a:rPr lang="en-US" altLang="zh-CN" sz="16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16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setelah</a:t>
            </a:r>
            <a:r>
              <a:rPr lang="en-US" altLang="zh-CN" sz="16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16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aktivasi</a:t>
            </a:r>
            <a:r>
              <a:rPr lang="en-US" altLang="zh-CN" sz="16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?</a:t>
            </a:r>
            <a:endParaRPr lang="id-ID" altLang="zh-CN" sz="1600" dirty="0">
              <a:solidFill>
                <a:schemeClr val="bg1"/>
              </a:solidFill>
              <a:latin typeface="OPPOSans R" charset="-122"/>
              <a:ea typeface="OPPOSans R" charset="-122"/>
              <a:cs typeface="OPPOSans-S R" panose="00020600040101010101" pitchFamily="18" charset="-122"/>
            </a:endParaRPr>
          </a:p>
          <a:p>
            <a:pPr marL="0" marR="0" lvl="0" indent="0" defTabSz="457200" rtl="0" fontAlgn="auto">
              <a:lnSpc>
                <a:spcPts val="3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sz="16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Halo, </a:t>
            </a:r>
            <a:r>
              <a:rPr lang="en-US" altLang="zh-CN" sz="16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terima</a:t>
            </a:r>
            <a:r>
              <a:rPr lang="en-US" altLang="zh-CN" sz="16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16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kasih</a:t>
            </a:r>
            <a:r>
              <a:rPr lang="en-US" altLang="zh-CN" sz="16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16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banyak</a:t>
            </a:r>
            <a:r>
              <a:rPr lang="en-US" altLang="zh-CN" sz="16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16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atas</a:t>
            </a:r>
            <a:r>
              <a:rPr lang="en-US" altLang="zh-CN" sz="16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16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dukungan</a:t>
            </a:r>
            <a:r>
              <a:rPr lang="en-US" altLang="zh-CN" sz="16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Anda </a:t>
            </a:r>
            <a:r>
              <a:rPr lang="en-US" altLang="zh-CN" sz="16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kepada</a:t>
            </a:r>
            <a:r>
              <a:rPr lang="en-US" altLang="zh-CN" sz="16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OPPO. </a:t>
            </a:r>
            <a:r>
              <a:rPr lang="en-US" altLang="zh-CN" sz="16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Saat</a:t>
            </a:r>
            <a:r>
              <a:rPr lang="en-US" altLang="zh-CN" sz="16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16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ini</a:t>
            </a:r>
            <a:r>
              <a:rPr lang="en-US" altLang="zh-CN" sz="16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, </a:t>
            </a:r>
            <a:r>
              <a:rPr lang="en-US" altLang="zh-CN" sz="16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hanya</a:t>
            </a:r>
            <a:r>
              <a:rPr lang="en-US" altLang="zh-CN" sz="16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16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produk</a:t>
            </a:r>
            <a:r>
              <a:rPr lang="en-US" altLang="zh-CN" sz="16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16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seri</a:t>
            </a:r>
            <a:r>
              <a:rPr lang="en-US" altLang="zh-CN" sz="16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Find X3 yang </a:t>
            </a:r>
            <a:r>
              <a:rPr lang="en-US" altLang="zh-CN" sz="16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dapat</a:t>
            </a:r>
            <a:r>
              <a:rPr lang="en-US" altLang="zh-CN" sz="16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16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dikembalikan</a:t>
            </a:r>
            <a:r>
              <a:rPr lang="en-US" altLang="zh-CN" sz="16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16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dalam</a:t>
            </a:r>
            <a:r>
              <a:rPr lang="en-US" altLang="zh-CN" sz="16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16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waktu</a:t>
            </a:r>
            <a:r>
              <a:rPr lang="en-US" altLang="zh-CN" sz="16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7 </a:t>
            </a:r>
            <a:r>
              <a:rPr lang="en-US" altLang="zh-CN" sz="16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hari</a:t>
            </a:r>
            <a:r>
              <a:rPr lang="en-US" altLang="zh-CN" sz="16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16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setelah</a:t>
            </a:r>
            <a:r>
              <a:rPr lang="en-US" altLang="zh-CN" sz="16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16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aktivasi</a:t>
            </a:r>
            <a:r>
              <a:rPr lang="en-US" altLang="zh-CN" sz="16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16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dalam</a:t>
            </a:r>
            <a:r>
              <a:rPr lang="en-US" altLang="zh-CN" sz="16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16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bulan</a:t>
            </a:r>
            <a:r>
              <a:rPr lang="en-US" altLang="zh-CN" sz="16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16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pertama</a:t>
            </a:r>
            <a:r>
              <a:rPr lang="en-US" altLang="zh-CN" sz="16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16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penjualan</a:t>
            </a:r>
            <a:r>
              <a:rPr lang="en-US" altLang="zh-CN" sz="16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.</a:t>
            </a:r>
            <a:endParaRPr lang="zh-CN" sz="1600" dirty="0">
              <a:solidFill>
                <a:schemeClr val="bg1"/>
              </a:solidFill>
              <a:latin typeface="OPPOSans R" charset="-122"/>
              <a:ea typeface="OPPOSans R" charset="-122"/>
              <a:cs typeface="OPPOSans-S R" panose="00020600040101010101" pitchFamily="18" charset="-122"/>
            </a:endParaRPr>
          </a:p>
        </p:txBody>
      </p:sp>
      <p:sp>
        <p:nvSpPr>
          <p:cNvPr id="2" name="文本框 35"/>
          <p:cNvSpPr txBox="1"/>
          <p:nvPr/>
        </p:nvSpPr>
        <p:spPr>
          <a:xfrm>
            <a:off x="5305425" y="629285"/>
            <a:ext cx="2035175" cy="707886"/>
          </a:xfrm>
          <a:prstGeom prst="rect">
            <a:avLst/>
          </a:prstGeom>
          <a:ln w="12700">
            <a:miter lim="400000"/>
          </a:ln>
        </p:spPr>
        <p:txBody>
          <a:bodyPr wrap="square" lIns="22856" rIns="22856">
            <a:spAutoFit/>
          </a:bodyPr>
          <a:lstStyle>
            <a:lvl1pPr algn="r">
              <a:defRPr sz="3200">
                <a:solidFill>
                  <a:srgbClr val="00FF9B"/>
                </a:solidFill>
                <a:latin typeface="OPPOSans-R"/>
                <a:ea typeface="OPPOSans-R"/>
                <a:cs typeface="OPPOSans-R"/>
                <a:sym typeface="OPPOSans-R"/>
              </a:defRPr>
            </a:lvl1pPr>
          </a:lstStyle>
          <a:p>
            <a:pPr lvl="0" algn="ctr">
              <a:defRPr/>
            </a:pPr>
            <a:r>
              <a:rPr lang="en-US" altLang="zh-CN" sz="4000" spc="-15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POSans R" charset="-122"/>
                <a:ea typeface="OPPOSans R" charset="-122"/>
                <a:cs typeface="+mn-cs"/>
              </a:rPr>
              <a:t>FAQ</a:t>
            </a:r>
            <a:endParaRPr lang="zh-CN" altLang="en-US" sz="4000" spc="-15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POSans R" charset="-122"/>
              <a:ea typeface="OPPOSans R" charset="-122"/>
              <a:cs typeface="+mn-cs"/>
            </a:endParaRPr>
          </a:p>
        </p:txBody>
      </p:sp>
    </p:spTree>
  </p:cSld>
  <p:clrMapOvr>
    <a:masterClrMapping/>
  </p:clrMapOvr>
  <p:transition spd="med"/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3" cstate="screen"/>
          <a:srcRect/>
          <a:stretch>
            <a:fillRect/>
          </a:stretch>
        </p:blipFill>
        <p:spPr>
          <a:xfrm>
            <a:off x="-10160" y="2"/>
            <a:ext cx="12192000" cy="6857999"/>
          </a:xfrm>
          <a:prstGeom prst="rect">
            <a:avLst/>
          </a:prstGeom>
        </p:spPr>
      </p:pic>
      <p:sp>
        <p:nvSpPr>
          <p:cNvPr id="32" name="矩形 31"/>
          <p:cNvSpPr/>
          <p:nvPr/>
        </p:nvSpPr>
        <p:spPr>
          <a:xfrm>
            <a:off x="-42863" y="0"/>
            <a:ext cx="12234863" cy="6858000"/>
          </a:xfrm>
          <a:prstGeom prst="rect">
            <a:avLst/>
          </a:prstGeom>
          <a:solidFill>
            <a:schemeClr val="tx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sp>
        <p:nvSpPr>
          <p:cNvPr id="20" name="文本框 19"/>
          <p:cNvSpPr txBox="1"/>
          <p:nvPr/>
        </p:nvSpPr>
        <p:spPr>
          <a:xfrm>
            <a:off x="2553238" y="1924789"/>
            <a:ext cx="7305233" cy="12162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sz="6000" b="1" noProof="0" dirty="0">
                <a:solidFill>
                  <a:srgbClr val="EA9233"/>
                </a:solidFill>
                <a:latin typeface="OPPOSans R" charset="-122"/>
                <a:ea typeface="OPPOSans R" charset="-122"/>
              </a:rPr>
              <a:t>Fitur </a:t>
            </a:r>
            <a:r>
              <a:rPr lang="en-US" altLang="zh-CN" sz="6000" b="1" noProof="0" dirty="0" err="1">
                <a:solidFill>
                  <a:srgbClr val="EA9233"/>
                </a:solidFill>
                <a:latin typeface="OPPOSans R" charset="-122"/>
                <a:ea typeface="OPPOSans R" charset="-122"/>
              </a:rPr>
              <a:t>Baru</a:t>
            </a:r>
            <a:r>
              <a:rPr lang="en-US" altLang="zh-CN" sz="6000" b="1" noProof="0" dirty="0">
                <a:solidFill>
                  <a:srgbClr val="EA9233"/>
                </a:solidFill>
                <a:latin typeface="OPPOSans R" charset="-122"/>
                <a:ea typeface="OPPOSans R" charset="-122"/>
              </a:rPr>
              <a:t> OS</a:t>
            </a:r>
          </a:p>
        </p:txBody>
      </p:sp>
    </p:spTree>
  </p:cSld>
  <p:clrMapOvr>
    <a:masterClrMapping/>
  </p:clrMapOvr>
  <p:transition spd="slow">
    <p:push dir="u"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文本框 17"/>
          <p:cNvSpPr txBox="1"/>
          <p:nvPr/>
        </p:nvSpPr>
        <p:spPr>
          <a:xfrm>
            <a:off x="409575" y="1717675"/>
            <a:ext cx="11468099" cy="4841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defTabSz="457200" rtl="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charset="0"/>
              <a:buChar char="l"/>
              <a:defRPr/>
            </a:pPr>
            <a:r>
              <a:rPr lang="en-US" altLang="zh-CN" sz="2400" b="1" dirty="0" err="1">
                <a:solidFill>
                  <a:schemeClr val="accent4">
                    <a:lumMod val="75000"/>
                  </a:schemeClr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Mulai</a:t>
            </a:r>
            <a:r>
              <a:rPr lang="en-US" altLang="zh-CN" sz="2400" b="1" dirty="0">
                <a:solidFill>
                  <a:schemeClr val="accent4">
                    <a:lumMod val="75000"/>
                  </a:schemeClr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2400" b="1" dirty="0" err="1">
                <a:solidFill>
                  <a:schemeClr val="accent4">
                    <a:lumMod val="75000"/>
                  </a:schemeClr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Cepat</a:t>
            </a:r>
            <a:r>
              <a:rPr lang="en-US" altLang="zh-CN" sz="2400" b="1" dirty="0">
                <a:solidFill>
                  <a:schemeClr val="accent4">
                    <a:lumMod val="75000"/>
                  </a:schemeClr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2400" b="1" dirty="0" err="1">
                <a:solidFill>
                  <a:schemeClr val="accent4">
                    <a:lumMod val="75000"/>
                  </a:schemeClr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Sidik</a:t>
            </a:r>
            <a:r>
              <a:rPr lang="en-US" altLang="zh-CN" sz="2400" b="1" dirty="0">
                <a:solidFill>
                  <a:schemeClr val="accent4">
                    <a:lumMod val="75000"/>
                  </a:schemeClr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2400" b="1" dirty="0" err="1">
                <a:solidFill>
                  <a:schemeClr val="accent4">
                    <a:lumMod val="75000"/>
                  </a:schemeClr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Jari</a:t>
            </a:r>
            <a:endParaRPr lang="en-US" altLang="zh-CN" sz="1600" dirty="0">
              <a:solidFill>
                <a:schemeClr val="bg1"/>
              </a:solidFill>
              <a:latin typeface="OPPOSans R" charset="-122"/>
              <a:ea typeface="OPPOSans R" charset="-122"/>
              <a:cs typeface="OPPOSans-S R" panose="00020600040101010101" pitchFamily="18" charset="-122"/>
            </a:endParaRPr>
          </a:p>
          <a:p>
            <a:pPr marL="0" marR="0" lvl="0" indent="0" defTabSz="457200" rtl="0" fontAlgn="auto">
              <a:lnSpc>
                <a:spcPts val="3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sz="16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Dalam</a:t>
            </a:r>
            <a:r>
              <a:rPr lang="en-US" altLang="zh-CN" sz="16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status </a:t>
            </a:r>
            <a:r>
              <a:rPr lang="en-US" altLang="zh-CN" sz="16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kunci</a:t>
            </a:r>
            <a:r>
              <a:rPr lang="en-US" altLang="zh-CN" sz="16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16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layar</a:t>
            </a:r>
            <a:r>
              <a:rPr lang="en-US" altLang="zh-CN" sz="16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, </a:t>
            </a:r>
            <a:r>
              <a:rPr lang="en-US" altLang="zh-CN" sz="16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setelah</a:t>
            </a:r>
            <a:r>
              <a:rPr lang="en-US" altLang="zh-CN" sz="16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16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membuka</a:t>
            </a:r>
            <a:r>
              <a:rPr lang="en-US" altLang="zh-CN" sz="16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16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kunci</a:t>
            </a:r>
            <a:r>
              <a:rPr lang="en-US" altLang="zh-CN" sz="16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16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sidik</a:t>
            </a:r>
            <a:r>
              <a:rPr lang="en-US" altLang="zh-CN" sz="16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16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jari</a:t>
            </a:r>
            <a:r>
              <a:rPr lang="en-US" altLang="zh-CN" sz="16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, </a:t>
            </a:r>
            <a:r>
              <a:rPr lang="en-US" altLang="zh-CN" sz="16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terus</a:t>
            </a:r>
            <a:r>
              <a:rPr lang="en-US" altLang="zh-CN" sz="16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16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tekan</a:t>
            </a:r>
            <a:r>
              <a:rPr lang="en-US" altLang="zh-CN" sz="16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dan </a:t>
            </a:r>
            <a:r>
              <a:rPr lang="en-US" altLang="zh-CN" sz="16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tahan</a:t>
            </a:r>
            <a:r>
              <a:rPr lang="en-US" altLang="zh-CN" sz="16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ikon </a:t>
            </a:r>
            <a:r>
              <a:rPr lang="en-US" altLang="zh-CN" sz="16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sidik</a:t>
            </a:r>
            <a:r>
              <a:rPr lang="en-US" altLang="zh-CN" sz="16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16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jari</a:t>
            </a:r>
            <a:r>
              <a:rPr lang="en-US" altLang="zh-CN" sz="16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16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untuk</a:t>
            </a:r>
            <a:r>
              <a:rPr lang="en-US" altLang="zh-CN" sz="16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16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memulai</a:t>
            </a:r>
            <a:r>
              <a:rPr lang="en-US" altLang="zh-CN" sz="16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16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sidik</a:t>
            </a:r>
            <a:r>
              <a:rPr lang="en-US" altLang="zh-CN" sz="16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16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jari</a:t>
            </a:r>
            <a:r>
              <a:rPr lang="en-US" altLang="zh-CN" sz="16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16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dengan</a:t>
            </a:r>
            <a:r>
              <a:rPr lang="en-US" altLang="zh-CN" sz="16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16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cepat</a:t>
            </a:r>
            <a:r>
              <a:rPr lang="en-US" altLang="zh-CN" sz="16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, </a:t>
            </a:r>
            <a:r>
              <a:rPr lang="en-US" altLang="zh-CN" sz="16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geser</a:t>
            </a:r>
            <a:r>
              <a:rPr lang="en-US" altLang="zh-CN" sz="16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16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ke</a:t>
            </a:r>
            <a:r>
              <a:rPr lang="en-US" altLang="zh-CN" sz="16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ikon </a:t>
            </a:r>
            <a:r>
              <a:rPr lang="en-US" altLang="zh-CN" sz="16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aplikasi</a:t>
            </a:r>
            <a:r>
              <a:rPr lang="en-US" altLang="zh-CN" sz="16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di menu </a:t>
            </a:r>
            <a:r>
              <a:rPr lang="en-US" altLang="zh-CN" sz="16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mulai</a:t>
            </a:r>
            <a:r>
              <a:rPr lang="en-US" altLang="zh-CN" sz="16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16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cepat</a:t>
            </a:r>
            <a:r>
              <a:rPr lang="en-US" altLang="zh-CN" sz="16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, dan </a:t>
            </a:r>
            <a:r>
              <a:rPr lang="en-US" altLang="zh-CN" sz="16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langsung</a:t>
            </a:r>
            <a:r>
              <a:rPr lang="en-US" altLang="zh-CN" sz="16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16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buka</a:t>
            </a:r>
            <a:r>
              <a:rPr lang="en-US" altLang="zh-CN" sz="16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16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fungsi</a:t>
            </a:r>
            <a:r>
              <a:rPr lang="en-US" altLang="zh-CN" sz="16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yang </a:t>
            </a:r>
            <a:r>
              <a:rPr lang="en-US" altLang="zh-CN" sz="16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sesuai</a:t>
            </a:r>
            <a:r>
              <a:rPr lang="en-US" altLang="zh-CN" sz="16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(</a:t>
            </a:r>
            <a:r>
              <a:rPr lang="en-US" altLang="zh-CN" sz="16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setelah</a:t>
            </a:r>
            <a:r>
              <a:rPr lang="en-US" altLang="zh-CN" sz="16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16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pengguna</a:t>
            </a:r>
            <a:r>
              <a:rPr lang="en-US" altLang="zh-CN" sz="16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16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menggunakan</a:t>
            </a:r>
            <a:r>
              <a:rPr lang="en-US" altLang="zh-CN" sz="16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16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sidik</a:t>
            </a:r>
            <a:r>
              <a:rPr lang="en-US" altLang="zh-CN" sz="16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16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jari</a:t>
            </a:r>
            <a:r>
              <a:rPr lang="en-US" altLang="zh-CN" sz="16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16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mulai</a:t>
            </a:r>
            <a:r>
              <a:rPr lang="en-US" altLang="zh-CN" sz="16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16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cepat</a:t>
            </a:r>
            <a:r>
              <a:rPr lang="en-US" altLang="zh-CN" sz="16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16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untuk</a:t>
            </a:r>
            <a:r>
              <a:rPr lang="en-US" altLang="zh-CN" sz="16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16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membentuk</a:t>
            </a:r>
            <a:r>
              <a:rPr lang="en-US" altLang="zh-CN" sz="16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16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memori</a:t>
            </a:r>
            <a:r>
              <a:rPr lang="en-US" altLang="zh-CN" sz="16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16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otot</a:t>
            </a:r>
            <a:r>
              <a:rPr lang="en-US" altLang="zh-CN" sz="16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. </a:t>
            </a:r>
            <a:r>
              <a:rPr lang="en-US" altLang="zh-CN" sz="16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Dalam</a:t>
            </a:r>
            <a:r>
              <a:rPr lang="en-US" altLang="zh-CN" sz="16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16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kondisi</a:t>
            </a:r>
            <a:r>
              <a:rPr lang="en-US" altLang="zh-CN" sz="16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16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layar</a:t>
            </a:r>
            <a:r>
              <a:rPr lang="en-US" altLang="zh-CN" sz="16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16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terkunci</a:t>
            </a:r>
            <a:r>
              <a:rPr lang="en-US" altLang="zh-CN" sz="16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, </a:t>
            </a:r>
            <a:r>
              <a:rPr lang="en-US" altLang="zh-CN" sz="16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setelah</a:t>
            </a:r>
            <a:r>
              <a:rPr lang="en-US" altLang="zh-CN" sz="16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16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sidik</a:t>
            </a:r>
            <a:r>
              <a:rPr lang="en-US" altLang="zh-CN" sz="16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16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jari</a:t>
            </a:r>
            <a:r>
              <a:rPr lang="en-US" altLang="zh-CN" sz="16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16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dibuka</a:t>
            </a:r>
            <a:r>
              <a:rPr lang="en-US" altLang="zh-CN" sz="16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, </a:t>
            </a:r>
            <a:r>
              <a:rPr lang="en-US" altLang="zh-CN" sz="16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geser</a:t>
            </a:r>
            <a:r>
              <a:rPr lang="en-US" altLang="zh-CN" sz="16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16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langsung</a:t>
            </a:r>
            <a:r>
              <a:rPr lang="en-US" altLang="zh-CN" sz="16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16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ke</a:t>
            </a:r>
            <a:r>
              <a:rPr lang="en-US" altLang="zh-CN" sz="16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16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lokasi</a:t>
            </a:r>
            <a:r>
              <a:rPr lang="en-US" altLang="zh-CN" sz="16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ikon, dan </a:t>
            </a:r>
            <a:r>
              <a:rPr lang="en-US" altLang="zh-CN" sz="16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fungsi</a:t>
            </a:r>
            <a:r>
              <a:rPr lang="en-US" altLang="zh-CN" sz="16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yang </a:t>
            </a:r>
            <a:r>
              <a:rPr lang="en-US" altLang="zh-CN" sz="16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sesuai</a:t>
            </a:r>
            <a:r>
              <a:rPr lang="en-US" altLang="zh-CN" sz="16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16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dapat</a:t>
            </a:r>
            <a:r>
              <a:rPr lang="en-US" altLang="zh-CN" sz="16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16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langsung</a:t>
            </a:r>
            <a:r>
              <a:rPr lang="en-US" altLang="zh-CN" sz="16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16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dibuka</a:t>
            </a:r>
            <a:r>
              <a:rPr lang="en-US" altLang="zh-CN" sz="16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16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tanpa</a:t>
            </a:r>
            <a:r>
              <a:rPr lang="en-US" altLang="zh-CN" sz="16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16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menampilkan</a:t>
            </a:r>
            <a:r>
              <a:rPr lang="en-US" altLang="zh-CN" sz="16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menu </a:t>
            </a:r>
            <a:r>
              <a:rPr lang="en-US" altLang="zh-CN" sz="16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mulai</a:t>
            </a:r>
            <a:r>
              <a:rPr lang="en-US" altLang="zh-CN" sz="16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16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cepat</a:t>
            </a:r>
            <a:r>
              <a:rPr lang="en-US" altLang="zh-CN" sz="16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.)</a:t>
            </a:r>
          </a:p>
          <a:p>
            <a:pPr marL="0" marR="0" lvl="0" indent="0" defTabSz="457200" rtl="0" fontAlgn="auto">
              <a:lnSpc>
                <a:spcPts val="3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sz="16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jalur</a:t>
            </a:r>
            <a:r>
              <a:rPr lang="en-US" altLang="zh-CN" sz="16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:</a:t>
            </a:r>
          </a:p>
          <a:p>
            <a:pPr marL="0" marR="0" lvl="0" indent="0" defTabSz="457200" rtl="0" fontAlgn="auto">
              <a:lnSpc>
                <a:spcPts val="3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sz="16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1. </a:t>
            </a:r>
            <a:r>
              <a:rPr lang="en-US" altLang="zh-CN" sz="16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Hidupkan</a:t>
            </a:r>
            <a:r>
              <a:rPr lang="en-US" altLang="zh-CN" sz="16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16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fungsi</a:t>
            </a:r>
            <a:r>
              <a:rPr lang="en-US" altLang="zh-CN" sz="16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16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mulai</a:t>
            </a:r>
            <a:r>
              <a:rPr lang="en-US" altLang="zh-CN" sz="16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16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cepat</a:t>
            </a:r>
            <a:r>
              <a:rPr lang="en-US" altLang="zh-CN" sz="16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16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sidik</a:t>
            </a:r>
            <a:r>
              <a:rPr lang="en-US" altLang="zh-CN" sz="16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16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jari</a:t>
            </a:r>
            <a:r>
              <a:rPr lang="en-US" altLang="zh-CN" sz="16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: </a:t>
            </a:r>
            <a:r>
              <a:rPr lang="en-US" altLang="zh-CN" sz="16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Pengaturan</a:t>
            </a:r>
            <a:r>
              <a:rPr lang="en-US" altLang="zh-CN" sz="16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-Alat </a:t>
            </a:r>
            <a:r>
              <a:rPr lang="en-US" altLang="zh-CN" sz="16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Praktis-Mulai</a:t>
            </a:r>
            <a:r>
              <a:rPr lang="en-US" altLang="zh-CN" sz="16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16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Cepat</a:t>
            </a:r>
            <a:r>
              <a:rPr lang="en-US" altLang="zh-CN" sz="16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16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Sidik</a:t>
            </a:r>
            <a:r>
              <a:rPr lang="en-US" altLang="zh-CN" sz="16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16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Jari</a:t>
            </a:r>
            <a:r>
              <a:rPr lang="en-US" altLang="zh-CN" sz="16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;</a:t>
            </a:r>
          </a:p>
          <a:p>
            <a:pPr marL="0" marR="0" lvl="0" indent="0" defTabSz="457200" rtl="0" fontAlgn="auto">
              <a:lnSpc>
                <a:spcPts val="3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sz="16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2. Setelah </a:t>
            </a:r>
            <a:r>
              <a:rPr lang="en-US" altLang="zh-CN" sz="16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fungsi</a:t>
            </a:r>
            <a:r>
              <a:rPr lang="en-US" altLang="zh-CN" sz="16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16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dihidupkan</a:t>
            </a:r>
            <a:r>
              <a:rPr lang="en-US" altLang="zh-CN" sz="16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, edit </a:t>
            </a:r>
            <a:r>
              <a:rPr lang="en-US" altLang="zh-CN" sz="16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fungsi</a:t>
            </a:r>
            <a:r>
              <a:rPr lang="en-US" altLang="zh-CN" sz="16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16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pintasan</a:t>
            </a:r>
            <a:r>
              <a:rPr lang="en-US" altLang="zh-CN" sz="16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16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atau</a:t>
            </a:r>
            <a:r>
              <a:rPr lang="en-US" altLang="zh-CN" sz="16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16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aplikasi</a:t>
            </a:r>
            <a:r>
              <a:rPr lang="en-US" altLang="zh-CN" sz="16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yang </a:t>
            </a:r>
            <a:r>
              <a:rPr lang="en-US" altLang="zh-CN" sz="16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ingin</a:t>
            </a:r>
            <a:r>
              <a:rPr lang="en-US" altLang="zh-CN" sz="16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Anda </a:t>
            </a:r>
            <a:r>
              <a:rPr lang="en-US" altLang="zh-CN" sz="16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mulai</a:t>
            </a:r>
            <a:r>
              <a:rPr lang="en-US" altLang="zh-CN" sz="16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16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dengan</a:t>
            </a:r>
            <a:r>
              <a:rPr lang="en-US" altLang="zh-CN" sz="16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16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cepat</a:t>
            </a:r>
            <a:r>
              <a:rPr lang="en-US" altLang="zh-CN" sz="16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pada </a:t>
            </a:r>
            <a:r>
              <a:rPr lang="en-US" altLang="zh-CN" sz="16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halaman</a:t>
            </a:r>
            <a:r>
              <a:rPr lang="en-US" altLang="zh-CN" sz="16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16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pengaturan</a:t>
            </a:r>
            <a:r>
              <a:rPr lang="en-US" altLang="zh-CN" sz="16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16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mulai</a:t>
            </a:r>
            <a:r>
              <a:rPr lang="en-US" altLang="zh-CN" sz="16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16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cepat</a:t>
            </a:r>
            <a:r>
              <a:rPr lang="en-US" altLang="zh-CN" sz="16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16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sidik</a:t>
            </a:r>
            <a:r>
              <a:rPr lang="en-US" altLang="zh-CN" sz="16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16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jari</a:t>
            </a:r>
            <a:r>
              <a:rPr lang="en-US" altLang="zh-CN" sz="16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(</a:t>
            </a:r>
            <a:r>
              <a:rPr lang="en-US" altLang="zh-CN" sz="16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Pengaturan</a:t>
            </a:r>
            <a:r>
              <a:rPr lang="en-US" altLang="zh-CN" sz="16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-Alat </a:t>
            </a:r>
            <a:r>
              <a:rPr lang="en-US" altLang="zh-CN" sz="16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Praktis-Mulai</a:t>
            </a:r>
            <a:r>
              <a:rPr lang="en-US" altLang="zh-CN" sz="16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16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Cepat</a:t>
            </a:r>
            <a:r>
              <a:rPr lang="en-US" altLang="zh-CN" sz="16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16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Sidik</a:t>
            </a:r>
            <a:r>
              <a:rPr lang="en-US" altLang="zh-CN" sz="16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16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Jari</a:t>
            </a:r>
            <a:r>
              <a:rPr lang="en-US" altLang="zh-CN" sz="16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);</a:t>
            </a:r>
          </a:p>
          <a:p>
            <a:pPr marL="0" marR="0" lvl="0" indent="0" defTabSz="457200" rtl="0" fontAlgn="auto">
              <a:lnSpc>
                <a:spcPts val="3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sz="16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3. Di </a:t>
            </a:r>
            <a:r>
              <a:rPr lang="en-US" altLang="zh-CN" sz="16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bawah</a:t>
            </a:r>
            <a:r>
              <a:rPr lang="en-US" altLang="zh-CN" sz="16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16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layar</a:t>
            </a:r>
            <a:r>
              <a:rPr lang="en-US" altLang="zh-CN" sz="16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16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kunci</a:t>
            </a:r>
            <a:r>
              <a:rPr lang="en-US" altLang="zh-CN" sz="16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16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layar</a:t>
            </a:r>
            <a:r>
              <a:rPr lang="en-US" altLang="zh-CN" sz="16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, </a:t>
            </a:r>
            <a:r>
              <a:rPr lang="en-US" altLang="zh-CN" sz="16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setelah</a:t>
            </a:r>
            <a:r>
              <a:rPr lang="en-US" altLang="zh-CN" sz="16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16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sidik</a:t>
            </a:r>
            <a:r>
              <a:rPr lang="en-US" altLang="zh-CN" sz="16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16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jari</a:t>
            </a:r>
            <a:r>
              <a:rPr lang="en-US" altLang="zh-CN" sz="16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16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dibuka</a:t>
            </a:r>
            <a:r>
              <a:rPr lang="en-US" altLang="zh-CN" sz="16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, </a:t>
            </a:r>
            <a:r>
              <a:rPr lang="en-US" altLang="zh-CN" sz="16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tekan</a:t>
            </a:r>
            <a:r>
              <a:rPr lang="en-US" altLang="zh-CN" sz="16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lama </a:t>
            </a:r>
            <a:r>
              <a:rPr lang="en-US" altLang="zh-CN" sz="16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sidik</a:t>
            </a:r>
            <a:r>
              <a:rPr lang="en-US" altLang="zh-CN" sz="16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16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jari</a:t>
            </a:r>
            <a:r>
              <a:rPr lang="en-US" altLang="zh-CN" sz="16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16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untuk</a:t>
            </a:r>
            <a:r>
              <a:rPr lang="en-US" altLang="zh-CN" sz="16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16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memulai</a:t>
            </a:r>
            <a:r>
              <a:rPr lang="en-US" altLang="zh-CN" sz="16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dan </a:t>
            </a:r>
            <a:r>
              <a:rPr lang="en-US" altLang="zh-CN" sz="16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geser</a:t>
            </a:r>
            <a:r>
              <a:rPr lang="en-US" altLang="zh-CN" sz="16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16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ke</a:t>
            </a:r>
            <a:r>
              <a:rPr lang="en-US" altLang="zh-CN" sz="16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ikon </a:t>
            </a:r>
            <a:r>
              <a:rPr lang="en-US" altLang="zh-CN" sz="16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aplikasi</a:t>
            </a:r>
            <a:r>
              <a:rPr lang="en-US" altLang="zh-CN" sz="16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(menu </a:t>
            </a:r>
            <a:r>
              <a:rPr lang="en-US" altLang="zh-CN" sz="16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mulai</a:t>
            </a:r>
            <a:r>
              <a:rPr lang="en-US" altLang="zh-CN" sz="16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16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cepat</a:t>
            </a:r>
            <a:r>
              <a:rPr lang="en-US" altLang="zh-CN" sz="16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) </a:t>
            </a:r>
            <a:r>
              <a:rPr lang="en-US" altLang="zh-CN" sz="16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untuk</a:t>
            </a:r>
            <a:r>
              <a:rPr lang="en-US" altLang="zh-CN" sz="16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16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memulai</a:t>
            </a:r>
            <a:r>
              <a:rPr lang="en-US" altLang="zh-CN" sz="16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.</a:t>
            </a:r>
            <a:endParaRPr lang="zh-CN" sz="1600" dirty="0">
              <a:solidFill>
                <a:schemeClr val="bg1"/>
              </a:solidFill>
              <a:latin typeface="OPPOSans R" charset="-122"/>
              <a:ea typeface="OPPOSans R" charset="-122"/>
              <a:cs typeface="OPPOSans-S R" panose="00020600040101010101" pitchFamily="18" charset="-122"/>
            </a:endParaRPr>
          </a:p>
        </p:txBody>
      </p:sp>
      <p:sp>
        <p:nvSpPr>
          <p:cNvPr id="2" name="文本框 35"/>
          <p:cNvSpPr txBox="1"/>
          <p:nvPr/>
        </p:nvSpPr>
        <p:spPr>
          <a:xfrm>
            <a:off x="3581401" y="581025"/>
            <a:ext cx="4829174" cy="707886"/>
          </a:xfrm>
          <a:prstGeom prst="rect">
            <a:avLst/>
          </a:prstGeom>
          <a:ln w="12700">
            <a:miter lim="400000"/>
          </a:ln>
        </p:spPr>
        <p:txBody>
          <a:bodyPr wrap="square" lIns="22856" rIns="22856">
            <a:spAutoFit/>
          </a:bodyPr>
          <a:lstStyle>
            <a:lvl1pPr algn="r">
              <a:defRPr sz="3200">
                <a:solidFill>
                  <a:srgbClr val="00FF9B"/>
                </a:solidFill>
                <a:latin typeface="OPPOSans-R"/>
                <a:ea typeface="OPPOSans-R"/>
                <a:cs typeface="OPPOSans-R"/>
                <a:sym typeface="OPPOSans-R"/>
              </a:defRPr>
            </a:lvl1pPr>
          </a:lstStyle>
          <a:p>
            <a:pPr lvl="0" algn="ctr">
              <a:defRPr/>
            </a:pPr>
            <a:r>
              <a:rPr lang="en-US" altLang="zh-CN" sz="4000" spc="-15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POSans R" charset="-122"/>
                <a:ea typeface="OPPOSans R" charset="-122"/>
                <a:cs typeface="+mn-cs"/>
              </a:rPr>
              <a:t>Fitur </a:t>
            </a:r>
            <a:r>
              <a:rPr lang="en-US" altLang="zh-CN" sz="4000" spc="-15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POSans R" charset="-122"/>
                <a:ea typeface="OPPOSans R" charset="-122"/>
                <a:cs typeface="+mn-cs"/>
              </a:rPr>
              <a:t>Baru</a:t>
            </a:r>
            <a:r>
              <a:rPr lang="en-US" altLang="zh-CN" sz="4000" spc="-15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POSans R" charset="-122"/>
                <a:ea typeface="OPPOSans R" charset="-122"/>
                <a:cs typeface="+mn-cs"/>
              </a:rPr>
              <a:t> OS</a:t>
            </a:r>
            <a:endParaRPr lang="zh-CN" altLang="en-US" sz="4000" spc="-15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POSans R" charset="-122"/>
              <a:ea typeface="OPPOSans R" charset="-122"/>
              <a:cs typeface="+mn-cs"/>
            </a:endParaRPr>
          </a:p>
        </p:txBody>
      </p:sp>
    </p:spTree>
  </p:cSld>
  <p:clrMapOvr>
    <a:masterClrMapping/>
  </p:clrMapOvr>
  <p:transition spd="med"/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文本框 17"/>
          <p:cNvSpPr txBox="1"/>
          <p:nvPr/>
        </p:nvSpPr>
        <p:spPr>
          <a:xfrm>
            <a:off x="451803" y="5474474"/>
            <a:ext cx="11496674" cy="14184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lvl="0" indent="0" defTabSz="457200" rtl="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charset="0"/>
              <a:buNone/>
              <a:defRPr/>
            </a:pPr>
            <a:r>
              <a:rPr lang="en-US" altLang="zh-CN" sz="10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1. </a:t>
            </a:r>
            <a:r>
              <a:rPr lang="en-US" altLang="zh-CN" sz="10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Hidupkan</a:t>
            </a:r>
            <a:r>
              <a:rPr lang="en-US" altLang="zh-CN" sz="10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10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fungsi</a:t>
            </a:r>
            <a:r>
              <a:rPr lang="en-US" altLang="zh-CN" sz="10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10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mulai</a:t>
            </a:r>
            <a:r>
              <a:rPr lang="en-US" altLang="zh-CN" sz="10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10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cepat</a:t>
            </a:r>
            <a:r>
              <a:rPr lang="en-US" altLang="zh-CN" sz="10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10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sidik</a:t>
            </a:r>
            <a:r>
              <a:rPr lang="en-US" altLang="zh-CN" sz="10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10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jari</a:t>
            </a:r>
            <a:r>
              <a:rPr lang="en-US" altLang="zh-CN" sz="10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: </a:t>
            </a:r>
            <a:r>
              <a:rPr lang="en-US" altLang="zh-CN" sz="10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Pengaturan</a:t>
            </a:r>
            <a:r>
              <a:rPr lang="en-US" altLang="zh-CN" sz="10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-Alat </a:t>
            </a:r>
            <a:r>
              <a:rPr lang="en-US" altLang="zh-CN" sz="10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Praktis-Mulai</a:t>
            </a:r>
            <a:r>
              <a:rPr lang="en-US" altLang="zh-CN" sz="10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10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Cepat</a:t>
            </a:r>
            <a:r>
              <a:rPr lang="en-US" altLang="zh-CN" sz="10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10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Sidik</a:t>
            </a:r>
            <a:r>
              <a:rPr lang="en-US" altLang="zh-CN" sz="10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10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Jari</a:t>
            </a:r>
            <a:endParaRPr lang="zh-CN" sz="1000" dirty="0">
              <a:solidFill>
                <a:schemeClr val="bg1"/>
              </a:solidFill>
              <a:latin typeface="OPPOSans R" charset="-122"/>
              <a:ea typeface="OPPOSans R" charset="-122"/>
              <a:cs typeface="OPPOSans-S R" panose="00020600040101010101" pitchFamily="18" charset="-122"/>
            </a:endParaRPr>
          </a:p>
          <a:p>
            <a:pPr marL="0" marR="0" lvl="0" indent="0" defTabSz="457200" rtl="0" fontAlgn="auto">
              <a:lnSpc>
                <a:spcPts val="3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sz="10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2. </a:t>
            </a:r>
            <a:r>
              <a:rPr lang="en-US" altLang="zh-CN" sz="10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Setelah </a:t>
            </a:r>
            <a:r>
              <a:rPr lang="en-US" altLang="zh-CN" sz="10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fungsi</a:t>
            </a:r>
            <a:r>
              <a:rPr lang="en-US" altLang="zh-CN" sz="10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10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dihidupkan</a:t>
            </a:r>
            <a:r>
              <a:rPr lang="en-US" altLang="zh-CN" sz="10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, edit </a:t>
            </a:r>
            <a:r>
              <a:rPr lang="en-US" altLang="zh-CN" sz="10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fungsi</a:t>
            </a:r>
            <a:r>
              <a:rPr lang="en-US" altLang="zh-CN" sz="10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10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pintasan</a:t>
            </a:r>
            <a:r>
              <a:rPr lang="en-US" altLang="zh-CN" sz="10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10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atau</a:t>
            </a:r>
            <a:r>
              <a:rPr lang="en-US" altLang="zh-CN" sz="10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10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aplikasi</a:t>
            </a:r>
            <a:r>
              <a:rPr lang="en-US" altLang="zh-CN" sz="10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yang </a:t>
            </a:r>
            <a:r>
              <a:rPr lang="en-US" altLang="zh-CN" sz="10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ingin</a:t>
            </a:r>
            <a:r>
              <a:rPr lang="en-US" altLang="zh-CN" sz="10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Anda </a:t>
            </a:r>
            <a:r>
              <a:rPr lang="en-US" altLang="zh-CN" sz="10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mulai</a:t>
            </a:r>
            <a:r>
              <a:rPr lang="en-US" altLang="zh-CN" sz="10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10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dengan</a:t>
            </a:r>
            <a:r>
              <a:rPr lang="en-US" altLang="zh-CN" sz="10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10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cepat</a:t>
            </a:r>
            <a:r>
              <a:rPr lang="en-US" altLang="zh-CN" sz="10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pada </a:t>
            </a:r>
            <a:r>
              <a:rPr lang="en-US" altLang="zh-CN" sz="10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halaman</a:t>
            </a:r>
            <a:r>
              <a:rPr lang="en-US" altLang="zh-CN" sz="10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10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pengaturan</a:t>
            </a:r>
            <a:r>
              <a:rPr lang="en-US" altLang="zh-CN" sz="10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10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mulai</a:t>
            </a:r>
            <a:r>
              <a:rPr lang="en-US" altLang="zh-CN" sz="10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10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cepat</a:t>
            </a:r>
            <a:r>
              <a:rPr lang="en-US" altLang="zh-CN" sz="10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10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sidik</a:t>
            </a:r>
            <a:r>
              <a:rPr lang="en-US" altLang="zh-CN" sz="10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10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jari</a:t>
            </a:r>
            <a:r>
              <a:rPr lang="en-US" altLang="zh-CN" sz="10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(</a:t>
            </a:r>
            <a:r>
              <a:rPr lang="en-US" altLang="zh-CN" sz="10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Pengaturan</a:t>
            </a:r>
            <a:r>
              <a:rPr lang="en-US" altLang="zh-CN" sz="10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-Alat </a:t>
            </a:r>
            <a:r>
              <a:rPr lang="en-US" altLang="zh-CN" sz="10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Praktis-Mulai</a:t>
            </a:r>
            <a:r>
              <a:rPr lang="en-US" altLang="zh-CN" sz="10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10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Cepat</a:t>
            </a:r>
            <a:r>
              <a:rPr lang="en-US" altLang="zh-CN" sz="10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10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Sidik</a:t>
            </a:r>
            <a:r>
              <a:rPr lang="en-US" altLang="zh-CN" sz="10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10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Jari</a:t>
            </a:r>
            <a:r>
              <a:rPr lang="en-US" altLang="zh-CN" sz="10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);</a:t>
            </a:r>
          </a:p>
          <a:p>
            <a:pPr marL="0" marR="0" lvl="0" indent="0" defTabSz="457200" rtl="0" fontAlgn="auto">
              <a:lnSpc>
                <a:spcPts val="3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sz="10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Di </a:t>
            </a:r>
            <a:r>
              <a:rPr lang="en-US" altLang="zh-CN" sz="10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bawah</a:t>
            </a:r>
            <a:r>
              <a:rPr lang="en-US" altLang="zh-CN" sz="10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10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layar</a:t>
            </a:r>
            <a:r>
              <a:rPr lang="en-US" altLang="zh-CN" sz="10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10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kunci</a:t>
            </a:r>
            <a:r>
              <a:rPr lang="en-US" altLang="zh-CN" sz="10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10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layar</a:t>
            </a:r>
            <a:r>
              <a:rPr lang="en-US" altLang="zh-CN" sz="10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, </a:t>
            </a:r>
            <a:r>
              <a:rPr lang="en-US" altLang="zh-CN" sz="10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setelah</a:t>
            </a:r>
            <a:r>
              <a:rPr lang="en-US" altLang="zh-CN" sz="10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10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sidik</a:t>
            </a:r>
            <a:r>
              <a:rPr lang="en-US" altLang="zh-CN" sz="10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10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jari</a:t>
            </a:r>
            <a:r>
              <a:rPr lang="en-US" altLang="zh-CN" sz="10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10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dibuka</a:t>
            </a:r>
            <a:r>
              <a:rPr lang="en-US" altLang="zh-CN" sz="10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, </a:t>
            </a:r>
            <a:r>
              <a:rPr lang="en-US" altLang="zh-CN" sz="10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tekan</a:t>
            </a:r>
            <a:r>
              <a:rPr lang="en-US" altLang="zh-CN" sz="10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lama </a:t>
            </a:r>
            <a:r>
              <a:rPr lang="en-US" altLang="zh-CN" sz="10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sidik</a:t>
            </a:r>
            <a:r>
              <a:rPr lang="en-US" altLang="zh-CN" sz="10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10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jari</a:t>
            </a:r>
            <a:r>
              <a:rPr lang="en-US" altLang="zh-CN" sz="10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10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untuk</a:t>
            </a:r>
            <a:r>
              <a:rPr lang="en-US" altLang="zh-CN" sz="10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10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memulai</a:t>
            </a:r>
            <a:r>
              <a:rPr lang="en-US" altLang="zh-CN" sz="10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dan </a:t>
            </a:r>
            <a:r>
              <a:rPr lang="en-US" altLang="zh-CN" sz="10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geser</a:t>
            </a:r>
            <a:r>
              <a:rPr lang="en-US" altLang="zh-CN" sz="10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10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ke</a:t>
            </a:r>
            <a:r>
              <a:rPr lang="en-US" altLang="zh-CN" sz="10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ikon </a:t>
            </a:r>
            <a:r>
              <a:rPr lang="en-US" altLang="zh-CN" sz="10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aplikasi</a:t>
            </a:r>
            <a:r>
              <a:rPr lang="en-US" altLang="zh-CN" sz="10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(menu </a:t>
            </a:r>
            <a:r>
              <a:rPr lang="en-US" altLang="zh-CN" sz="10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mulai</a:t>
            </a:r>
            <a:r>
              <a:rPr lang="en-US" altLang="zh-CN" sz="10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10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cepat</a:t>
            </a:r>
            <a:r>
              <a:rPr lang="en-US" altLang="zh-CN" sz="10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) </a:t>
            </a:r>
            <a:r>
              <a:rPr lang="en-US" altLang="zh-CN" sz="10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untuk</a:t>
            </a:r>
            <a:r>
              <a:rPr lang="en-US" altLang="zh-CN" sz="10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10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memulai</a:t>
            </a:r>
            <a:endParaRPr lang="zh-CN" sz="1000" dirty="0">
              <a:solidFill>
                <a:srgbClr val="FF0000"/>
              </a:solidFill>
              <a:latin typeface="OPPOSans R" charset="-122"/>
              <a:ea typeface="OPPOSans R" charset="-122"/>
              <a:cs typeface="OPPOSans-S R" panose="00020600040101010101" pitchFamily="18" charset="-122"/>
            </a:endParaRPr>
          </a:p>
        </p:txBody>
      </p:sp>
      <p:sp>
        <p:nvSpPr>
          <p:cNvPr id="2" name="文本框 35"/>
          <p:cNvSpPr txBox="1"/>
          <p:nvPr/>
        </p:nvSpPr>
        <p:spPr>
          <a:xfrm>
            <a:off x="1153795" y="330835"/>
            <a:ext cx="10092690" cy="707886"/>
          </a:xfrm>
          <a:prstGeom prst="rect">
            <a:avLst/>
          </a:prstGeom>
          <a:ln w="12700">
            <a:miter lim="400000"/>
          </a:ln>
        </p:spPr>
        <p:txBody>
          <a:bodyPr wrap="square" lIns="22856" rIns="22856">
            <a:spAutoFit/>
          </a:bodyPr>
          <a:lstStyle>
            <a:lvl1pPr algn="r">
              <a:defRPr sz="3200">
                <a:solidFill>
                  <a:srgbClr val="00FF9B"/>
                </a:solidFill>
                <a:latin typeface="OPPOSans-R"/>
                <a:ea typeface="OPPOSans-R"/>
                <a:cs typeface="OPPOSans-R"/>
                <a:sym typeface="OPPOSans-R"/>
              </a:defRPr>
            </a:lvl1pPr>
          </a:lstStyle>
          <a:p>
            <a:pPr lvl="0" algn="ctr">
              <a:defRPr/>
            </a:pPr>
            <a:r>
              <a:rPr lang="en-US" altLang="zh-CN" sz="4000" spc="-15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POSans R" charset="-122"/>
                <a:ea typeface="OPPOSans R" charset="-122"/>
                <a:cs typeface="+mn-cs"/>
              </a:rPr>
              <a:t>Mulai</a:t>
            </a:r>
            <a:r>
              <a:rPr lang="en-US" altLang="zh-CN" sz="4000" spc="-15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POSans R" charset="-122"/>
                <a:ea typeface="OPPOSans R" charset="-122"/>
                <a:cs typeface="+mn-cs"/>
              </a:rPr>
              <a:t> </a:t>
            </a:r>
            <a:r>
              <a:rPr lang="en-US" altLang="zh-CN" sz="4000" spc="-15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POSans R" charset="-122"/>
                <a:ea typeface="OPPOSans R" charset="-122"/>
                <a:cs typeface="+mn-cs"/>
              </a:rPr>
              <a:t>Cepat</a:t>
            </a:r>
            <a:r>
              <a:rPr lang="en-US" altLang="zh-CN" sz="4000" spc="-15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POSans R" charset="-122"/>
                <a:ea typeface="OPPOSans R" charset="-122"/>
                <a:cs typeface="+mn-cs"/>
              </a:rPr>
              <a:t> </a:t>
            </a:r>
            <a:r>
              <a:rPr lang="en-US" altLang="zh-CN" sz="4000" spc="-15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POSans R" charset="-122"/>
                <a:ea typeface="OPPOSans R" charset="-122"/>
                <a:cs typeface="+mn-cs"/>
              </a:rPr>
              <a:t>Sidik</a:t>
            </a:r>
            <a:r>
              <a:rPr lang="en-US" altLang="zh-CN" sz="4000" spc="-15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POSans R" charset="-122"/>
                <a:ea typeface="OPPOSans R" charset="-122"/>
                <a:cs typeface="+mn-cs"/>
              </a:rPr>
              <a:t> </a:t>
            </a:r>
            <a:r>
              <a:rPr lang="en-US" altLang="zh-CN" sz="4000" spc="-15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POSans R" charset="-122"/>
                <a:ea typeface="OPPOSans R" charset="-122"/>
                <a:cs typeface="+mn-cs"/>
              </a:rPr>
              <a:t>Jari</a:t>
            </a:r>
            <a:endParaRPr lang="zh-CN" altLang="en-US" sz="4000" spc="-15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POSans R" charset="-122"/>
              <a:ea typeface="OPPOSans R" charset="-122"/>
              <a:cs typeface="+mn-cs"/>
            </a:endParaRPr>
          </a:p>
        </p:txBody>
      </p:sp>
      <p:grpSp>
        <p:nvGrpSpPr>
          <p:cNvPr id="7" name="组合 6"/>
          <p:cNvGrpSpPr/>
          <p:nvPr/>
        </p:nvGrpSpPr>
        <p:grpSpPr>
          <a:xfrm>
            <a:off x="1153795" y="1096645"/>
            <a:ext cx="10092055" cy="4319270"/>
            <a:chOff x="1292" y="1907"/>
            <a:chExt cx="15893" cy="6802"/>
          </a:xfrm>
        </p:grpSpPr>
        <p:pic>
          <p:nvPicPr>
            <p:cNvPr id="3" name="图片 2"/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1292" y="1907"/>
              <a:ext cx="3402" cy="6803"/>
            </a:xfrm>
            <a:prstGeom prst="rect">
              <a:avLst/>
            </a:prstGeom>
          </p:spPr>
        </p:pic>
        <p:pic>
          <p:nvPicPr>
            <p:cNvPr id="4" name="图片 3"/>
            <p:cNvPicPr/>
            <p:nvPr/>
          </p:nvPicPr>
          <p:blipFill>
            <a:blip r:embed="rId4"/>
            <a:stretch>
              <a:fillRect/>
            </a:stretch>
          </p:blipFill>
          <p:spPr>
            <a:xfrm>
              <a:off x="5457" y="1907"/>
              <a:ext cx="3401" cy="6803"/>
            </a:xfrm>
            <a:prstGeom prst="rect">
              <a:avLst/>
            </a:prstGeom>
          </p:spPr>
        </p:pic>
        <p:pic>
          <p:nvPicPr>
            <p:cNvPr id="5" name="图片 4"/>
            <p:cNvPicPr/>
            <p:nvPr/>
          </p:nvPicPr>
          <p:blipFill>
            <a:blip r:embed="rId5"/>
            <a:stretch>
              <a:fillRect/>
            </a:stretch>
          </p:blipFill>
          <p:spPr>
            <a:xfrm>
              <a:off x="9621" y="1907"/>
              <a:ext cx="3401" cy="6803"/>
            </a:xfrm>
            <a:prstGeom prst="rect">
              <a:avLst/>
            </a:prstGeom>
          </p:spPr>
        </p:pic>
        <p:pic>
          <p:nvPicPr>
            <p:cNvPr id="6" name="图片 5"/>
            <p:cNvPicPr/>
            <p:nvPr/>
          </p:nvPicPr>
          <p:blipFill>
            <a:blip r:embed="rId6"/>
            <a:stretch>
              <a:fillRect/>
            </a:stretch>
          </p:blipFill>
          <p:spPr>
            <a:xfrm>
              <a:off x="13785" y="1907"/>
              <a:ext cx="3401" cy="6803"/>
            </a:xfrm>
            <a:prstGeom prst="rect">
              <a:avLst/>
            </a:prstGeom>
          </p:spPr>
        </p:pic>
      </p:grpSp>
    </p:spTree>
  </p:cSld>
  <p:clrMapOvr>
    <a:masterClrMapping/>
  </p:clrMapOvr>
  <p:transition spd="med"/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3" cstate="screen"/>
          <a:srcRect/>
          <a:stretch>
            <a:fillRect/>
          </a:stretch>
        </p:blipFill>
        <p:spPr>
          <a:xfrm>
            <a:off x="-10160" y="2"/>
            <a:ext cx="12192000" cy="6857999"/>
          </a:xfrm>
          <a:prstGeom prst="rect">
            <a:avLst/>
          </a:prstGeom>
        </p:spPr>
      </p:pic>
      <p:sp>
        <p:nvSpPr>
          <p:cNvPr id="32" name="矩形 31"/>
          <p:cNvSpPr/>
          <p:nvPr/>
        </p:nvSpPr>
        <p:spPr>
          <a:xfrm>
            <a:off x="-42863" y="0"/>
            <a:ext cx="12234863" cy="6858000"/>
          </a:xfrm>
          <a:prstGeom prst="rect">
            <a:avLst/>
          </a:prstGeom>
          <a:solidFill>
            <a:schemeClr val="tx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sp>
        <p:nvSpPr>
          <p:cNvPr id="20" name="文本框 19"/>
          <p:cNvSpPr txBox="1"/>
          <p:nvPr/>
        </p:nvSpPr>
        <p:spPr>
          <a:xfrm>
            <a:off x="2553238" y="1924789"/>
            <a:ext cx="7305233" cy="36168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sz="6000" b="1" noProof="0" dirty="0">
                <a:solidFill>
                  <a:srgbClr val="EA9233"/>
                </a:solidFill>
                <a:latin typeface="OPPOSans R" charset="-122"/>
                <a:ea typeface="OPPOSans R" charset="-122"/>
              </a:rPr>
              <a:t>Hal yang </a:t>
            </a:r>
            <a:r>
              <a:rPr lang="en-US" altLang="zh-CN" sz="6000" b="1" noProof="0" dirty="0" err="1">
                <a:solidFill>
                  <a:srgbClr val="EA9233"/>
                </a:solidFill>
                <a:latin typeface="OPPOSans R" charset="-122"/>
                <a:ea typeface="OPPOSans R" charset="-122"/>
              </a:rPr>
              <a:t>harus</a:t>
            </a:r>
            <a:r>
              <a:rPr lang="en-US" altLang="zh-CN" sz="6000" b="1" noProof="0" dirty="0">
                <a:solidFill>
                  <a:srgbClr val="EA9233"/>
                </a:solidFill>
                <a:latin typeface="OPPOSans R" charset="-122"/>
                <a:ea typeface="OPPOSans R" charset="-122"/>
              </a:rPr>
              <a:t> </a:t>
            </a:r>
            <a:r>
              <a:rPr lang="en-US" altLang="zh-CN" sz="6000" b="1" noProof="0" dirty="0" err="1">
                <a:solidFill>
                  <a:srgbClr val="EA9233"/>
                </a:solidFill>
                <a:latin typeface="OPPOSans R" charset="-122"/>
                <a:ea typeface="OPPOSans R" charset="-122"/>
              </a:rPr>
              <a:t>diperhatikan</a:t>
            </a:r>
            <a:r>
              <a:rPr lang="en-US" altLang="zh-CN" sz="6000" b="1" noProof="0" dirty="0">
                <a:solidFill>
                  <a:srgbClr val="EA9233"/>
                </a:solidFill>
                <a:latin typeface="OPPOSans R" charset="-122"/>
                <a:ea typeface="OPPOSans R" charset="-122"/>
              </a:rPr>
              <a:t> </a:t>
            </a:r>
            <a:r>
              <a:rPr lang="en-US" altLang="zh-CN" sz="6000" b="1" noProof="0" dirty="0" err="1">
                <a:solidFill>
                  <a:srgbClr val="EA9233"/>
                </a:solidFill>
                <a:latin typeface="OPPOSans R" charset="-122"/>
                <a:ea typeface="OPPOSans R" charset="-122"/>
              </a:rPr>
              <a:t>saat</a:t>
            </a:r>
            <a:r>
              <a:rPr lang="en-US" altLang="zh-CN" sz="6000" b="1" noProof="0" dirty="0">
                <a:solidFill>
                  <a:srgbClr val="EA9233"/>
                </a:solidFill>
                <a:latin typeface="OPPOSans R" charset="-122"/>
                <a:ea typeface="OPPOSans R" charset="-122"/>
              </a:rPr>
              <a:t> </a:t>
            </a:r>
            <a:r>
              <a:rPr lang="en-US" altLang="zh-CN" sz="6000" b="1" noProof="0" dirty="0" err="1">
                <a:solidFill>
                  <a:srgbClr val="EA9233"/>
                </a:solidFill>
                <a:latin typeface="OPPOSans R" charset="-122"/>
                <a:ea typeface="OPPOSans R" charset="-122"/>
              </a:rPr>
              <a:t>reparasi</a:t>
            </a:r>
            <a:r>
              <a:rPr lang="en-US" altLang="zh-CN" sz="6000" b="1" noProof="0" dirty="0">
                <a:solidFill>
                  <a:srgbClr val="EA9233"/>
                </a:solidFill>
                <a:latin typeface="OPPOSans R" charset="-122"/>
                <a:ea typeface="OPPOSans R" charset="-122"/>
              </a:rPr>
              <a:t> unit</a:t>
            </a:r>
            <a:endParaRPr kumimoji="0" lang="zh-CN" sz="6000" b="1" i="0" u="none" strike="noStrike" kern="1200" cap="none" spc="0" normalizeH="0" baseline="0" noProof="0" dirty="0">
              <a:ln>
                <a:noFill/>
              </a:ln>
              <a:solidFill>
                <a:srgbClr val="EA9233"/>
              </a:solidFill>
              <a:effectLst/>
              <a:uLnTx/>
              <a:uFillTx/>
              <a:latin typeface="OPPOSans R" charset="-122"/>
              <a:ea typeface="OPPOSans R" charset="-122"/>
            </a:endParaRPr>
          </a:p>
        </p:txBody>
      </p:sp>
    </p:spTree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86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矩形 8"/>
          <p:cNvSpPr/>
          <p:nvPr/>
        </p:nvSpPr>
        <p:spPr>
          <a:xfrm>
            <a:off x="0" y="0"/>
            <a:ext cx="12192000" cy="6883374"/>
          </a:xfrm>
          <a:prstGeom prst="rect">
            <a:avLst/>
          </a:prstGeom>
          <a:solidFill>
            <a:schemeClr val="tx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3822888" y="1556129"/>
            <a:ext cx="4721037" cy="9914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sz="4800" b="1" noProof="0" dirty="0" err="1">
                <a:solidFill>
                  <a:srgbClr val="EA9233"/>
                </a:solidFill>
                <a:latin typeface="OPPOSans R" charset="-122"/>
                <a:ea typeface="OPPOSans R" charset="-122"/>
              </a:rPr>
              <a:t>Embun</a:t>
            </a:r>
            <a:r>
              <a:rPr lang="en-US" altLang="zh-CN" sz="4800" b="1" noProof="0" dirty="0">
                <a:solidFill>
                  <a:srgbClr val="EA9233"/>
                </a:solidFill>
                <a:latin typeface="OPPOSans R" charset="-122"/>
                <a:ea typeface="OPPOSans R" charset="-122"/>
              </a:rPr>
              <a:t> </a:t>
            </a:r>
            <a:r>
              <a:rPr lang="en-US" altLang="zh-CN" sz="4800" b="1" noProof="0" dirty="0" err="1">
                <a:solidFill>
                  <a:srgbClr val="EA9233"/>
                </a:solidFill>
                <a:latin typeface="OPPOSans R" charset="-122"/>
                <a:ea typeface="OPPOSans R" charset="-122"/>
              </a:rPr>
              <a:t>Putih</a:t>
            </a:r>
            <a:endParaRPr kumimoji="0" lang="en-US" altLang="zh-CN" sz="4800" b="1" i="0" u="none" strike="noStrike" kern="1200" cap="none" spc="0" normalizeH="0" baseline="0" noProof="0" dirty="0">
              <a:ln>
                <a:noFill/>
              </a:ln>
              <a:solidFill>
                <a:srgbClr val="EA9233"/>
              </a:solidFill>
              <a:effectLst/>
              <a:uLnTx/>
              <a:uFillTx/>
              <a:latin typeface="OPPOSans R" charset="-122"/>
              <a:ea typeface="OPPOSans R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3822887" y="2538788"/>
            <a:ext cx="7994864" cy="10332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en-US" altLang="zh-CN" sz="1400" dirty="0" err="1">
                <a:solidFill>
                  <a:prstClr val="white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Dalam</a:t>
            </a:r>
            <a:r>
              <a:rPr lang="en-US" altLang="zh-CN" sz="1400" dirty="0">
                <a:solidFill>
                  <a:prstClr val="white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1400" dirty="0" err="1">
                <a:solidFill>
                  <a:prstClr val="white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puncak</a:t>
            </a:r>
            <a:r>
              <a:rPr lang="en-US" altLang="zh-CN" sz="1400" dirty="0">
                <a:solidFill>
                  <a:prstClr val="white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1400" dirty="0" err="1">
                <a:solidFill>
                  <a:prstClr val="white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Gunung</a:t>
            </a:r>
            <a:r>
              <a:rPr lang="en-US" altLang="zh-CN" sz="1400" dirty="0">
                <a:solidFill>
                  <a:prstClr val="white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Everest, </a:t>
            </a:r>
            <a:r>
              <a:rPr lang="en-US" altLang="zh-CN" sz="1400" dirty="0" err="1">
                <a:solidFill>
                  <a:prstClr val="white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terdapat</a:t>
            </a:r>
            <a:r>
              <a:rPr lang="en-US" altLang="zh-CN" sz="1400" dirty="0">
                <a:solidFill>
                  <a:prstClr val="white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1400" dirty="0" err="1">
                <a:solidFill>
                  <a:prstClr val="white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kondensasi</a:t>
            </a:r>
            <a:r>
              <a:rPr lang="en-US" altLang="zh-CN" sz="1400" dirty="0">
                <a:solidFill>
                  <a:prstClr val="white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es </a:t>
            </a:r>
            <a:r>
              <a:rPr lang="en-US" altLang="zh-CN" sz="1400" dirty="0" err="1">
                <a:solidFill>
                  <a:prstClr val="white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dari</a:t>
            </a:r>
            <a:r>
              <a:rPr lang="en-US" altLang="zh-CN" sz="1400" dirty="0">
                <a:solidFill>
                  <a:prstClr val="white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1400" dirty="0" err="1">
                <a:solidFill>
                  <a:prstClr val="white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miliar</a:t>
            </a:r>
            <a:r>
              <a:rPr lang="en-US" altLang="zh-CN" sz="1400" dirty="0">
                <a:solidFill>
                  <a:prstClr val="white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1400" dirty="0" err="1">
                <a:solidFill>
                  <a:prstClr val="white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tahun</a:t>
            </a:r>
            <a:r>
              <a:rPr lang="en-US" altLang="zh-CN" sz="1400" dirty="0">
                <a:solidFill>
                  <a:prstClr val="white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, </a:t>
            </a:r>
            <a:r>
              <a:rPr lang="en-US" altLang="zh-CN" sz="1400" dirty="0" err="1">
                <a:solidFill>
                  <a:prstClr val="white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murni</a:t>
            </a:r>
            <a:r>
              <a:rPr lang="en-US" altLang="zh-CN" sz="1400" dirty="0">
                <a:solidFill>
                  <a:prstClr val="white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dan </a:t>
            </a:r>
            <a:r>
              <a:rPr lang="en-US" altLang="zh-CN" sz="1400" dirty="0" err="1">
                <a:solidFill>
                  <a:prstClr val="white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indah</a:t>
            </a:r>
            <a:endParaRPr lang="en-US" altLang="zh-CN" sz="1400" dirty="0">
              <a:solidFill>
                <a:prstClr val="white"/>
              </a:solidFill>
              <a:latin typeface="OPPOSans R" charset="-122"/>
              <a:ea typeface="OPPOSans R" charset="-122"/>
              <a:cs typeface="OPPOSans-S R" panose="00020600040101010101" pitchFamily="18" charset="-122"/>
            </a:endParaRPr>
          </a:p>
          <a:p>
            <a:pPr>
              <a:lnSpc>
                <a:spcPct val="150000"/>
              </a:lnSpc>
              <a:defRPr/>
            </a:pPr>
            <a:r>
              <a:rPr lang="en-US" altLang="zh-CN" sz="1400" dirty="0">
                <a:solidFill>
                  <a:prstClr val="white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Paling </a:t>
            </a:r>
            <a:r>
              <a:rPr lang="en-US" altLang="zh-CN" sz="1400" dirty="0" err="1">
                <a:solidFill>
                  <a:prstClr val="white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mendemonstrasikan</a:t>
            </a:r>
            <a:r>
              <a:rPr lang="en-US" altLang="zh-CN" sz="1400" dirty="0">
                <a:solidFill>
                  <a:prstClr val="white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aura </a:t>
            </a:r>
            <a:r>
              <a:rPr lang="en-US" altLang="zh-CN" sz="1400" dirty="0" err="1">
                <a:solidFill>
                  <a:prstClr val="white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anggun</a:t>
            </a:r>
            <a:endParaRPr lang="zh-CN" altLang="en-US" sz="1400" dirty="0">
              <a:solidFill>
                <a:prstClr val="white"/>
              </a:solidFill>
              <a:latin typeface="OPPOSans R" charset="-122"/>
              <a:ea typeface="OPPOSans R" charset="-122"/>
              <a:cs typeface="OPPOSans-S R" panose="00020600040101010101" pitchFamily="18" charset="-122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3822887" y="3570217"/>
            <a:ext cx="7994864" cy="31107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en-US" altLang="zh-CN" sz="2400" b="1" dirty="0" err="1">
                <a:solidFill>
                  <a:srgbClr val="EA9233"/>
                </a:solidFill>
                <a:latin typeface="OPPOSans R" charset="-122"/>
                <a:ea typeface="OPPOSans R" charset="-122"/>
              </a:rPr>
              <a:t>Teknologi</a:t>
            </a:r>
            <a:r>
              <a:rPr lang="en-US" altLang="zh-CN" sz="2400" b="1" dirty="0">
                <a:solidFill>
                  <a:srgbClr val="EA9233"/>
                </a:solidFill>
                <a:latin typeface="OPPOSans R" charset="-122"/>
                <a:ea typeface="OPPOSans R" charset="-122"/>
              </a:rPr>
              <a:t> </a:t>
            </a:r>
            <a:r>
              <a:rPr lang="en-US" altLang="zh-CN" sz="2400" b="1" dirty="0" err="1">
                <a:solidFill>
                  <a:srgbClr val="EA9233"/>
                </a:solidFill>
                <a:latin typeface="OPPOSans R" charset="-122"/>
                <a:ea typeface="OPPOSans R" charset="-122"/>
              </a:rPr>
              <a:t>Terbatas</a:t>
            </a:r>
            <a:endParaRPr lang="en-US" altLang="zh-CN" sz="2400" b="1" dirty="0">
              <a:solidFill>
                <a:srgbClr val="EA9233"/>
              </a:solidFill>
              <a:latin typeface="OPPOSans R" charset="-122"/>
              <a:ea typeface="OPPOSans R" charset="-122"/>
            </a:endParaRPr>
          </a:p>
          <a:p>
            <a:pPr>
              <a:lnSpc>
                <a:spcPct val="150000"/>
              </a:lnSpc>
              <a:defRPr/>
            </a:pPr>
            <a:r>
              <a:rPr lang="en-US" altLang="zh-CN" sz="1400" dirty="0" err="1">
                <a:solidFill>
                  <a:schemeClr val="bg1"/>
                </a:solidFill>
                <a:latin typeface="OPPOSans R" charset="-122"/>
                <a:ea typeface="OPPOSans R" charset="-122"/>
              </a:rPr>
              <a:t>Tekstur</a:t>
            </a:r>
            <a:r>
              <a:rPr lang="en-US" altLang="zh-CN" sz="1400" dirty="0">
                <a:solidFill>
                  <a:schemeClr val="bg1"/>
                </a:solidFill>
                <a:latin typeface="OPPOSans R" charset="-122"/>
                <a:ea typeface="OPPOSans R" charset="-122"/>
              </a:rPr>
              <a:t> matte </a:t>
            </a:r>
            <a:r>
              <a:rPr lang="en-US" altLang="zh-CN" sz="1400" dirty="0" err="1">
                <a:solidFill>
                  <a:schemeClr val="bg1"/>
                </a:solidFill>
                <a:latin typeface="OPPOSans R" charset="-122"/>
                <a:ea typeface="OPPOSans R" charset="-122"/>
              </a:rPr>
              <a:t>terbaik</a:t>
            </a:r>
            <a:r>
              <a:rPr lang="en-US" altLang="zh-CN" sz="1400" dirty="0">
                <a:solidFill>
                  <a:schemeClr val="bg1"/>
                </a:solidFill>
                <a:latin typeface="OPPOSans R" charset="-122"/>
                <a:ea typeface="OPPOSans R" charset="-122"/>
              </a:rPr>
              <a:t> di </a:t>
            </a:r>
            <a:r>
              <a:rPr lang="en-US" altLang="zh-CN" sz="1400" dirty="0" err="1">
                <a:solidFill>
                  <a:schemeClr val="bg1"/>
                </a:solidFill>
                <a:latin typeface="OPPOSans R" charset="-122"/>
                <a:ea typeface="OPPOSans R" charset="-122"/>
              </a:rPr>
              <a:t>industri</a:t>
            </a:r>
            <a:r>
              <a:rPr lang="en-US" altLang="zh-CN" sz="1400" dirty="0">
                <a:solidFill>
                  <a:schemeClr val="bg1"/>
                </a:solidFill>
                <a:latin typeface="OPPOSans R" charset="-122"/>
                <a:ea typeface="OPPOSans R" charset="-122"/>
              </a:rPr>
              <a:t>, </a:t>
            </a:r>
            <a:r>
              <a:rPr lang="en-US" altLang="zh-CN" sz="1400" dirty="0" err="1">
                <a:solidFill>
                  <a:srgbClr val="EA9233"/>
                </a:solidFill>
                <a:latin typeface="OPPOSans H" panose="00020600040101010101" pitchFamily="18" charset="-122"/>
                <a:ea typeface="OPPOSans H" panose="00020600040101010101" pitchFamily="18" charset="-122"/>
                <a:cs typeface="OPPOSans H" panose="00020600040101010101" pitchFamily="18" charset="-122"/>
              </a:rPr>
              <a:t>Tekstur</a:t>
            </a:r>
            <a:r>
              <a:rPr lang="en-US" altLang="zh-CN" sz="1400" dirty="0">
                <a:solidFill>
                  <a:srgbClr val="EA9233"/>
                </a:solidFill>
                <a:latin typeface="OPPOSans H" panose="00020600040101010101" pitchFamily="18" charset="-122"/>
                <a:ea typeface="OPPOSans H" panose="00020600040101010101" pitchFamily="18" charset="-122"/>
                <a:cs typeface="OPPOSans H" panose="00020600040101010101" pitchFamily="18" charset="-122"/>
              </a:rPr>
              <a:t> matte </a:t>
            </a:r>
            <a:r>
              <a:rPr lang="en-US" altLang="zh-CN" sz="1400" dirty="0" err="1">
                <a:solidFill>
                  <a:srgbClr val="EA9233"/>
                </a:solidFill>
                <a:latin typeface="OPPOSans H" panose="00020600040101010101" pitchFamily="18" charset="-122"/>
                <a:ea typeface="OPPOSans H" panose="00020600040101010101" pitchFamily="18" charset="-122"/>
                <a:cs typeface="OPPOSans H" panose="00020600040101010101" pitchFamily="18" charset="-122"/>
              </a:rPr>
              <a:t>lebih</a:t>
            </a:r>
            <a:r>
              <a:rPr lang="en-US" altLang="zh-CN" sz="1400" dirty="0">
                <a:solidFill>
                  <a:srgbClr val="EA9233"/>
                </a:solidFill>
                <a:latin typeface="OPPOSans H" panose="00020600040101010101" pitchFamily="18" charset="-122"/>
                <a:ea typeface="OPPOSans H" panose="00020600040101010101" pitchFamily="18" charset="-122"/>
                <a:cs typeface="OPPOSans H" panose="00020600040101010101" pitchFamily="18" charset="-122"/>
              </a:rPr>
              <a:t> </a:t>
            </a:r>
            <a:r>
              <a:rPr lang="en-US" altLang="zh-CN" sz="1400" dirty="0" err="1">
                <a:solidFill>
                  <a:srgbClr val="EA9233"/>
                </a:solidFill>
                <a:latin typeface="OPPOSans H" panose="00020600040101010101" pitchFamily="18" charset="-122"/>
                <a:ea typeface="OPPOSans H" panose="00020600040101010101" pitchFamily="18" charset="-122"/>
                <a:cs typeface="OPPOSans H" panose="00020600040101010101" pitchFamily="18" charset="-122"/>
              </a:rPr>
              <a:t>tinggi</a:t>
            </a:r>
            <a:r>
              <a:rPr lang="en-US" altLang="zh-CN" sz="1400" dirty="0">
                <a:solidFill>
                  <a:srgbClr val="EA9233"/>
                </a:solidFill>
                <a:latin typeface="OPPOSans H" panose="00020600040101010101" pitchFamily="18" charset="-122"/>
                <a:ea typeface="OPPOSans H" panose="00020600040101010101" pitchFamily="18" charset="-122"/>
                <a:cs typeface="OPPOSans H" panose="00020600040101010101" pitchFamily="18" charset="-122"/>
              </a:rPr>
              <a:t> </a:t>
            </a:r>
            <a:r>
              <a:rPr lang="en-US" altLang="zh-CN" sz="1400" dirty="0" err="1">
                <a:solidFill>
                  <a:schemeClr val="bg1"/>
                </a:solidFill>
                <a:latin typeface="OPPOSans R" charset="-122"/>
                <a:ea typeface="OPPOSans R" charset="-122"/>
              </a:rPr>
              <a:t>dari</a:t>
            </a:r>
            <a:r>
              <a:rPr lang="en-US" altLang="zh-CN" sz="1400" dirty="0">
                <a:solidFill>
                  <a:schemeClr val="bg1"/>
                </a:solidFill>
                <a:latin typeface="OPPOSans R" charset="-122"/>
                <a:ea typeface="OPPOSans R" charset="-122"/>
              </a:rPr>
              <a:t> </a:t>
            </a:r>
            <a:r>
              <a:rPr lang="en-US" altLang="zh-CN" sz="1400" dirty="0" err="1">
                <a:solidFill>
                  <a:schemeClr val="bg1"/>
                </a:solidFill>
                <a:latin typeface="OPPOSans R" charset="-122"/>
                <a:ea typeface="OPPOSans R" charset="-122"/>
              </a:rPr>
              <a:t>tipe</a:t>
            </a:r>
            <a:r>
              <a:rPr lang="en-US" altLang="zh-CN" sz="1400" dirty="0">
                <a:solidFill>
                  <a:schemeClr val="bg1"/>
                </a:solidFill>
                <a:latin typeface="OPPOSans R" charset="-122"/>
                <a:ea typeface="OPPOSans R" charset="-122"/>
              </a:rPr>
              <a:t> Apple yang </a:t>
            </a:r>
            <a:r>
              <a:rPr lang="en-US" altLang="zh-CN" sz="1400" dirty="0" err="1">
                <a:solidFill>
                  <a:schemeClr val="bg1"/>
                </a:solidFill>
                <a:latin typeface="OPPOSans R" charset="-122"/>
                <a:ea typeface="OPPOSans R" charset="-122"/>
              </a:rPr>
              <a:t>terbaru</a:t>
            </a:r>
            <a:endParaRPr lang="en-US" altLang="zh-CN" sz="1400" dirty="0">
              <a:solidFill>
                <a:srgbClr val="EA9233"/>
              </a:solidFill>
              <a:latin typeface="OPPOSans H" panose="00020600040101010101" pitchFamily="18" charset="-122"/>
              <a:ea typeface="OPPOSans H" panose="00020600040101010101" pitchFamily="18" charset="-122"/>
              <a:cs typeface="OPPOSans H" panose="00020600040101010101" pitchFamily="18" charset="-122"/>
            </a:endParaRPr>
          </a:p>
          <a:p>
            <a:pPr>
              <a:lnSpc>
                <a:spcPct val="150000"/>
              </a:lnSpc>
              <a:defRPr/>
            </a:pPr>
            <a:r>
              <a:rPr lang="en-US" altLang="zh-CN" sz="2400" b="1" dirty="0" err="1">
                <a:solidFill>
                  <a:srgbClr val="EA9233"/>
                </a:solidFill>
                <a:latin typeface="OPPOSans R" charset="-122"/>
                <a:ea typeface="OPPOSans R" charset="-122"/>
              </a:rPr>
              <a:t>Tiga</a:t>
            </a:r>
            <a:r>
              <a:rPr lang="en-US" altLang="zh-CN" sz="2400" b="1" dirty="0">
                <a:solidFill>
                  <a:srgbClr val="EA9233"/>
                </a:solidFill>
                <a:latin typeface="OPPOSans R" charset="-122"/>
                <a:ea typeface="OPPOSans R" charset="-122"/>
              </a:rPr>
              <a:t> </a:t>
            </a:r>
            <a:r>
              <a:rPr lang="en-US" altLang="zh-CN" sz="2400" b="1" dirty="0" err="1">
                <a:solidFill>
                  <a:srgbClr val="EA9233"/>
                </a:solidFill>
                <a:latin typeface="OPPOSans R" charset="-122"/>
                <a:ea typeface="OPPOSans R" charset="-122"/>
              </a:rPr>
              <a:t>Jenis</a:t>
            </a:r>
            <a:r>
              <a:rPr lang="en-US" altLang="zh-CN" sz="2400" b="1" dirty="0">
                <a:solidFill>
                  <a:srgbClr val="EA9233"/>
                </a:solidFill>
                <a:latin typeface="OPPOSans R" charset="-122"/>
                <a:ea typeface="OPPOSans R" charset="-122"/>
              </a:rPr>
              <a:t> </a:t>
            </a:r>
            <a:r>
              <a:rPr lang="en-US" altLang="zh-CN" sz="2400" b="1" dirty="0" err="1">
                <a:solidFill>
                  <a:srgbClr val="EA9233"/>
                </a:solidFill>
                <a:latin typeface="OPPOSans R" charset="-122"/>
                <a:ea typeface="OPPOSans R" charset="-122"/>
              </a:rPr>
              <a:t>Tekstur</a:t>
            </a:r>
            <a:endParaRPr lang="en-US" altLang="zh-CN" sz="2400" b="1" dirty="0">
              <a:solidFill>
                <a:srgbClr val="EA9233"/>
              </a:solidFill>
              <a:latin typeface="OPPOSans R" charset="-122"/>
              <a:ea typeface="OPPOSans R" charset="-122"/>
            </a:endParaRPr>
          </a:p>
          <a:p>
            <a:pPr>
              <a:lnSpc>
                <a:spcPct val="150000"/>
              </a:lnSpc>
              <a:defRPr/>
            </a:pPr>
            <a:r>
              <a:rPr lang="en-US" altLang="zh-CN" sz="1400" dirty="0" err="1">
                <a:solidFill>
                  <a:schemeClr val="bg1"/>
                </a:solidFill>
                <a:latin typeface="OPPOSans R" charset="-122"/>
                <a:ea typeface="OPPOSans R" charset="-122"/>
              </a:rPr>
              <a:t>Terlihat</a:t>
            </a:r>
            <a:r>
              <a:rPr lang="en-US" altLang="zh-CN" sz="1400" dirty="0">
                <a:solidFill>
                  <a:schemeClr val="bg1"/>
                </a:solidFill>
                <a:latin typeface="OPPOSans R" charset="-122"/>
                <a:ea typeface="OPPOSans R" charset="-122"/>
              </a:rPr>
              <a:t> </a:t>
            </a:r>
            <a:r>
              <a:rPr lang="en-US" altLang="zh-CN" sz="1400" dirty="0" err="1">
                <a:solidFill>
                  <a:schemeClr val="bg1"/>
                </a:solidFill>
                <a:latin typeface="OPPOSans R" charset="-122"/>
                <a:ea typeface="OPPOSans R" charset="-122"/>
              </a:rPr>
              <a:t>seperti</a:t>
            </a:r>
            <a:r>
              <a:rPr lang="en-US" altLang="zh-CN" sz="1400" dirty="0">
                <a:solidFill>
                  <a:schemeClr val="bg1"/>
                </a:solidFill>
                <a:latin typeface="OPPOSans R" charset="-122"/>
                <a:ea typeface="OPPOSans R" charset="-122"/>
              </a:rPr>
              <a:t> </a:t>
            </a:r>
            <a:r>
              <a:rPr lang="en-US" altLang="zh-CN" sz="1400" dirty="0" err="1">
                <a:solidFill>
                  <a:schemeClr val="bg1"/>
                </a:solidFill>
                <a:latin typeface="OPPOSans R" charset="-122"/>
                <a:ea typeface="OPPOSans R" charset="-122"/>
              </a:rPr>
              <a:t>warna</a:t>
            </a:r>
            <a:r>
              <a:rPr lang="en-US" altLang="zh-CN" sz="1400" dirty="0">
                <a:solidFill>
                  <a:schemeClr val="bg1"/>
                </a:solidFill>
                <a:latin typeface="OPPOSans R" charset="-122"/>
                <a:ea typeface="OPPOSans R" charset="-122"/>
              </a:rPr>
              <a:t> </a:t>
            </a:r>
            <a:r>
              <a:rPr lang="en-US" altLang="zh-CN" sz="1400" dirty="0" err="1">
                <a:solidFill>
                  <a:schemeClr val="bg1"/>
                </a:solidFill>
                <a:latin typeface="OPPOSans R" charset="-122"/>
                <a:ea typeface="OPPOSans R" charset="-122"/>
              </a:rPr>
              <a:t>logam</a:t>
            </a:r>
            <a:r>
              <a:rPr lang="en-US" altLang="zh-CN" sz="1400" dirty="0">
                <a:solidFill>
                  <a:schemeClr val="bg1"/>
                </a:solidFill>
                <a:latin typeface="OPPOSans R" charset="-122"/>
                <a:ea typeface="OPPOSans R" charset="-122"/>
              </a:rPr>
              <a:t> </a:t>
            </a:r>
            <a:r>
              <a:rPr lang="en-US" altLang="zh-CN" sz="1400" dirty="0" err="1">
                <a:solidFill>
                  <a:schemeClr val="bg1"/>
                </a:solidFill>
                <a:latin typeface="OPPOSans R" charset="-122"/>
                <a:ea typeface="OPPOSans R" charset="-122"/>
              </a:rPr>
              <a:t>mulia</a:t>
            </a:r>
            <a:r>
              <a:rPr lang="en-US" altLang="zh-CN" sz="1400" dirty="0">
                <a:solidFill>
                  <a:schemeClr val="bg1"/>
                </a:solidFill>
                <a:latin typeface="OPPOSans R" charset="-122"/>
                <a:ea typeface="OPPOSans R" charset="-122"/>
              </a:rPr>
              <a:t>, </a:t>
            </a:r>
            <a:r>
              <a:rPr lang="en-US" altLang="zh-CN" sz="1400" dirty="0" err="1">
                <a:solidFill>
                  <a:schemeClr val="bg1"/>
                </a:solidFill>
                <a:latin typeface="OPPOSans R" charset="-122"/>
                <a:ea typeface="OPPOSans R" charset="-122"/>
              </a:rPr>
              <a:t>ketika</a:t>
            </a:r>
            <a:r>
              <a:rPr lang="en-US" altLang="zh-CN" sz="1400" dirty="0">
                <a:solidFill>
                  <a:schemeClr val="bg1"/>
                </a:solidFill>
                <a:latin typeface="OPPOSans R" charset="-122"/>
                <a:ea typeface="OPPOSans R" charset="-122"/>
              </a:rPr>
              <a:t> </a:t>
            </a:r>
            <a:r>
              <a:rPr lang="en-US" altLang="zh-CN" sz="1400" dirty="0" err="1">
                <a:solidFill>
                  <a:schemeClr val="bg1"/>
                </a:solidFill>
                <a:latin typeface="OPPOSans R" charset="-122"/>
                <a:ea typeface="OPPOSans R" charset="-122"/>
              </a:rPr>
              <a:t>disentuh</a:t>
            </a:r>
            <a:r>
              <a:rPr lang="en-US" altLang="zh-CN" sz="1400" dirty="0">
                <a:solidFill>
                  <a:schemeClr val="bg1"/>
                </a:solidFill>
                <a:latin typeface="OPPOSans R" charset="-122"/>
                <a:ea typeface="OPPOSans R" charset="-122"/>
              </a:rPr>
              <a:t> </a:t>
            </a:r>
            <a:r>
              <a:rPr lang="en-US" altLang="zh-CN" sz="1400" dirty="0" err="1">
                <a:solidFill>
                  <a:schemeClr val="bg1"/>
                </a:solidFill>
                <a:latin typeface="OPPOSans R" charset="-122"/>
                <a:ea typeface="OPPOSans R" charset="-122"/>
              </a:rPr>
              <a:t>terasa</a:t>
            </a:r>
            <a:r>
              <a:rPr lang="en-US" altLang="zh-CN" sz="1400" dirty="0">
                <a:solidFill>
                  <a:schemeClr val="bg1"/>
                </a:solidFill>
                <a:latin typeface="OPPOSans R" charset="-122"/>
                <a:ea typeface="OPPOSans R" charset="-122"/>
              </a:rPr>
              <a:t> </a:t>
            </a:r>
            <a:r>
              <a:rPr lang="en-US" altLang="zh-CN" sz="1400" dirty="0" err="1">
                <a:solidFill>
                  <a:schemeClr val="bg1"/>
                </a:solidFill>
                <a:latin typeface="OPPOSans R" charset="-122"/>
                <a:ea typeface="OPPOSans R" charset="-122"/>
              </a:rPr>
              <a:t>seperti</a:t>
            </a:r>
            <a:r>
              <a:rPr lang="en-US" altLang="zh-CN" sz="1400" dirty="0">
                <a:solidFill>
                  <a:schemeClr val="bg1"/>
                </a:solidFill>
                <a:latin typeface="OPPOSans R" charset="-122"/>
                <a:ea typeface="OPPOSans R" charset="-122"/>
              </a:rPr>
              <a:t> </a:t>
            </a:r>
            <a:r>
              <a:rPr lang="en-US" altLang="zh-CN" sz="1400" dirty="0" err="1">
                <a:solidFill>
                  <a:schemeClr val="bg1"/>
                </a:solidFill>
                <a:latin typeface="OPPOSans R" charset="-122"/>
                <a:ea typeface="OPPOSans R" charset="-122"/>
              </a:rPr>
              <a:t>kulit</a:t>
            </a:r>
            <a:r>
              <a:rPr lang="en-US" altLang="zh-CN" sz="1400" dirty="0">
                <a:solidFill>
                  <a:schemeClr val="bg1"/>
                </a:solidFill>
                <a:latin typeface="OPPOSans R" charset="-122"/>
                <a:ea typeface="OPPOSans R" charset="-122"/>
              </a:rPr>
              <a:t> </a:t>
            </a:r>
            <a:r>
              <a:rPr lang="en-US" altLang="zh-CN" sz="1400" dirty="0" err="1">
                <a:solidFill>
                  <a:schemeClr val="bg1"/>
                </a:solidFill>
                <a:latin typeface="OPPOSans R" charset="-122"/>
                <a:ea typeface="OPPOSans R" charset="-122"/>
              </a:rPr>
              <a:t>bayi</a:t>
            </a:r>
            <a:r>
              <a:rPr lang="en-US" altLang="zh-CN" sz="1400" dirty="0">
                <a:solidFill>
                  <a:schemeClr val="bg1"/>
                </a:solidFill>
                <a:latin typeface="OPPOSans R" charset="-122"/>
                <a:ea typeface="OPPOSans R" charset="-122"/>
              </a:rPr>
              <a:t>, </a:t>
            </a:r>
            <a:r>
              <a:rPr lang="en-US" altLang="zh-CN" sz="1400" dirty="0" err="1">
                <a:solidFill>
                  <a:schemeClr val="bg1"/>
                </a:solidFill>
                <a:latin typeface="OPPOSans R" charset="-122"/>
                <a:ea typeface="OPPOSans R" charset="-122"/>
              </a:rPr>
              <a:t>saat</a:t>
            </a:r>
            <a:r>
              <a:rPr lang="en-US" altLang="zh-CN" sz="1400" dirty="0">
                <a:solidFill>
                  <a:schemeClr val="bg1"/>
                </a:solidFill>
                <a:latin typeface="OPPOSans R" charset="-122"/>
                <a:ea typeface="OPPOSans R" charset="-122"/>
              </a:rPr>
              <a:t> </a:t>
            </a:r>
            <a:r>
              <a:rPr lang="en-US" altLang="zh-CN" sz="1400" dirty="0" err="1">
                <a:solidFill>
                  <a:schemeClr val="bg1"/>
                </a:solidFill>
                <a:latin typeface="OPPOSans R" charset="-122"/>
                <a:ea typeface="OPPOSans R" charset="-122"/>
              </a:rPr>
              <a:t>dipegang</a:t>
            </a:r>
            <a:r>
              <a:rPr lang="en-US" altLang="zh-CN" sz="1400" dirty="0">
                <a:solidFill>
                  <a:schemeClr val="bg1"/>
                </a:solidFill>
                <a:latin typeface="OPPOSans R" charset="-122"/>
                <a:ea typeface="OPPOSans R" charset="-122"/>
              </a:rPr>
              <a:t> </a:t>
            </a:r>
            <a:r>
              <a:rPr lang="en-US" altLang="zh-CN" sz="1400" dirty="0" err="1">
                <a:solidFill>
                  <a:schemeClr val="bg1"/>
                </a:solidFill>
                <a:latin typeface="OPPOSans R" charset="-122"/>
                <a:ea typeface="OPPOSans R" charset="-122"/>
              </a:rPr>
              <a:t>terasa</a:t>
            </a:r>
            <a:r>
              <a:rPr lang="en-US" altLang="zh-CN" sz="1400" dirty="0">
                <a:solidFill>
                  <a:schemeClr val="bg1"/>
                </a:solidFill>
                <a:latin typeface="OPPOSans R" charset="-122"/>
                <a:ea typeface="OPPOSans R" charset="-122"/>
              </a:rPr>
              <a:t> </a:t>
            </a:r>
            <a:r>
              <a:rPr lang="en-US" altLang="zh-CN" sz="1400" dirty="0" err="1">
                <a:solidFill>
                  <a:schemeClr val="bg1"/>
                </a:solidFill>
                <a:latin typeface="OPPOSans R" charset="-122"/>
                <a:ea typeface="OPPOSans R" charset="-122"/>
              </a:rPr>
              <a:t>kehangatan</a:t>
            </a:r>
            <a:r>
              <a:rPr lang="en-US" altLang="zh-CN" sz="1400" dirty="0">
                <a:solidFill>
                  <a:schemeClr val="bg1"/>
                </a:solidFill>
                <a:latin typeface="OPPOSans R" charset="-122"/>
                <a:ea typeface="OPPOSans R" charset="-122"/>
              </a:rPr>
              <a:t> batu </a:t>
            </a:r>
            <a:r>
              <a:rPr lang="en-US" altLang="zh-CN" sz="1400" dirty="0" err="1">
                <a:solidFill>
                  <a:schemeClr val="bg1"/>
                </a:solidFill>
                <a:latin typeface="OPPOSans R" charset="-122"/>
                <a:ea typeface="OPPOSans R" charset="-122"/>
              </a:rPr>
              <a:t>giok</a:t>
            </a:r>
            <a:r>
              <a:rPr lang="en-US" altLang="zh-CN" sz="1400" dirty="0">
                <a:solidFill>
                  <a:schemeClr val="bg1"/>
                </a:solidFill>
                <a:latin typeface="OPPOSans R" charset="-122"/>
                <a:ea typeface="OPPOSans R" charset="-122"/>
              </a:rPr>
              <a:t> di </a:t>
            </a:r>
            <a:r>
              <a:rPr lang="en-US" altLang="zh-CN" sz="1400" dirty="0" err="1">
                <a:solidFill>
                  <a:schemeClr val="bg1"/>
                </a:solidFill>
                <a:latin typeface="OPPOSans R" charset="-122"/>
                <a:ea typeface="OPPOSans R" charset="-122"/>
              </a:rPr>
              <a:t>tangan</a:t>
            </a:r>
            <a:endParaRPr lang="zh-CN" altLang="en-US" sz="1400" dirty="0">
              <a:solidFill>
                <a:schemeClr val="bg1"/>
              </a:solidFill>
              <a:latin typeface="OPPOSans R" charset="-122"/>
              <a:ea typeface="OPPOSans R" charset="-122"/>
            </a:endParaRPr>
          </a:p>
          <a:p>
            <a:pPr algn="ctr">
              <a:lnSpc>
                <a:spcPct val="150000"/>
              </a:lnSpc>
              <a:defRPr/>
            </a:pPr>
            <a:endParaRPr lang="en-US" altLang="zh-CN" sz="1400" dirty="0">
              <a:solidFill>
                <a:schemeClr val="bg1"/>
              </a:solidFill>
              <a:latin typeface="OPPOSans R" charset="-122"/>
              <a:ea typeface="OPPOSans R" charset="-122"/>
            </a:endParaRPr>
          </a:p>
          <a:p>
            <a:pPr algn="ctr">
              <a:lnSpc>
                <a:spcPct val="150000"/>
              </a:lnSpc>
              <a:defRPr/>
            </a:pPr>
            <a:r>
              <a:rPr lang="en-US" altLang="zh-CN" sz="1400" dirty="0" err="1">
                <a:solidFill>
                  <a:schemeClr val="bg1"/>
                </a:solidFill>
                <a:latin typeface="OPPOSans R" charset="-122"/>
                <a:ea typeface="OPPOSans R" charset="-122"/>
              </a:rPr>
              <a:t>Catatan</a:t>
            </a:r>
            <a:r>
              <a:rPr lang="en-US" altLang="zh-CN" sz="1400" dirty="0">
                <a:solidFill>
                  <a:schemeClr val="bg1"/>
                </a:solidFill>
                <a:latin typeface="OPPOSans R" charset="-122"/>
                <a:ea typeface="OPPOSans R" charset="-122"/>
              </a:rPr>
              <a:t>: </a:t>
            </a:r>
            <a:r>
              <a:rPr lang="en-US" altLang="zh-CN" sz="1400" dirty="0" err="1">
                <a:solidFill>
                  <a:schemeClr val="bg1"/>
                </a:solidFill>
                <a:latin typeface="OPPOSans R" charset="-122"/>
                <a:ea typeface="OPPOSans R" charset="-122"/>
              </a:rPr>
              <a:t>Warna</a:t>
            </a:r>
            <a:r>
              <a:rPr lang="en-US" altLang="zh-CN" sz="1400" dirty="0">
                <a:solidFill>
                  <a:schemeClr val="bg1"/>
                </a:solidFill>
                <a:latin typeface="OPPOSans R" charset="-122"/>
                <a:ea typeface="OPPOSans R" charset="-122"/>
              </a:rPr>
              <a:t> </a:t>
            </a:r>
            <a:r>
              <a:rPr lang="en-US" altLang="zh-CN" sz="1400" dirty="0" err="1">
                <a:solidFill>
                  <a:schemeClr val="bg1"/>
                </a:solidFill>
                <a:latin typeface="OPPOSans R" charset="-122"/>
                <a:ea typeface="OPPOSans R" charset="-122"/>
              </a:rPr>
              <a:t>putih</a:t>
            </a:r>
            <a:r>
              <a:rPr lang="en-US" altLang="zh-CN" sz="1400" dirty="0">
                <a:solidFill>
                  <a:schemeClr val="bg1"/>
                </a:solidFill>
                <a:latin typeface="OPPOSans R" charset="-122"/>
                <a:ea typeface="OPPOSans R" charset="-122"/>
              </a:rPr>
              <a:t> </a:t>
            </a:r>
            <a:r>
              <a:rPr lang="en-US" altLang="zh-CN" sz="1400" dirty="0" err="1">
                <a:solidFill>
                  <a:schemeClr val="bg1"/>
                </a:solidFill>
                <a:latin typeface="OPPOSans R" charset="-122"/>
                <a:ea typeface="OPPOSans R" charset="-122"/>
              </a:rPr>
              <a:t>sebagai</a:t>
            </a:r>
            <a:r>
              <a:rPr lang="en-US" altLang="zh-CN" sz="1400" dirty="0">
                <a:solidFill>
                  <a:schemeClr val="bg1"/>
                </a:solidFill>
                <a:latin typeface="OPPOSans R" charset="-122"/>
                <a:ea typeface="OPPOSans R" charset="-122"/>
              </a:rPr>
              <a:t> Teknik matte</a:t>
            </a:r>
            <a:endParaRPr lang="zh-CN" altLang="en-US" sz="1400" dirty="0">
              <a:solidFill>
                <a:schemeClr val="bg1">
                  <a:lumMod val="85000"/>
                </a:schemeClr>
              </a:solidFill>
              <a:latin typeface="OPPOSans R" charset="-122"/>
              <a:ea typeface="OPPOSans R" charset="-122"/>
            </a:endParaRPr>
          </a:p>
        </p:txBody>
      </p:sp>
      <p:pic>
        <p:nvPicPr>
          <p:cNvPr id="15" name="图片 14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1922" b="69520" l="52612" r="74152">
                        <a14:foregroundMark x1="54227" y1="24384" x2="55412" y2="30036"/>
                        <a14:foregroundMark x1="54443" y1="22608" x2="73775" y2="29269"/>
                        <a14:foregroundMark x1="55627" y1="22608" x2="64890" y2="25515"/>
                        <a14:foregroundMark x1="64890" y1="25515" x2="62143" y2="24384"/>
                        <a14:foregroundMark x1="63328" y1="25111" x2="72590" y2="27695"/>
                        <a14:foregroundMark x1="72590" y1="27695" x2="73398" y2="28381"/>
                        <a14:foregroundMark x1="64513" y1="24828" x2="72213" y2="26766"/>
                        <a14:foregroundMark x1="54820" y1="22002" x2="55627" y2="22002"/>
                        <a14:foregroundMark x1="71029" y1="26766" x2="56597" y2="22447"/>
                        <a14:foregroundMark x1="59935" y1="23658" x2="68767" y2="25999"/>
                        <a14:foregroundMark x1="68767" y1="25999" x2="64674" y2="24223"/>
                        <a14:foregroundMark x1="56489" y1="25232" x2="57620" y2="32257"/>
                        <a14:foregroundMark x1="57620" y1="32257" x2="58535" y2="32822"/>
                        <a14:foregroundMark x1="69682" y1="69156" x2="72267" y2="69156"/>
                        <a14:foregroundMark x1="73721" y1="51554" x2="73129" y2="68995"/>
                        <a14:foregroundMark x1="74152" y1="65079" x2="71082" y2="69520"/>
                        <a14:foregroundMark x1="69790" y1="25878" x2="70598" y2="2595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0000" t="19020" r="23531" b="26963"/>
          <a:stretch>
            <a:fillRect/>
          </a:stretch>
        </p:blipFill>
        <p:spPr>
          <a:xfrm>
            <a:off x="994194" y="434882"/>
            <a:ext cx="2360569" cy="642311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文本框 17"/>
          <p:cNvSpPr txBox="1"/>
          <p:nvPr/>
        </p:nvSpPr>
        <p:spPr>
          <a:xfrm>
            <a:off x="1083629" y="1436604"/>
            <a:ext cx="10409555" cy="10210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defTabSz="457200" rtl="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charset="0"/>
              <a:buChar char="l"/>
              <a:defRPr/>
            </a:pPr>
            <a:r>
              <a:rPr lang="en-US" altLang="zh-CN" sz="2400" b="1" dirty="0" err="1">
                <a:solidFill>
                  <a:schemeClr val="accent4">
                    <a:lumMod val="75000"/>
                  </a:schemeClr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Penetesan</a:t>
            </a:r>
            <a:r>
              <a:rPr lang="en-US" altLang="zh-CN" sz="2400" b="1" dirty="0">
                <a:solidFill>
                  <a:schemeClr val="accent4">
                    <a:lumMod val="75000"/>
                  </a:schemeClr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2400" b="1" dirty="0" err="1">
                <a:solidFill>
                  <a:schemeClr val="accent4">
                    <a:lumMod val="75000"/>
                  </a:schemeClr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lem</a:t>
            </a:r>
            <a:r>
              <a:rPr lang="en-US" altLang="zh-CN" sz="2400" b="1" dirty="0">
                <a:solidFill>
                  <a:schemeClr val="accent4">
                    <a:lumMod val="75000"/>
                  </a:schemeClr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pada </a:t>
            </a:r>
            <a:r>
              <a:rPr lang="en-US" altLang="zh-CN" sz="2400" b="1" dirty="0" err="1">
                <a:solidFill>
                  <a:schemeClr val="accent4">
                    <a:lumMod val="75000"/>
                  </a:schemeClr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braket</a:t>
            </a:r>
            <a:endParaRPr lang="zh-CN" sz="2400" b="1" dirty="0">
              <a:solidFill>
                <a:schemeClr val="accent4">
                  <a:lumMod val="75000"/>
                </a:schemeClr>
              </a:solidFill>
              <a:latin typeface="OPPOSans R" charset="-122"/>
              <a:ea typeface="OPPOSans R" charset="-122"/>
              <a:cs typeface="OPPOSans-S R" panose="00020600040101010101" pitchFamily="18" charset="-122"/>
            </a:endParaRPr>
          </a:p>
          <a:p>
            <a:pPr marL="0" marR="0" lvl="0" indent="0" defTabSz="457200" rtl="0" fontAlgn="auto">
              <a:lnSpc>
                <a:spcPts val="3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zh-CN" dirty="0">
              <a:solidFill>
                <a:schemeClr val="bg1"/>
              </a:solidFill>
              <a:latin typeface="OPPOSans R" charset="-122"/>
              <a:ea typeface="OPPOSans R" charset="-122"/>
              <a:cs typeface="OPPOSans-S R" panose="00020600040101010101" pitchFamily="18" charset="-122"/>
            </a:endParaRPr>
          </a:p>
        </p:txBody>
      </p:sp>
      <p:sp>
        <p:nvSpPr>
          <p:cNvPr id="2" name="文本框 35"/>
          <p:cNvSpPr txBox="1"/>
          <p:nvPr/>
        </p:nvSpPr>
        <p:spPr>
          <a:xfrm>
            <a:off x="1117601" y="373278"/>
            <a:ext cx="10319988" cy="553998"/>
          </a:xfrm>
          <a:prstGeom prst="rect">
            <a:avLst/>
          </a:prstGeom>
          <a:ln w="12700">
            <a:miter lim="400000"/>
          </a:ln>
        </p:spPr>
        <p:txBody>
          <a:bodyPr wrap="square" lIns="22856" rIns="22856">
            <a:spAutoFit/>
          </a:bodyPr>
          <a:lstStyle>
            <a:lvl1pPr algn="r">
              <a:defRPr sz="3200">
                <a:solidFill>
                  <a:srgbClr val="00FF9B"/>
                </a:solidFill>
                <a:latin typeface="OPPOSans-R"/>
                <a:ea typeface="OPPOSans-R"/>
                <a:cs typeface="OPPOSans-R"/>
                <a:sym typeface="OPPOSans-R"/>
              </a:defRPr>
            </a:lvl1pPr>
          </a:lstStyle>
          <a:p>
            <a:pPr lvl="0" algn="ctr">
              <a:defRPr/>
            </a:pPr>
            <a:r>
              <a:rPr lang="fi-FI" altLang="zh-CN" sz="3000" spc="-15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POSans R" charset="-122"/>
                <a:ea typeface="OPPOSans R" charset="-122"/>
                <a:cs typeface="+mn-cs"/>
              </a:rPr>
              <a:t>Hal yang harus diperhatikan saat reparasi unit</a:t>
            </a:r>
            <a:endParaRPr lang="zh-CN" sz="3000" spc="-15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POSans R" charset="-122"/>
              <a:ea typeface="OPPOSans R" charset="-122"/>
              <a:cs typeface="+mn-cs"/>
            </a:endParaRPr>
          </a:p>
        </p:txBody>
      </p:sp>
      <p:pic>
        <p:nvPicPr>
          <p:cNvPr id="160" name="图片 11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476250" y="2849245"/>
            <a:ext cx="3728720" cy="238823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62" name="图片 117"/>
          <p:cNvPicPr>
            <a:picLocks noChangeAspect="1"/>
          </p:cNvPicPr>
          <p:nvPr/>
        </p:nvPicPr>
        <p:blipFill>
          <a:blip r:embed="rId4"/>
          <a:srcRect t="2018" r="822"/>
          <a:stretch>
            <a:fillRect/>
          </a:stretch>
        </p:blipFill>
        <p:spPr>
          <a:xfrm>
            <a:off x="3533775" y="2178685"/>
            <a:ext cx="2369820" cy="371919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9" name="文本框 38"/>
          <p:cNvSpPr txBox="1"/>
          <p:nvPr/>
        </p:nvSpPr>
        <p:spPr>
          <a:xfrm>
            <a:off x="6288406" y="2106167"/>
            <a:ext cx="5114704" cy="17216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150000"/>
              </a:lnSpc>
              <a:defRPr/>
            </a:pPr>
            <a:r>
              <a:rPr lang="en-US" altLang="zh-CN" sz="1200" dirty="0" err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Sebelum</a:t>
            </a:r>
            <a:r>
              <a:rPr lang="en-US" altLang="zh-CN" sz="12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 </a:t>
            </a:r>
            <a:r>
              <a:rPr lang="en-US" altLang="zh-CN" sz="1200" dirty="0" err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memasang</a:t>
            </a:r>
            <a:r>
              <a:rPr lang="en-US" altLang="zh-CN" sz="12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 part FPC flash, </a:t>
            </a:r>
            <a:r>
              <a:rPr lang="en-US" altLang="zh-CN" sz="1200" dirty="0" err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harap</a:t>
            </a:r>
            <a:r>
              <a:rPr lang="en-US" altLang="zh-CN" sz="12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 </a:t>
            </a:r>
            <a:r>
              <a:rPr lang="en-US" altLang="zh-CN" sz="1200" dirty="0" err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berikan</a:t>
            </a:r>
            <a:r>
              <a:rPr lang="en-US" altLang="zh-CN" sz="12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 </a:t>
            </a:r>
            <a:r>
              <a:rPr lang="en-US" altLang="zh-CN" sz="1200" dirty="0" err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lem</a:t>
            </a:r>
            <a:r>
              <a:rPr lang="en-US" altLang="zh-CN" sz="12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 pada </a:t>
            </a:r>
            <a:r>
              <a:rPr lang="en-US" altLang="zh-CN" sz="1200" dirty="0" err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braket</a:t>
            </a:r>
            <a:r>
              <a:rPr lang="en-US" altLang="zh-CN" sz="12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, </a:t>
            </a:r>
            <a:r>
              <a:rPr lang="en-US" altLang="zh-CN" sz="1200" dirty="0" err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seperti</a:t>
            </a:r>
            <a:r>
              <a:rPr lang="en-US" altLang="zh-CN" sz="12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 yang </a:t>
            </a:r>
            <a:r>
              <a:rPr lang="en-US" altLang="zh-CN" sz="1200" dirty="0" err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ditunjukkan</a:t>
            </a:r>
            <a:r>
              <a:rPr lang="en-US" altLang="zh-CN" sz="12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 pada </a:t>
            </a:r>
            <a:r>
              <a:rPr lang="en-US" altLang="zh-CN" sz="1200" dirty="0" err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gambar</a:t>
            </a:r>
            <a:r>
              <a:rPr lang="en-US" altLang="zh-CN" sz="12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. Jika </a:t>
            </a:r>
            <a:r>
              <a:rPr lang="en-US" altLang="zh-CN" sz="1200" dirty="0" err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tidak</a:t>
            </a:r>
            <a:r>
              <a:rPr lang="en-US" altLang="zh-CN" sz="12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 </a:t>
            </a:r>
            <a:r>
              <a:rPr lang="en-US" altLang="zh-CN" sz="1200" dirty="0" err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sengaja</a:t>
            </a:r>
            <a:r>
              <a:rPr lang="en-US" altLang="zh-CN" sz="12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 </a:t>
            </a:r>
            <a:r>
              <a:rPr lang="en-US" altLang="zh-CN" sz="1200" dirty="0" err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tidak</a:t>
            </a:r>
            <a:r>
              <a:rPr lang="en-US" altLang="zh-CN" sz="12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 </a:t>
            </a:r>
            <a:r>
              <a:rPr lang="en-US" altLang="zh-CN" sz="1200" dirty="0" err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sejajar</a:t>
            </a:r>
            <a:r>
              <a:rPr lang="en-US" altLang="zh-CN" sz="12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, </a:t>
            </a:r>
            <a:r>
              <a:rPr lang="en-US" altLang="zh-CN" sz="1200" dirty="0" err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harap</a:t>
            </a:r>
            <a:r>
              <a:rPr lang="en-US" altLang="zh-CN" sz="12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 </a:t>
            </a:r>
            <a:r>
              <a:rPr lang="en-US" altLang="zh-CN" sz="1200" dirty="0" err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bersihkan</a:t>
            </a:r>
            <a:r>
              <a:rPr lang="en-US" altLang="zh-CN" sz="12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 </a:t>
            </a:r>
            <a:r>
              <a:rPr lang="en-US" altLang="zh-CN" sz="1200" dirty="0" err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dengan</a:t>
            </a:r>
            <a:r>
              <a:rPr lang="en-US" altLang="zh-CN" sz="12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 </a:t>
            </a:r>
            <a:r>
              <a:rPr lang="en-US" altLang="zh-CN" sz="1200" dirty="0" err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kain</a:t>
            </a:r>
            <a:r>
              <a:rPr lang="en-US" altLang="zh-CN" sz="12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 </a:t>
            </a:r>
            <a:r>
              <a:rPr lang="en-US" altLang="zh-CN" sz="1200" dirty="0" err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bebas</a:t>
            </a:r>
            <a:r>
              <a:rPr lang="en-US" altLang="zh-CN" sz="12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 </a:t>
            </a:r>
            <a:r>
              <a:rPr lang="en-US" altLang="zh-CN" sz="1200" dirty="0" err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debu</a:t>
            </a:r>
            <a:r>
              <a:rPr lang="en-US" altLang="zh-CN" sz="12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 (</a:t>
            </a:r>
            <a:r>
              <a:rPr lang="en-US" altLang="zh-CN" sz="1200" dirty="0" err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lem</a:t>
            </a:r>
            <a:r>
              <a:rPr lang="en-US" altLang="zh-CN" sz="12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 </a:t>
            </a:r>
            <a:r>
              <a:rPr lang="en-US" altLang="zh-CN" sz="1200" dirty="0" err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tidak</a:t>
            </a:r>
            <a:r>
              <a:rPr lang="en-US" altLang="zh-CN" sz="12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 </a:t>
            </a:r>
            <a:r>
              <a:rPr lang="en-US" altLang="zh-CN" sz="1200" dirty="0" err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berpengaruh</a:t>
            </a:r>
            <a:r>
              <a:rPr lang="en-US" altLang="zh-CN" sz="12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 pada </a:t>
            </a:r>
            <a:r>
              <a:rPr lang="en-US" altLang="zh-CN" sz="1200" dirty="0" err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komponen</a:t>
            </a:r>
            <a:r>
              <a:rPr lang="en-US" altLang="zh-CN" sz="12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 </a:t>
            </a:r>
            <a:r>
              <a:rPr lang="en-US" altLang="zh-CN" sz="1200" dirty="0" err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elektronik</a:t>
            </a:r>
            <a:r>
              <a:rPr lang="en-US" altLang="zh-CN" sz="12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, </a:t>
            </a:r>
            <a:r>
              <a:rPr lang="en-US" altLang="zh-CN" sz="1200" dirty="0" err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jangan</a:t>
            </a:r>
            <a:r>
              <a:rPr lang="en-US" altLang="zh-CN" sz="12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 </a:t>
            </a:r>
            <a:r>
              <a:rPr lang="en-US" altLang="zh-CN" sz="1200" dirty="0" err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mengelapnya</a:t>
            </a:r>
            <a:r>
              <a:rPr lang="en-US" altLang="zh-CN" sz="12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 </a:t>
            </a:r>
            <a:r>
              <a:rPr lang="en-US" altLang="zh-CN" sz="1200" dirty="0" err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saat</a:t>
            </a:r>
            <a:r>
              <a:rPr lang="en-US" altLang="zh-CN" sz="12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 </a:t>
            </a:r>
            <a:r>
              <a:rPr lang="en-US" altLang="zh-CN" sz="1200" dirty="0" err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jatuh</a:t>
            </a:r>
            <a:r>
              <a:rPr lang="en-US" altLang="zh-CN" sz="12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 di motherboard). </a:t>
            </a:r>
            <a:r>
              <a:rPr lang="en-US" altLang="zh-CN" sz="1200" dirty="0" err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Nomor</a:t>
            </a:r>
            <a:r>
              <a:rPr lang="en-US" altLang="zh-CN" sz="12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 </a:t>
            </a:r>
            <a:r>
              <a:rPr lang="en-US" altLang="zh-CN" sz="1200" dirty="0" err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bahan</a:t>
            </a:r>
            <a:r>
              <a:rPr lang="en-US" altLang="zh-CN" sz="12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 </a:t>
            </a:r>
            <a:r>
              <a:rPr lang="en-US" altLang="zh-CN" sz="1200" dirty="0" err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lem</a:t>
            </a:r>
            <a:r>
              <a:rPr lang="en-US" altLang="zh-CN" sz="12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: 5121817, </a:t>
            </a:r>
            <a:r>
              <a:rPr lang="en-US" altLang="zh-CN" sz="1200" dirty="0" err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harap</a:t>
            </a:r>
            <a:r>
              <a:rPr lang="en-US" altLang="zh-CN" sz="12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 </a:t>
            </a:r>
            <a:r>
              <a:rPr lang="en-US" altLang="zh-CN" sz="1200" dirty="0" err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gunakan</a:t>
            </a:r>
            <a:r>
              <a:rPr lang="en-US" altLang="zh-CN" sz="12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 </a:t>
            </a:r>
            <a:r>
              <a:rPr lang="en-US" altLang="zh-CN" sz="1200" dirty="0" err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dengan</a:t>
            </a:r>
            <a:r>
              <a:rPr lang="en-US" altLang="zh-CN" sz="12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 </a:t>
            </a:r>
            <a:r>
              <a:rPr lang="en-US" altLang="zh-CN" sz="1200" dirty="0" err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pendorong</a:t>
            </a:r>
            <a:r>
              <a:rPr lang="en-US" altLang="zh-CN" sz="12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 </a:t>
            </a:r>
            <a:r>
              <a:rPr lang="en-US" altLang="zh-CN" sz="1200" dirty="0" err="1">
                <a:solidFill>
                  <a:schemeClr val="accent4">
                    <a:lumMod val="60000"/>
                    <a:lumOff val="4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tabung</a:t>
            </a:r>
            <a:r>
              <a:rPr lang="en-US" altLang="zh-CN" sz="1200" dirty="0">
                <a:solidFill>
                  <a:schemeClr val="accent4">
                    <a:lumMod val="60000"/>
                    <a:lumOff val="4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 </a:t>
            </a:r>
            <a:r>
              <a:rPr lang="en-US" altLang="zh-CN" sz="1200" dirty="0" err="1">
                <a:solidFill>
                  <a:schemeClr val="accent4">
                    <a:lumMod val="60000"/>
                    <a:lumOff val="4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jarum</a:t>
            </a:r>
            <a:r>
              <a:rPr lang="en-US" altLang="zh-CN" sz="1200" dirty="0">
                <a:solidFill>
                  <a:schemeClr val="accent4">
                    <a:lumMod val="60000"/>
                    <a:lumOff val="4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.</a:t>
            </a:r>
            <a:endParaRPr kumimoji="0" lang="zh-CN" sz="1200" i="0" u="none" strike="noStrike" cap="none" spc="0" normalizeH="0" baseline="0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19850" y="3992880"/>
            <a:ext cx="2922270" cy="1801495"/>
          </a:xfrm>
          <a:prstGeom prst="rect">
            <a:avLst/>
          </a:prstGeom>
        </p:spPr>
      </p:pic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文本框 17"/>
          <p:cNvSpPr txBox="1"/>
          <p:nvPr/>
        </p:nvSpPr>
        <p:spPr>
          <a:xfrm>
            <a:off x="1000442" y="1058166"/>
            <a:ext cx="10409555" cy="5972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defTabSz="457200" rtl="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charset="0"/>
              <a:buChar char="l"/>
              <a:defRPr/>
            </a:pPr>
            <a:r>
              <a:rPr lang="en-US" altLang="zh-CN" sz="2400" b="1" dirty="0" err="1">
                <a:solidFill>
                  <a:schemeClr val="accent4">
                    <a:lumMod val="75000"/>
                  </a:schemeClr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Pemasangan</a:t>
            </a:r>
            <a:r>
              <a:rPr lang="en-US" altLang="zh-CN" sz="2400" b="1" dirty="0">
                <a:solidFill>
                  <a:schemeClr val="accent4">
                    <a:lumMod val="75000"/>
                  </a:schemeClr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/ </a:t>
            </a:r>
            <a:r>
              <a:rPr lang="en-US" altLang="zh-CN" sz="2400" b="1" dirty="0" err="1">
                <a:solidFill>
                  <a:schemeClr val="accent4">
                    <a:lumMod val="75000"/>
                  </a:schemeClr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pelepasan</a:t>
            </a:r>
            <a:r>
              <a:rPr lang="en-US" altLang="zh-CN" sz="2400" b="1" dirty="0">
                <a:solidFill>
                  <a:schemeClr val="accent4">
                    <a:lumMod val="75000"/>
                  </a:schemeClr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2400" b="1" dirty="0" err="1">
                <a:solidFill>
                  <a:schemeClr val="accent4">
                    <a:lumMod val="75000"/>
                  </a:schemeClr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sekrup</a:t>
            </a:r>
            <a:endParaRPr lang="zh-CN" dirty="0">
              <a:solidFill>
                <a:schemeClr val="bg1"/>
              </a:solidFill>
              <a:latin typeface="OPPOSans R" charset="-122"/>
              <a:ea typeface="OPPOSans R" charset="-122"/>
              <a:cs typeface="OPPOSans-S R" panose="00020600040101010101" pitchFamily="18" charset="-122"/>
            </a:endParaRPr>
          </a:p>
        </p:txBody>
      </p:sp>
      <p:sp>
        <p:nvSpPr>
          <p:cNvPr id="2" name="文本框 35"/>
          <p:cNvSpPr txBox="1"/>
          <p:nvPr/>
        </p:nvSpPr>
        <p:spPr>
          <a:xfrm>
            <a:off x="1161415" y="359312"/>
            <a:ext cx="9913620" cy="553998"/>
          </a:xfrm>
          <a:prstGeom prst="rect">
            <a:avLst/>
          </a:prstGeom>
          <a:ln w="12700">
            <a:miter lim="400000"/>
          </a:ln>
        </p:spPr>
        <p:txBody>
          <a:bodyPr wrap="square" lIns="22856" rIns="22856">
            <a:spAutoFit/>
          </a:bodyPr>
          <a:lstStyle>
            <a:lvl1pPr algn="r">
              <a:defRPr sz="3200">
                <a:solidFill>
                  <a:srgbClr val="00FF9B"/>
                </a:solidFill>
                <a:latin typeface="OPPOSans-R"/>
                <a:ea typeface="OPPOSans-R"/>
                <a:cs typeface="OPPOSans-R"/>
                <a:sym typeface="OPPOSans-R"/>
              </a:defRPr>
            </a:lvl1pPr>
          </a:lstStyle>
          <a:p>
            <a:pPr lvl="0" algn="ctr">
              <a:defRPr/>
            </a:pPr>
            <a:r>
              <a:rPr lang="fi-FI" altLang="zh-CN" sz="3000" spc="-15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POSans R" charset="-122"/>
                <a:ea typeface="OPPOSans R" charset="-122"/>
                <a:cs typeface="+mn-cs"/>
              </a:rPr>
              <a:t>Hal yang harus diperhatikan saat reparasi unit</a:t>
            </a:r>
            <a:endParaRPr lang="zh-CN" sz="3000" spc="-15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POSans R" charset="-122"/>
              <a:ea typeface="OPPOSans R" charset="-122"/>
              <a:cs typeface="+mn-cs"/>
            </a:endParaRPr>
          </a:p>
        </p:txBody>
      </p:sp>
      <p:grpSp>
        <p:nvGrpSpPr>
          <p:cNvPr id="11" name="组合 10"/>
          <p:cNvGrpSpPr/>
          <p:nvPr/>
        </p:nvGrpSpPr>
        <p:grpSpPr>
          <a:xfrm>
            <a:off x="6205220" y="1817370"/>
            <a:ext cx="4925695" cy="4541520"/>
            <a:chOff x="11443" y="3649"/>
            <a:chExt cx="7757" cy="7152"/>
          </a:xfrm>
        </p:grpSpPr>
        <p:grpSp>
          <p:nvGrpSpPr>
            <p:cNvPr id="10" name="组合 9"/>
            <p:cNvGrpSpPr/>
            <p:nvPr/>
          </p:nvGrpSpPr>
          <p:grpSpPr>
            <a:xfrm>
              <a:off x="11444" y="3649"/>
              <a:ext cx="7756" cy="7152"/>
              <a:chOff x="1816" y="3230"/>
              <a:chExt cx="7756" cy="7152"/>
            </a:xfrm>
          </p:grpSpPr>
          <p:pic>
            <p:nvPicPr>
              <p:cNvPr id="3" name="图片 2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816" y="3230"/>
                <a:ext cx="7756" cy="4159"/>
              </a:xfrm>
              <a:prstGeom prst="rect">
                <a:avLst/>
              </a:prstGeom>
            </p:spPr>
          </p:pic>
          <p:pic>
            <p:nvPicPr>
              <p:cNvPr id="6" name="图片 5"/>
              <p:cNvPicPr>
                <a:picLocks noChangeAspect="1"/>
              </p:cNvPicPr>
              <p:nvPr/>
            </p:nvPicPr>
            <p:blipFill>
              <a:blip r:embed="rId4"/>
              <a:srcRect t="2352" r="9748"/>
              <a:stretch>
                <a:fillRect/>
              </a:stretch>
            </p:blipFill>
            <p:spPr>
              <a:xfrm>
                <a:off x="5821" y="7619"/>
                <a:ext cx="3723" cy="2763"/>
              </a:xfrm>
              <a:prstGeom prst="rect">
                <a:avLst/>
              </a:prstGeom>
            </p:spPr>
          </p:pic>
        </p:grpSp>
        <p:pic>
          <p:nvPicPr>
            <p:cNvPr id="7" name="图片 6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1443" y="8075"/>
              <a:ext cx="3791" cy="2725"/>
            </a:xfrm>
            <a:prstGeom prst="rect">
              <a:avLst/>
            </a:prstGeom>
          </p:spPr>
        </p:pic>
      </p:grpSp>
      <p:pic>
        <p:nvPicPr>
          <p:cNvPr id="4" name="图片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87780" y="1807845"/>
            <a:ext cx="3703955" cy="2118995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289685" y="4382135"/>
            <a:ext cx="3695700" cy="2139315"/>
          </a:xfrm>
          <a:prstGeom prst="rect">
            <a:avLst/>
          </a:prstGeom>
        </p:spPr>
      </p:pic>
      <p:sp>
        <p:nvSpPr>
          <p:cNvPr id="13" name="文本框 12"/>
          <p:cNvSpPr txBox="1"/>
          <p:nvPr/>
        </p:nvSpPr>
        <p:spPr>
          <a:xfrm>
            <a:off x="2621280" y="3823335"/>
            <a:ext cx="1484630" cy="457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150000"/>
              </a:lnSpc>
              <a:defRPr/>
            </a:pPr>
            <a:r>
              <a:rPr kumimoji="0" lang="en-US" sz="16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1#</a:t>
            </a:r>
            <a:r>
              <a:rPr kumimoji="0" lang="zh-CN" altLang="en-US" sz="16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，共</a:t>
            </a:r>
            <a:r>
              <a:rPr kumimoji="0" lang="en-US" altLang="zh-CN" sz="16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3pcs</a:t>
            </a:r>
          </a:p>
        </p:txBody>
      </p:sp>
      <p:sp>
        <p:nvSpPr>
          <p:cNvPr id="14" name="文本框 13"/>
          <p:cNvSpPr txBox="1"/>
          <p:nvPr/>
        </p:nvSpPr>
        <p:spPr>
          <a:xfrm>
            <a:off x="2621280" y="6391275"/>
            <a:ext cx="1407160" cy="457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150000"/>
              </a:lnSpc>
              <a:defRPr/>
            </a:pPr>
            <a:r>
              <a:rPr kumimoji="0" lang="en-US" sz="16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2#</a:t>
            </a:r>
            <a:r>
              <a:rPr kumimoji="0" lang="zh-CN" altLang="en-US" sz="16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，共</a:t>
            </a:r>
            <a:r>
              <a:rPr kumimoji="0" lang="en-US" altLang="zh-CN" sz="16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2pcs</a:t>
            </a:r>
          </a:p>
        </p:txBody>
      </p:sp>
      <p:sp>
        <p:nvSpPr>
          <p:cNvPr id="15" name="文本框 14"/>
          <p:cNvSpPr txBox="1"/>
          <p:nvPr/>
        </p:nvSpPr>
        <p:spPr>
          <a:xfrm>
            <a:off x="8004175" y="6400800"/>
            <a:ext cx="1533525" cy="457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150000"/>
              </a:lnSpc>
              <a:defRPr/>
            </a:pPr>
            <a:r>
              <a:rPr kumimoji="0" lang="en-US" sz="16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3#</a:t>
            </a:r>
            <a:r>
              <a:rPr kumimoji="0" lang="zh-CN" altLang="en-US" sz="16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，共</a:t>
            </a:r>
            <a:r>
              <a:rPr kumimoji="0" lang="en-US" altLang="zh-CN" sz="16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18pcs</a:t>
            </a:r>
          </a:p>
        </p:txBody>
      </p:sp>
      <p:cxnSp>
        <p:nvCxnSpPr>
          <p:cNvPr id="16" name="直接连接符 15"/>
          <p:cNvCxnSpPr/>
          <p:nvPr/>
        </p:nvCxnSpPr>
        <p:spPr>
          <a:xfrm flipH="1">
            <a:off x="5607050" y="1801495"/>
            <a:ext cx="20320" cy="4697730"/>
          </a:xfrm>
          <a:prstGeom prst="line">
            <a:avLst/>
          </a:prstGeom>
          <a:ln w="41275" cmpd="sng">
            <a:solidFill>
              <a:schemeClr val="accent6">
                <a:lumMod val="60000"/>
                <a:lumOff val="4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直接连接符 16"/>
          <p:cNvCxnSpPr/>
          <p:nvPr/>
        </p:nvCxnSpPr>
        <p:spPr>
          <a:xfrm flipH="1">
            <a:off x="1196975" y="4263390"/>
            <a:ext cx="4411345" cy="0"/>
          </a:xfrm>
          <a:prstGeom prst="line">
            <a:avLst/>
          </a:prstGeom>
          <a:ln w="41275" cmpd="sng">
            <a:solidFill>
              <a:schemeClr val="accent6">
                <a:lumMod val="60000"/>
                <a:lumOff val="4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120" b="529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矩形 13"/>
          <p:cNvSpPr/>
          <p:nvPr/>
        </p:nvSpPr>
        <p:spPr>
          <a:xfrm>
            <a:off x="0" y="-1"/>
            <a:ext cx="12203112" cy="6883374"/>
          </a:xfrm>
          <a:prstGeom prst="rect">
            <a:avLst/>
          </a:prstGeom>
          <a:solidFill>
            <a:schemeClr val="tx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  <p:pic>
        <p:nvPicPr>
          <p:cNvPr id="13" name="图片 12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18562214">
            <a:off x="6448329" y="-903127"/>
            <a:ext cx="3252562" cy="8111128"/>
          </a:xfrm>
          <a:prstGeom prst="rect">
            <a:avLst/>
          </a:prstGeom>
        </p:spPr>
      </p:pic>
      <p:sp>
        <p:nvSpPr>
          <p:cNvPr id="11" name="文本框 10"/>
          <p:cNvSpPr txBox="1"/>
          <p:nvPr/>
        </p:nvSpPr>
        <p:spPr>
          <a:xfrm>
            <a:off x="1127124" y="1624465"/>
            <a:ext cx="3749675" cy="9914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sz="4800" b="1" noProof="0" dirty="0" err="1">
                <a:solidFill>
                  <a:srgbClr val="EA9233"/>
                </a:solidFill>
                <a:latin typeface="OPPOSans R" charset="-122"/>
                <a:ea typeface="OPPOSans R" charset="-122"/>
              </a:rPr>
              <a:t>Kabut</a:t>
            </a:r>
            <a:r>
              <a:rPr lang="en-US" altLang="zh-CN" sz="4800" b="1" noProof="0" dirty="0">
                <a:solidFill>
                  <a:srgbClr val="EA9233"/>
                </a:solidFill>
                <a:latin typeface="OPPOSans R" charset="-122"/>
                <a:ea typeface="OPPOSans R" charset="-122"/>
              </a:rPr>
              <a:t> </a:t>
            </a:r>
            <a:r>
              <a:rPr lang="en-US" altLang="zh-CN" sz="4800" b="1" noProof="0" dirty="0" err="1">
                <a:solidFill>
                  <a:srgbClr val="EA9233"/>
                </a:solidFill>
                <a:latin typeface="OPPOSans R" charset="-122"/>
                <a:ea typeface="OPPOSans R" charset="-122"/>
              </a:rPr>
              <a:t>Biru</a:t>
            </a:r>
            <a:endParaRPr kumimoji="0" lang="en-US" altLang="zh-CN" sz="4800" b="1" i="0" u="none" strike="noStrike" kern="1200" cap="none" spc="0" normalizeH="0" baseline="0" noProof="0" dirty="0">
              <a:ln>
                <a:noFill/>
              </a:ln>
              <a:solidFill>
                <a:srgbClr val="EA9233"/>
              </a:solidFill>
              <a:effectLst/>
              <a:uLnTx/>
              <a:uFillTx/>
              <a:latin typeface="OPPOSans R" charset="-122"/>
              <a:ea typeface="OPPOSans R" charset="-122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1127124" y="2434471"/>
            <a:ext cx="4825806" cy="17175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en-US" altLang="zh-CN" dirty="0" err="1">
                <a:solidFill>
                  <a:prstClr val="white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Palung</a:t>
            </a:r>
            <a:r>
              <a:rPr lang="en-US" altLang="zh-CN" dirty="0">
                <a:solidFill>
                  <a:prstClr val="white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Mariana, </a:t>
            </a:r>
            <a:r>
              <a:rPr lang="en-US" altLang="zh-CN" dirty="0" err="1">
                <a:solidFill>
                  <a:prstClr val="white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dengan</a:t>
            </a:r>
            <a:r>
              <a:rPr lang="en-US" altLang="zh-CN" dirty="0">
                <a:solidFill>
                  <a:prstClr val="white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dirty="0" err="1">
                <a:solidFill>
                  <a:prstClr val="white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biru</a:t>
            </a:r>
            <a:r>
              <a:rPr lang="en-US" altLang="zh-CN" dirty="0">
                <a:solidFill>
                  <a:prstClr val="white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dirty="0" err="1">
                <a:solidFill>
                  <a:prstClr val="white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berkabut</a:t>
            </a:r>
            <a:r>
              <a:rPr lang="en-US" altLang="zh-CN" dirty="0">
                <a:solidFill>
                  <a:prstClr val="white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,</a:t>
            </a:r>
          </a:p>
          <a:p>
            <a:pPr>
              <a:lnSpc>
                <a:spcPct val="150000"/>
              </a:lnSpc>
              <a:defRPr/>
            </a:pPr>
            <a:r>
              <a:rPr lang="en-US" altLang="zh-CN" dirty="0" err="1">
                <a:solidFill>
                  <a:prstClr val="white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Mendalam</a:t>
            </a:r>
            <a:r>
              <a:rPr lang="en-US" altLang="zh-CN" dirty="0">
                <a:solidFill>
                  <a:prstClr val="white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dan </a:t>
            </a:r>
            <a:r>
              <a:rPr lang="en-US" altLang="zh-CN" dirty="0" err="1">
                <a:solidFill>
                  <a:prstClr val="white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luas</a:t>
            </a:r>
            <a:endParaRPr lang="en-US" altLang="zh-CN" dirty="0">
              <a:solidFill>
                <a:prstClr val="white"/>
              </a:solidFill>
              <a:latin typeface="OPPOSans R" charset="-122"/>
              <a:ea typeface="OPPOSans R" charset="-122"/>
              <a:cs typeface="OPPOSans-S R" panose="00020600040101010101" pitchFamily="18" charset="-122"/>
            </a:endParaRPr>
          </a:p>
          <a:p>
            <a:pPr>
              <a:lnSpc>
                <a:spcPct val="150000"/>
              </a:lnSpc>
              <a:defRPr/>
            </a:pPr>
            <a:r>
              <a:rPr lang="en-US" altLang="zh-CN" dirty="0">
                <a:solidFill>
                  <a:prstClr val="white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Paling </a:t>
            </a:r>
            <a:r>
              <a:rPr lang="en-US" altLang="zh-CN" dirty="0" err="1">
                <a:solidFill>
                  <a:prstClr val="white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mendemonstrasikan</a:t>
            </a:r>
            <a:r>
              <a:rPr lang="en-US" altLang="zh-CN" dirty="0">
                <a:solidFill>
                  <a:prstClr val="white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dirty="0" err="1">
                <a:solidFill>
                  <a:prstClr val="white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ketenangan</a:t>
            </a:r>
            <a:r>
              <a:rPr lang="en-US" altLang="zh-CN" dirty="0">
                <a:solidFill>
                  <a:prstClr val="white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yang </a:t>
            </a:r>
            <a:r>
              <a:rPr lang="en-US" altLang="zh-CN" dirty="0" err="1">
                <a:solidFill>
                  <a:prstClr val="white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stabil</a:t>
            </a:r>
            <a:endParaRPr lang="zh-CN" altLang="en-US" dirty="0">
              <a:solidFill>
                <a:prstClr val="white"/>
              </a:solidFill>
              <a:latin typeface="OPPOSans R" charset="-122"/>
              <a:ea typeface="OPPOSans R" charset="-122"/>
              <a:cs typeface="OPPOSans-S R" panose="00020600040101010101" pitchFamily="18" charset="-122"/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1127124" y="4151992"/>
            <a:ext cx="6402679" cy="33795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en-US" altLang="zh-CN" dirty="0" err="1">
                <a:solidFill>
                  <a:schemeClr val="bg1"/>
                </a:solidFill>
                <a:latin typeface="OPPOSans R" charset="-122"/>
                <a:ea typeface="OPPOSans R" charset="-122"/>
              </a:rPr>
              <a:t>Tiga</a:t>
            </a:r>
            <a:r>
              <a:rPr lang="en-US" altLang="zh-CN" dirty="0">
                <a:solidFill>
                  <a:schemeClr val="bg1"/>
                </a:solidFill>
                <a:latin typeface="OPPOSans R" charset="-122"/>
                <a:ea typeface="OPPOSans R" charset="-122"/>
              </a:rPr>
              <a:t> </a:t>
            </a:r>
            <a:r>
              <a:rPr lang="en-US" altLang="zh-CN" dirty="0" err="1">
                <a:solidFill>
                  <a:schemeClr val="bg1"/>
                </a:solidFill>
                <a:latin typeface="OPPOSans R" charset="-122"/>
                <a:ea typeface="OPPOSans R" charset="-122"/>
              </a:rPr>
              <a:t>objek</a:t>
            </a:r>
            <a:r>
              <a:rPr lang="en-US" altLang="zh-CN" dirty="0">
                <a:solidFill>
                  <a:schemeClr val="bg1"/>
                </a:solidFill>
                <a:latin typeface="OPPOSans R" charset="-122"/>
                <a:ea typeface="OPPOSans R" charset="-122"/>
              </a:rPr>
              <a:t> </a:t>
            </a:r>
            <a:r>
              <a:rPr lang="en-US" altLang="zh-CN" dirty="0" err="1">
                <a:solidFill>
                  <a:schemeClr val="bg1"/>
                </a:solidFill>
                <a:latin typeface="OPPOSans R" charset="-122"/>
                <a:ea typeface="OPPOSans R" charset="-122"/>
              </a:rPr>
              <a:t>warna</a:t>
            </a:r>
            <a:r>
              <a:rPr lang="en-US" altLang="zh-CN" dirty="0">
                <a:solidFill>
                  <a:schemeClr val="bg1"/>
                </a:solidFill>
                <a:latin typeface="OPPOSans R" charset="-122"/>
                <a:ea typeface="OPPOSans R" charset="-122"/>
              </a:rPr>
              <a:t> pada Find X3</a:t>
            </a:r>
            <a:r>
              <a:rPr lang="zh-CN" altLang="en-US" dirty="0">
                <a:solidFill>
                  <a:schemeClr val="bg1"/>
                </a:solidFill>
                <a:latin typeface="OPPOSans R" charset="-122"/>
                <a:ea typeface="OPPOSans R" charset="-122"/>
              </a:rPr>
              <a:t> </a:t>
            </a:r>
            <a:r>
              <a:rPr lang="en-US" altLang="zh-CN" dirty="0">
                <a:solidFill>
                  <a:schemeClr val="bg1"/>
                </a:solidFill>
                <a:latin typeface="OPPOSans R" charset="-122"/>
                <a:ea typeface="OPPOSans R" charset="-122"/>
              </a:rPr>
              <a:t>Pro </a:t>
            </a:r>
            <a:r>
              <a:rPr lang="en-US" altLang="zh-CN" dirty="0" err="1">
                <a:solidFill>
                  <a:schemeClr val="bg1"/>
                </a:solidFill>
                <a:latin typeface="OPPOSans R" charset="-122"/>
                <a:ea typeface="OPPOSans R" charset="-122"/>
              </a:rPr>
              <a:t>berdasarkan</a:t>
            </a:r>
            <a:r>
              <a:rPr lang="en-US" altLang="zh-CN" dirty="0">
                <a:solidFill>
                  <a:schemeClr val="bg1"/>
                </a:solidFill>
                <a:latin typeface="OPPOSans R" charset="-122"/>
                <a:ea typeface="OPPOSans R" charset="-122"/>
              </a:rPr>
              <a:t> </a:t>
            </a:r>
            <a:r>
              <a:rPr lang="en-US" altLang="zh-CN" dirty="0" err="1">
                <a:solidFill>
                  <a:schemeClr val="bg1"/>
                </a:solidFill>
                <a:latin typeface="OPPOSans R" charset="-122"/>
                <a:ea typeface="OPPOSans R" charset="-122"/>
              </a:rPr>
              <a:t>inspirasi</a:t>
            </a:r>
            <a:r>
              <a:rPr lang="en-US" altLang="zh-CN" dirty="0">
                <a:solidFill>
                  <a:schemeClr val="bg1"/>
                </a:solidFill>
                <a:latin typeface="OPPOSans R" charset="-122"/>
                <a:ea typeface="OPPOSans R" charset="-122"/>
              </a:rPr>
              <a:t> material </a:t>
            </a:r>
            <a:r>
              <a:rPr lang="en-US" altLang="zh-CN" dirty="0" err="1">
                <a:solidFill>
                  <a:schemeClr val="bg1"/>
                </a:solidFill>
                <a:latin typeface="OPPOSans R" charset="-122"/>
                <a:ea typeface="OPPOSans R" charset="-122"/>
              </a:rPr>
              <a:t>terkokoh</a:t>
            </a:r>
            <a:r>
              <a:rPr lang="en-US" altLang="zh-CN" dirty="0">
                <a:solidFill>
                  <a:schemeClr val="bg1"/>
                </a:solidFill>
                <a:latin typeface="OPPOSans R" charset="-122"/>
                <a:ea typeface="OPPOSans R" charset="-122"/>
              </a:rPr>
              <a:t> di </a:t>
            </a:r>
            <a:r>
              <a:rPr lang="en-US" altLang="zh-CN" dirty="0" err="1">
                <a:solidFill>
                  <a:schemeClr val="bg1"/>
                </a:solidFill>
                <a:latin typeface="OPPOSans R" charset="-122"/>
                <a:ea typeface="OPPOSans R" charset="-122"/>
              </a:rPr>
              <a:t>alam</a:t>
            </a:r>
            <a:r>
              <a:rPr lang="en-US" altLang="zh-CN" dirty="0">
                <a:solidFill>
                  <a:schemeClr val="bg1"/>
                </a:solidFill>
                <a:latin typeface="OPPOSans R" charset="-122"/>
                <a:ea typeface="OPPOSans R" charset="-122"/>
              </a:rPr>
              <a:t>, </a:t>
            </a:r>
            <a:r>
              <a:rPr lang="en-US" altLang="zh-CN" dirty="0" err="1">
                <a:solidFill>
                  <a:schemeClr val="bg1"/>
                </a:solidFill>
                <a:latin typeface="OPPOSans R" charset="-122"/>
                <a:ea typeface="OPPOSans R" charset="-122"/>
              </a:rPr>
              <a:t>gunung</a:t>
            </a:r>
            <a:r>
              <a:rPr lang="en-US" altLang="zh-CN" dirty="0">
                <a:solidFill>
                  <a:schemeClr val="bg1"/>
                </a:solidFill>
                <a:latin typeface="OPPOSans R" charset="-122"/>
                <a:ea typeface="OPPOSans R" charset="-122"/>
              </a:rPr>
              <a:t> </a:t>
            </a:r>
            <a:r>
              <a:rPr lang="en-US" altLang="zh-CN" dirty="0" err="1">
                <a:solidFill>
                  <a:schemeClr val="bg1"/>
                </a:solidFill>
                <a:latin typeface="OPPOSans R" charset="-122"/>
                <a:ea typeface="OPPOSans R" charset="-122"/>
              </a:rPr>
              <a:t>tertinggi</a:t>
            </a:r>
            <a:r>
              <a:rPr lang="en-US" altLang="zh-CN" dirty="0">
                <a:solidFill>
                  <a:schemeClr val="bg1"/>
                </a:solidFill>
                <a:latin typeface="OPPOSans R" charset="-122"/>
                <a:ea typeface="OPPOSans R" charset="-122"/>
              </a:rPr>
              <a:t> </a:t>
            </a:r>
            <a:r>
              <a:rPr lang="en-US" altLang="zh-CN" dirty="0" err="1">
                <a:solidFill>
                  <a:schemeClr val="bg1"/>
                </a:solidFill>
                <a:latin typeface="OPPOSans R" charset="-122"/>
                <a:ea typeface="OPPOSans R" charset="-122"/>
              </a:rPr>
              <a:t>serta</a:t>
            </a:r>
            <a:r>
              <a:rPr lang="en-US" altLang="zh-CN" dirty="0">
                <a:solidFill>
                  <a:schemeClr val="bg1"/>
                </a:solidFill>
                <a:latin typeface="OPPOSans R" charset="-122"/>
                <a:ea typeface="OPPOSans R" charset="-122"/>
              </a:rPr>
              <a:t> </a:t>
            </a:r>
            <a:r>
              <a:rPr lang="en-US" altLang="zh-CN" dirty="0" err="1">
                <a:solidFill>
                  <a:schemeClr val="bg1"/>
                </a:solidFill>
                <a:latin typeface="OPPOSans R" charset="-122"/>
                <a:ea typeface="OPPOSans R" charset="-122"/>
              </a:rPr>
              <a:t>palung</a:t>
            </a:r>
            <a:r>
              <a:rPr lang="en-US" altLang="zh-CN" dirty="0">
                <a:solidFill>
                  <a:schemeClr val="bg1"/>
                </a:solidFill>
                <a:latin typeface="OPPOSans R" charset="-122"/>
                <a:ea typeface="OPPOSans R" charset="-122"/>
              </a:rPr>
              <a:t> </a:t>
            </a:r>
            <a:r>
              <a:rPr lang="en-US" altLang="zh-CN" dirty="0" err="1">
                <a:solidFill>
                  <a:schemeClr val="bg1"/>
                </a:solidFill>
                <a:latin typeface="OPPOSans R" charset="-122"/>
                <a:ea typeface="OPPOSans R" charset="-122"/>
              </a:rPr>
              <a:t>terdalam</a:t>
            </a:r>
            <a:r>
              <a:rPr lang="en-US" altLang="zh-CN" dirty="0">
                <a:solidFill>
                  <a:schemeClr val="bg1"/>
                </a:solidFill>
                <a:latin typeface="OPPOSans R" charset="-122"/>
                <a:ea typeface="OPPOSans R" charset="-122"/>
              </a:rPr>
              <a:t>, yang </a:t>
            </a:r>
            <a:r>
              <a:rPr lang="en-US" altLang="zh-CN" dirty="0" err="1">
                <a:solidFill>
                  <a:schemeClr val="bg1"/>
                </a:solidFill>
                <a:latin typeface="OPPOSans R" charset="-122"/>
                <a:ea typeface="OPPOSans R" charset="-122"/>
              </a:rPr>
              <a:t>berarti</a:t>
            </a:r>
            <a:r>
              <a:rPr lang="en-US" altLang="zh-CN" dirty="0">
                <a:solidFill>
                  <a:schemeClr val="bg1"/>
                </a:solidFill>
                <a:latin typeface="OPPOSans R" charset="-122"/>
                <a:ea typeface="OPPOSans R" charset="-122"/>
              </a:rPr>
              <a:t> </a:t>
            </a:r>
            <a:r>
              <a:rPr lang="en-US" altLang="zh-CN" dirty="0" err="1">
                <a:solidFill>
                  <a:schemeClr val="bg1"/>
                </a:solidFill>
                <a:latin typeface="OPPOSans R" charset="-122"/>
                <a:ea typeface="OPPOSans R" charset="-122"/>
              </a:rPr>
              <a:t>dalam</a:t>
            </a:r>
            <a:r>
              <a:rPr lang="en-US" altLang="zh-CN" dirty="0">
                <a:solidFill>
                  <a:schemeClr val="bg1"/>
                </a:solidFill>
                <a:latin typeface="OPPOSans R" charset="-122"/>
                <a:ea typeface="OPPOSans R" charset="-122"/>
              </a:rPr>
              <a:t> </a:t>
            </a:r>
            <a:r>
              <a:rPr lang="en-US" altLang="zh-CN" dirty="0" err="1">
                <a:solidFill>
                  <a:schemeClr val="bg1"/>
                </a:solidFill>
                <a:latin typeface="OPPOSans R" charset="-122"/>
                <a:ea typeface="OPPOSans R" charset="-122"/>
              </a:rPr>
              <a:t>mendesain</a:t>
            </a:r>
            <a:r>
              <a:rPr lang="en-US" altLang="zh-CN" dirty="0">
                <a:solidFill>
                  <a:schemeClr val="bg1"/>
                </a:solidFill>
                <a:latin typeface="OPPOSans R" charset="-122"/>
                <a:ea typeface="OPPOSans R" charset="-122"/>
              </a:rPr>
              <a:t> </a:t>
            </a:r>
            <a:r>
              <a:rPr lang="en-US" altLang="zh-CN" dirty="0" err="1">
                <a:solidFill>
                  <a:schemeClr val="bg1"/>
                </a:solidFill>
                <a:latin typeface="OPPOSans R" charset="-122"/>
                <a:ea typeface="OPPOSans R" charset="-122"/>
              </a:rPr>
              <a:t>untuk</a:t>
            </a:r>
            <a:r>
              <a:rPr lang="en-US" altLang="zh-CN" dirty="0">
                <a:solidFill>
                  <a:schemeClr val="bg1"/>
                </a:solidFill>
                <a:latin typeface="OPPOSans R" charset="-122"/>
                <a:ea typeface="OPPOSans R" charset="-122"/>
              </a:rPr>
              <a:t> </a:t>
            </a:r>
            <a:r>
              <a:rPr lang="en-US" altLang="zh-CN" dirty="0" err="1">
                <a:solidFill>
                  <a:schemeClr val="bg1"/>
                </a:solidFill>
                <a:latin typeface="OPPOSans R" charset="-122"/>
                <a:ea typeface="OPPOSans R" charset="-122"/>
              </a:rPr>
              <a:t>seri</a:t>
            </a:r>
            <a:r>
              <a:rPr lang="en-US" altLang="zh-CN" dirty="0">
                <a:solidFill>
                  <a:schemeClr val="bg1"/>
                </a:solidFill>
                <a:latin typeface="OPPOSans R" charset="-122"/>
                <a:ea typeface="OPPOSans R" charset="-122"/>
              </a:rPr>
              <a:t> Find </a:t>
            </a:r>
            <a:r>
              <a:rPr lang="en-US" altLang="zh-CN" dirty="0" err="1">
                <a:solidFill>
                  <a:schemeClr val="bg1"/>
                </a:solidFill>
                <a:latin typeface="OPPOSans R" charset="-122"/>
                <a:ea typeface="OPPOSans R" charset="-122"/>
              </a:rPr>
              <a:t>terdapat</a:t>
            </a:r>
            <a:r>
              <a:rPr lang="en-US" altLang="zh-CN" dirty="0">
                <a:solidFill>
                  <a:schemeClr val="bg1"/>
                </a:solidFill>
                <a:latin typeface="OPPOSans R" charset="-122"/>
                <a:ea typeface="OPPOSans R" charset="-122"/>
              </a:rPr>
              <a:t> </a:t>
            </a:r>
            <a:r>
              <a:rPr lang="en-US" altLang="zh-CN" b="1" dirty="0" err="1">
                <a:solidFill>
                  <a:srgbClr val="EA9233"/>
                </a:solidFill>
                <a:latin typeface="OPPOSans H" panose="00020600040101010101" pitchFamily="18" charset="-122"/>
                <a:ea typeface="OPPOSans H" panose="00020600040101010101" pitchFamily="18" charset="-122"/>
                <a:cs typeface="OPPOSans H" panose="00020600040101010101" pitchFamily="18" charset="-122"/>
              </a:rPr>
              <a:t>eksplorasi</a:t>
            </a:r>
            <a:r>
              <a:rPr lang="en-US" altLang="zh-CN" b="1" dirty="0">
                <a:solidFill>
                  <a:srgbClr val="EA9233"/>
                </a:solidFill>
                <a:latin typeface="OPPOSans H" panose="00020600040101010101" pitchFamily="18" charset="-122"/>
                <a:ea typeface="OPPOSans H" panose="00020600040101010101" pitchFamily="18" charset="-122"/>
                <a:cs typeface="OPPOSans H" panose="00020600040101010101" pitchFamily="18" charset="-122"/>
              </a:rPr>
              <a:t> </a:t>
            </a:r>
            <a:r>
              <a:rPr lang="en-US" altLang="zh-CN" b="1" dirty="0" err="1">
                <a:solidFill>
                  <a:srgbClr val="EA9233"/>
                </a:solidFill>
                <a:latin typeface="OPPOSans H" panose="00020600040101010101" pitchFamily="18" charset="-122"/>
                <a:ea typeface="OPPOSans H" panose="00020600040101010101" pitchFamily="18" charset="-122"/>
                <a:cs typeface="OPPOSans H" panose="00020600040101010101" pitchFamily="18" charset="-122"/>
              </a:rPr>
              <a:t>ekstrem</a:t>
            </a:r>
            <a:r>
              <a:rPr lang="en-US" altLang="zh-CN" b="1" dirty="0">
                <a:solidFill>
                  <a:srgbClr val="EA9233"/>
                </a:solidFill>
                <a:latin typeface="OPPOSans H" panose="00020600040101010101" pitchFamily="18" charset="-122"/>
                <a:ea typeface="OPPOSans H" panose="00020600040101010101" pitchFamily="18" charset="-122"/>
                <a:cs typeface="OPPOSans H" panose="00020600040101010101" pitchFamily="18" charset="-122"/>
              </a:rPr>
              <a:t> </a:t>
            </a:r>
            <a:r>
              <a:rPr lang="en-US" altLang="zh-CN" dirty="0" err="1">
                <a:solidFill>
                  <a:schemeClr val="bg1"/>
                </a:solidFill>
                <a:latin typeface="OPPOSans R" charset="-122"/>
                <a:ea typeface="OPPOSans R" charset="-122"/>
              </a:rPr>
              <a:t>untuk</a:t>
            </a:r>
            <a:r>
              <a:rPr lang="en-US" altLang="zh-CN" dirty="0">
                <a:solidFill>
                  <a:schemeClr val="bg1"/>
                </a:solidFill>
                <a:latin typeface="OPPOSans R" charset="-122"/>
                <a:ea typeface="OPPOSans R" charset="-122"/>
              </a:rPr>
              <a:t> </a:t>
            </a:r>
            <a:r>
              <a:rPr lang="en-US" altLang="zh-CN" dirty="0" err="1">
                <a:solidFill>
                  <a:schemeClr val="bg1"/>
                </a:solidFill>
                <a:latin typeface="OPPOSans R" charset="-122"/>
                <a:ea typeface="OPPOSans R" charset="-122"/>
              </a:rPr>
              <a:t>suatu</a:t>
            </a:r>
            <a:r>
              <a:rPr lang="en-US" altLang="zh-CN" dirty="0">
                <a:solidFill>
                  <a:schemeClr val="bg1"/>
                </a:solidFill>
                <a:latin typeface="OPPOSans R" charset="-122"/>
                <a:ea typeface="OPPOSans R" charset="-122"/>
              </a:rPr>
              <a:t> </a:t>
            </a:r>
            <a:r>
              <a:rPr lang="en-US" altLang="zh-CN" dirty="0" err="1">
                <a:solidFill>
                  <a:schemeClr val="bg1"/>
                </a:solidFill>
                <a:latin typeface="OPPOSans R" charset="-122"/>
                <a:ea typeface="OPPOSans R" charset="-122"/>
              </a:rPr>
              <a:t>pengejaran</a:t>
            </a:r>
            <a:r>
              <a:rPr lang="en-US" altLang="zh-CN" dirty="0">
                <a:solidFill>
                  <a:schemeClr val="bg1"/>
                </a:solidFill>
                <a:latin typeface="OPPOSans R" charset="-122"/>
                <a:ea typeface="OPPOSans R" charset="-122"/>
              </a:rPr>
              <a:t> yang </a:t>
            </a:r>
            <a:r>
              <a:rPr lang="en-US" altLang="zh-CN" dirty="0" err="1">
                <a:solidFill>
                  <a:schemeClr val="bg1"/>
                </a:solidFill>
                <a:latin typeface="OPPOSans R" charset="-122"/>
                <a:ea typeface="OPPOSans R" charset="-122"/>
              </a:rPr>
              <a:t>besar</a:t>
            </a:r>
            <a:endParaRPr lang="zh-CN" altLang="en-US" dirty="0">
              <a:solidFill>
                <a:schemeClr val="bg1"/>
              </a:solidFill>
              <a:latin typeface="OPPOSans R" charset="-122"/>
              <a:ea typeface="OPPOSans R" charset="-122"/>
            </a:endParaRPr>
          </a:p>
          <a:p>
            <a:pPr>
              <a:lnSpc>
                <a:spcPct val="150000"/>
              </a:lnSpc>
              <a:defRPr/>
            </a:pPr>
            <a:endParaRPr lang="en-US" altLang="zh-CN" dirty="0">
              <a:solidFill>
                <a:schemeClr val="bg1"/>
              </a:solidFill>
              <a:latin typeface="OPPOSans R" charset="-122"/>
              <a:ea typeface="OPPOSans R" charset="-122"/>
            </a:endParaRPr>
          </a:p>
          <a:p>
            <a:pPr>
              <a:lnSpc>
                <a:spcPct val="150000"/>
              </a:lnSpc>
              <a:defRPr/>
            </a:pPr>
            <a:endParaRPr lang="en-US" altLang="zh-CN" dirty="0">
              <a:solidFill>
                <a:schemeClr val="bg1"/>
              </a:solidFill>
              <a:latin typeface="OPPOSans R" charset="-122"/>
              <a:ea typeface="OPPOSans R" charset="-122"/>
            </a:endParaRPr>
          </a:p>
          <a:p>
            <a:pPr>
              <a:lnSpc>
                <a:spcPct val="150000"/>
              </a:lnSpc>
              <a:defRPr/>
            </a:pPr>
            <a:r>
              <a:rPr lang="zh-CN" altLang="en-US" dirty="0">
                <a:solidFill>
                  <a:schemeClr val="bg1">
                    <a:lumMod val="85000"/>
                  </a:schemeClr>
                </a:solidFill>
                <a:latin typeface="OPPOSans R" charset="-122"/>
                <a:ea typeface="OPPOSans R" charset="-122"/>
                <a:sym typeface="+mn-ea"/>
              </a:rPr>
              <a:t>                                                     </a:t>
            </a:r>
            <a:r>
              <a:rPr lang="zh-CN" altLang="en-US" sz="1600" dirty="0">
                <a:solidFill>
                  <a:schemeClr val="bg1">
                    <a:lumMod val="85000"/>
                  </a:schemeClr>
                </a:solidFill>
                <a:latin typeface="OPPOSans R" charset="-122"/>
                <a:ea typeface="OPPOSans R" charset="-122"/>
                <a:sym typeface="+mn-ea"/>
              </a:rPr>
              <a:t>注：蓝色为磨砂工艺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5" r="2725" b="5451"/>
          <a:stretch>
            <a:fillRect/>
          </a:stretch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sp>
        <p:nvSpPr>
          <p:cNvPr id="24" name="矩形 23"/>
          <p:cNvSpPr/>
          <p:nvPr/>
        </p:nvSpPr>
        <p:spPr>
          <a:xfrm>
            <a:off x="0" y="-12688"/>
            <a:ext cx="12192000" cy="6883374"/>
          </a:xfrm>
          <a:prstGeom prst="rect">
            <a:avLst/>
          </a:prstGeom>
          <a:solidFill>
            <a:schemeClr val="tx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977479" y="2398346"/>
            <a:ext cx="4968875" cy="9914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4800" b="1" i="0" u="none" strike="noStrike" kern="1200" cap="none" spc="0" normalizeH="0" baseline="0" dirty="0" err="1">
                <a:ln>
                  <a:noFill/>
                </a:ln>
                <a:solidFill>
                  <a:srgbClr val="EA9233"/>
                </a:solidFill>
                <a:effectLst/>
                <a:uLnTx/>
                <a:uFillTx/>
                <a:latin typeface="OPPOSans R" charset="-122"/>
                <a:ea typeface="OPPOSans R" charset="-122"/>
                <a:cs typeface="+mn-cs"/>
              </a:rPr>
              <a:t>Moka</a:t>
            </a:r>
            <a:r>
              <a:rPr kumimoji="0" lang="en-US" altLang="zh-CN" sz="4800" b="1" i="0" u="none" strike="noStrike" kern="1200" cap="none" spc="0" normalizeH="0" baseline="0" dirty="0">
                <a:ln>
                  <a:noFill/>
                </a:ln>
                <a:solidFill>
                  <a:srgbClr val="EA9233"/>
                </a:solidFill>
                <a:effectLst/>
                <a:uLnTx/>
                <a:uFillTx/>
                <a:latin typeface="OPPOSans R" charset="-122"/>
                <a:ea typeface="OPPOSans R" charset="-122"/>
                <a:cs typeface="+mn-cs"/>
              </a:rPr>
              <a:t> Universe</a:t>
            </a:r>
            <a:endParaRPr kumimoji="0" lang="en-US" altLang="zh-CN" sz="4800" b="1" i="0" u="none" strike="noStrike" kern="1200" cap="none" spc="0" normalizeH="0" baseline="0" noProof="0" dirty="0">
              <a:ln>
                <a:noFill/>
              </a:ln>
              <a:solidFill>
                <a:srgbClr val="EA9233"/>
              </a:solidFill>
              <a:effectLst/>
              <a:uLnTx/>
              <a:uFillTx/>
              <a:latin typeface="OPPOSans R" charset="-122"/>
              <a:ea typeface="OPPOSans R" charset="-122"/>
              <a:cs typeface="+mn-cs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977479" y="3439654"/>
            <a:ext cx="5713513" cy="2133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en-US" altLang="zh-CN" dirty="0">
                <a:solidFill>
                  <a:prstClr val="white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Bintang-</a:t>
            </a:r>
            <a:r>
              <a:rPr lang="en-US" altLang="zh-CN" dirty="0" err="1">
                <a:solidFill>
                  <a:prstClr val="white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bintang</a:t>
            </a:r>
            <a:r>
              <a:rPr lang="en-US" altLang="zh-CN" dirty="0">
                <a:solidFill>
                  <a:prstClr val="white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di </a:t>
            </a:r>
            <a:r>
              <a:rPr lang="en-US" altLang="zh-CN" dirty="0" err="1">
                <a:solidFill>
                  <a:prstClr val="white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alam</a:t>
            </a:r>
            <a:r>
              <a:rPr lang="en-US" altLang="zh-CN" dirty="0">
                <a:solidFill>
                  <a:prstClr val="white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dirty="0" err="1">
                <a:solidFill>
                  <a:prstClr val="white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semesta</a:t>
            </a:r>
            <a:r>
              <a:rPr lang="en-US" altLang="zh-CN" dirty="0">
                <a:solidFill>
                  <a:prstClr val="white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dirty="0" err="1">
                <a:solidFill>
                  <a:prstClr val="white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disebarkan</a:t>
            </a:r>
            <a:r>
              <a:rPr lang="en-US" altLang="zh-CN" dirty="0">
                <a:solidFill>
                  <a:prstClr val="white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, </a:t>
            </a:r>
            <a:r>
              <a:rPr lang="en-US" altLang="zh-CN" dirty="0" err="1">
                <a:solidFill>
                  <a:prstClr val="white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menyinari</a:t>
            </a:r>
            <a:r>
              <a:rPr lang="en-US" altLang="zh-CN" dirty="0">
                <a:solidFill>
                  <a:prstClr val="white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dirty="0" err="1">
                <a:solidFill>
                  <a:prstClr val="white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kehangatan</a:t>
            </a:r>
            <a:r>
              <a:rPr lang="en-US" altLang="zh-CN" dirty="0">
                <a:solidFill>
                  <a:prstClr val="white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pada </a:t>
            </a:r>
            <a:r>
              <a:rPr lang="en-US" altLang="zh-CN" dirty="0" err="1">
                <a:solidFill>
                  <a:prstClr val="white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hati</a:t>
            </a:r>
            <a:r>
              <a:rPr lang="en-US" altLang="zh-CN" dirty="0">
                <a:solidFill>
                  <a:prstClr val="white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orang</a:t>
            </a:r>
          </a:p>
          <a:p>
            <a:pPr>
              <a:lnSpc>
                <a:spcPct val="150000"/>
              </a:lnSpc>
              <a:defRPr/>
            </a:pPr>
            <a:r>
              <a:rPr lang="en-US" altLang="zh-CN" dirty="0" err="1">
                <a:solidFill>
                  <a:prstClr val="white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Puluhan</a:t>
            </a:r>
            <a:r>
              <a:rPr lang="en-US" altLang="zh-CN" dirty="0">
                <a:solidFill>
                  <a:prstClr val="white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dirty="0" err="1">
                <a:solidFill>
                  <a:prstClr val="white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ribu</a:t>
            </a:r>
            <a:r>
              <a:rPr lang="en-US" altLang="zh-CN" dirty="0">
                <a:solidFill>
                  <a:prstClr val="white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dirty="0" err="1">
                <a:solidFill>
                  <a:prstClr val="white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barang</a:t>
            </a:r>
            <a:r>
              <a:rPr lang="en-US" altLang="zh-CN" dirty="0">
                <a:solidFill>
                  <a:prstClr val="white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dirty="0" err="1">
                <a:solidFill>
                  <a:prstClr val="white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mewah</a:t>
            </a:r>
            <a:r>
              <a:rPr lang="en-US" altLang="zh-CN" dirty="0">
                <a:solidFill>
                  <a:prstClr val="white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dirty="0" err="1">
                <a:solidFill>
                  <a:prstClr val="white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dengan</a:t>
            </a:r>
            <a:endParaRPr lang="en-US" altLang="zh-CN" dirty="0">
              <a:solidFill>
                <a:prstClr val="white"/>
              </a:solidFill>
              <a:latin typeface="OPPOSans R" charset="-122"/>
              <a:ea typeface="OPPOSans R" charset="-122"/>
              <a:cs typeface="OPPOSans-S R" panose="00020600040101010101" pitchFamily="18" charset="-122"/>
            </a:endParaRPr>
          </a:p>
          <a:p>
            <a:pPr>
              <a:lnSpc>
                <a:spcPct val="150000"/>
              </a:lnSpc>
              <a:defRPr/>
            </a:pPr>
            <a:r>
              <a:rPr lang="en-US" altLang="zh-CN" dirty="0" err="1">
                <a:solidFill>
                  <a:prstClr val="white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pemasok</a:t>
            </a:r>
            <a:r>
              <a:rPr lang="en-US" altLang="zh-CN" dirty="0">
                <a:solidFill>
                  <a:prstClr val="white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dirty="0" err="1">
                <a:solidFill>
                  <a:prstClr val="white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kulit</a:t>
            </a:r>
            <a:r>
              <a:rPr lang="en-US" altLang="zh-CN" dirty="0">
                <a:solidFill>
                  <a:prstClr val="white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vegan yang </a:t>
            </a:r>
            <a:r>
              <a:rPr lang="en-US" altLang="zh-CN" dirty="0" err="1">
                <a:solidFill>
                  <a:prstClr val="white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sama</a:t>
            </a:r>
            <a:r>
              <a:rPr lang="en-US" altLang="zh-CN" dirty="0">
                <a:solidFill>
                  <a:prstClr val="white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, </a:t>
            </a:r>
          </a:p>
          <a:p>
            <a:pPr>
              <a:lnSpc>
                <a:spcPct val="150000"/>
              </a:lnSpc>
              <a:defRPr/>
            </a:pPr>
            <a:r>
              <a:rPr lang="en-US" altLang="zh-CN" dirty="0" err="1">
                <a:solidFill>
                  <a:prstClr val="white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Pilihan</a:t>
            </a:r>
            <a:r>
              <a:rPr lang="en-US" altLang="zh-CN" dirty="0">
                <a:solidFill>
                  <a:prstClr val="white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dirty="0" err="1">
                <a:solidFill>
                  <a:prstClr val="white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selera</a:t>
            </a:r>
            <a:r>
              <a:rPr lang="en-US" altLang="zh-CN" dirty="0">
                <a:solidFill>
                  <a:prstClr val="white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yang </a:t>
            </a:r>
            <a:r>
              <a:rPr lang="en-US" altLang="zh-CN" dirty="0" err="1">
                <a:solidFill>
                  <a:prstClr val="white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berkelas</a:t>
            </a:r>
            <a:endParaRPr lang="en-US" altLang="zh-CN" dirty="0">
              <a:solidFill>
                <a:prstClr val="white"/>
              </a:solidFill>
              <a:latin typeface="OPPOSans R" charset="-122"/>
              <a:ea typeface="OPPOSans R" charset="-122"/>
              <a:cs typeface="OPPOSans-S R" panose="00020600040101010101" pitchFamily="18" charset="-122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653446" y="322869"/>
            <a:ext cx="2274950" cy="5972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en-US" altLang="zh-CN" sz="2400" b="1" dirty="0" err="1">
                <a:solidFill>
                  <a:prstClr val="white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Kejutan</a:t>
            </a:r>
            <a:r>
              <a:rPr lang="en-US" altLang="zh-CN" sz="2400" b="1" dirty="0">
                <a:solidFill>
                  <a:prstClr val="white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zh-CN" altLang="en-US" sz="2400" b="1" dirty="0">
                <a:solidFill>
                  <a:prstClr val="white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！</a:t>
            </a: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9852" t="22519" r="35523" b="26666"/>
          <a:stretch>
            <a:fillRect/>
          </a:stretch>
        </p:blipFill>
        <p:spPr>
          <a:xfrm rot="2346795">
            <a:off x="6801074" y="774498"/>
            <a:ext cx="2932207" cy="5737584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内容占位符 2"/>
          <p:cNvSpPr>
            <a:spLocks noGrp="1"/>
          </p:cNvSpPr>
          <p:nvPr>
            <p:ph idx="1"/>
          </p:nvPr>
        </p:nvSpPr>
        <p:spPr>
          <a:xfrm>
            <a:off x="561357" y="1007804"/>
            <a:ext cx="11282368" cy="789245"/>
          </a:xfrm>
        </p:spPr>
        <p:txBody>
          <a:bodyPr>
            <a:noAutofit/>
          </a:bodyPr>
          <a:lstStyle/>
          <a:p>
            <a:pPr marL="0" indent="0" defTabSz="913130">
              <a:lnSpc>
                <a:spcPct val="150000"/>
              </a:lnSpc>
              <a:spcBef>
                <a:spcPts val="0"/>
              </a:spcBef>
              <a:buNone/>
              <a:defRPr/>
            </a:pPr>
            <a:r>
              <a:rPr lang="en-US" altLang="zh-CN" sz="14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Berat</a:t>
            </a:r>
            <a:r>
              <a:rPr lang="en-US" altLang="zh-CN" sz="14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14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hanya</a:t>
            </a:r>
            <a:r>
              <a:rPr lang="en-US" altLang="zh-CN" sz="14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1400" dirty="0">
                <a:solidFill>
                  <a:srgbClr val="EA9233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193g, </a:t>
            </a:r>
            <a:r>
              <a:rPr lang="en-US" altLang="zh-CN" sz="14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dengan</a:t>
            </a:r>
            <a:r>
              <a:rPr lang="en-US" altLang="zh-CN" sz="14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14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ukuran</a:t>
            </a:r>
            <a:r>
              <a:rPr lang="en-US" altLang="zh-CN" sz="14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14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sama</a:t>
            </a:r>
            <a:r>
              <a:rPr lang="en-US" altLang="zh-CN" sz="14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14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dalam</a:t>
            </a:r>
            <a:r>
              <a:rPr lang="en-US" altLang="zh-CN" sz="14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flagship paling </a:t>
            </a:r>
            <a:r>
              <a:rPr lang="en-US" altLang="zh-CN" sz="14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ringan</a:t>
            </a:r>
            <a:r>
              <a:rPr lang="en-US" altLang="zh-CN" sz="14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; </a:t>
            </a:r>
            <a:r>
              <a:rPr lang="en-US" altLang="zh-CN" sz="14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Semua</a:t>
            </a:r>
            <a:r>
              <a:rPr lang="en-US" altLang="zh-CN" sz="14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14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lengkungan</a:t>
            </a:r>
            <a:r>
              <a:rPr lang="en-US" altLang="zh-CN" sz="14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14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sesuai</a:t>
            </a:r>
            <a:r>
              <a:rPr lang="en-US" altLang="zh-CN" sz="14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14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dengan</a:t>
            </a:r>
            <a:r>
              <a:rPr lang="en-US" altLang="zh-CN" sz="14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1400" dirty="0" err="1">
                <a:solidFill>
                  <a:srgbClr val="EA9233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Ergonomi</a:t>
            </a:r>
            <a:r>
              <a:rPr lang="zh-CN" altLang="en-US" sz="14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，</a:t>
            </a:r>
            <a:r>
              <a:rPr lang="en-US" altLang="zh-CN" sz="14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bagaimanapun</a:t>
            </a:r>
            <a:r>
              <a:rPr lang="en-US" altLang="zh-CN" sz="14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14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cara</a:t>
            </a:r>
            <a:r>
              <a:rPr lang="en-US" altLang="zh-CN" sz="14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14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pegang</a:t>
            </a:r>
            <a:r>
              <a:rPr lang="en-US" altLang="zh-CN" sz="14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, </a:t>
            </a:r>
            <a:r>
              <a:rPr lang="en-US" altLang="zh-CN" sz="14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akan</a:t>
            </a:r>
            <a:r>
              <a:rPr lang="en-US" altLang="zh-CN" sz="14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1400" dirty="0">
                <a:solidFill>
                  <a:srgbClr val="EA9233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pas di </a:t>
            </a:r>
            <a:r>
              <a:rPr lang="en-US" altLang="zh-CN" sz="1400" dirty="0" err="1">
                <a:solidFill>
                  <a:srgbClr val="EA9233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telapak</a:t>
            </a:r>
            <a:r>
              <a:rPr lang="en-US" altLang="zh-CN" sz="1400" dirty="0">
                <a:solidFill>
                  <a:srgbClr val="EA9233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1400" dirty="0" err="1">
                <a:solidFill>
                  <a:srgbClr val="EA9233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tangan</a:t>
            </a:r>
            <a:r>
              <a:rPr lang="zh-CN" altLang="en-US" sz="14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，</a:t>
            </a:r>
            <a:r>
              <a:rPr lang="en-US" altLang="zh-CN" sz="14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sehingga</a:t>
            </a:r>
            <a:r>
              <a:rPr lang="en-US" altLang="zh-CN" sz="14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14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jari</a:t>
            </a:r>
            <a:r>
              <a:rPr lang="en-US" altLang="zh-CN" sz="14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14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tangan</a:t>
            </a:r>
            <a:r>
              <a:rPr lang="en-US" altLang="zh-CN" sz="14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14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bisa</a:t>
            </a:r>
            <a:r>
              <a:rPr lang="en-US" altLang="zh-CN" sz="14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14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terasa</a:t>
            </a:r>
            <a:r>
              <a:rPr lang="en-US" altLang="zh-CN" sz="14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“</a:t>
            </a:r>
            <a:r>
              <a:rPr lang="en-US" altLang="zh-CN" sz="14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bebas</a:t>
            </a:r>
            <a:r>
              <a:rPr lang="en-US" altLang="zh-CN" sz="14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1400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tekanan</a:t>
            </a:r>
            <a:r>
              <a:rPr lang="en-US" altLang="zh-CN" sz="1400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”</a:t>
            </a:r>
            <a:endParaRPr lang="zh-CN" altLang="en-US" sz="1400" dirty="0">
              <a:solidFill>
                <a:schemeClr val="bg1"/>
              </a:solidFill>
              <a:latin typeface="OPPOSans R" charset="-122"/>
              <a:ea typeface="OPPOSans R" charset="-122"/>
              <a:cs typeface="OPPOSans-S R" panose="00020600040101010101" pitchFamily="18" charset="-122"/>
            </a:endParaRPr>
          </a:p>
        </p:txBody>
      </p:sp>
      <p:pic>
        <p:nvPicPr>
          <p:cNvPr id="18" name="Picture 2" descr="https://ttpic.myoas.com/g6/M00/6A/DE/rBAoMF_9WEiASwIOABB2e2q5_1w324.jpg?w=1081&amp;h=811&amp;s=1078907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78" b="21398"/>
          <a:stretch>
            <a:fillRect/>
          </a:stretch>
        </p:blipFill>
        <p:spPr bwMode="auto">
          <a:xfrm>
            <a:off x="4416584" y="1893027"/>
            <a:ext cx="7775416" cy="4359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图片 1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51" r="14239"/>
          <a:stretch>
            <a:fillRect/>
          </a:stretch>
        </p:blipFill>
        <p:spPr>
          <a:xfrm rot="5400000">
            <a:off x="27962" y="1863864"/>
            <a:ext cx="4359457" cy="4417783"/>
          </a:xfrm>
          <a:prstGeom prst="rect">
            <a:avLst/>
          </a:prstGeom>
        </p:spPr>
      </p:pic>
      <p:grpSp>
        <p:nvGrpSpPr>
          <p:cNvPr id="15" name="组合 14"/>
          <p:cNvGrpSpPr/>
          <p:nvPr/>
        </p:nvGrpSpPr>
        <p:grpSpPr>
          <a:xfrm>
            <a:off x="-366712" y="6614514"/>
            <a:ext cx="15209685" cy="268856"/>
            <a:chOff x="-366712" y="6614514"/>
            <a:chExt cx="15209685" cy="268856"/>
          </a:xfrm>
        </p:grpSpPr>
        <p:pic>
          <p:nvPicPr>
            <p:cNvPr id="19" name="图形 18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-366712" y="6623374"/>
              <a:ext cx="15209685" cy="104400"/>
            </a:xfrm>
            <a:prstGeom prst="rect">
              <a:avLst/>
            </a:prstGeom>
          </p:spPr>
        </p:pic>
        <p:sp>
          <p:nvSpPr>
            <p:cNvPr id="20" name="文本框 19"/>
            <p:cNvSpPr txBox="1"/>
            <p:nvPr/>
          </p:nvSpPr>
          <p:spPr>
            <a:xfrm>
              <a:off x="538156" y="6614514"/>
              <a:ext cx="2487930" cy="2688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313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50000"/>
                    </a:prstClr>
                  </a:solidFill>
                  <a:effectLst/>
                  <a:uLnTx/>
                  <a:uFillTx/>
                  <a:latin typeface="OPPOSans R" charset="-122"/>
                  <a:ea typeface="OPPOSans R" charset="-122"/>
                  <a:cs typeface="+mn-cs"/>
                </a:rPr>
                <a:t>OPPO FIND X3 PRO | TRAINING MATERIALS</a:t>
              </a:r>
              <a:endParaRPr kumimoji="0" lang="zh-CN" altLang="en-US" sz="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OPPOSans R" charset="-122"/>
                <a:ea typeface="OPPOSans R" charset="-122"/>
                <a:cs typeface="+mn-cs"/>
              </a:endParaRPr>
            </a:p>
            <a:p>
              <a:pPr marL="0" marR="0" lvl="0" indent="0" algn="l" defTabSz="91313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OPPOSans R" charset="-122"/>
                <a:ea typeface="OPPOSans R" charset="-122"/>
                <a:cs typeface="+mn-cs"/>
              </a:endParaRPr>
            </a:p>
          </p:txBody>
        </p:sp>
      </p:grpSp>
      <p:sp>
        <p:nvSpPr>
          <p:cNvPr id="11" name="文本框 10"/>
          <p:cNvSpPr txBox="1"/>
          <p:nvPr/>
        </p:nvSpPr>
        <p:spPr>
          <a:xfrm>
            <a:off x="561357" y="308114"/>
            <a:ext cx="11551985" cy="707886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marL="0" marR="0" lvl="0" indent="0" defTabSz="9131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sz="4000" spc="-150" dirty="0" err="1">
                <a:solidFill>
                  <a:srgbClr val="EA9233"/>
                </a:solidFill>
                <a:latin typeface="OPPOSans R" charset="-122"/>
                <a:ea typeface="OPPOSans R" charset="-122"/>
              </a:rPr>
              <a:t>Ukuran</a:t>
            </a:r>
            <a:r>
              <a:rPr lang="en-US" altLang="zh-CN" sz="4000" spc="-150" dirty="0">
                <a:solidFill>
                  <a:srgbClr val="EA9233"/>
                </a:solidFill>
                <a:latin typeface="OPPOSans R" charset="-122"/>
                <a:ea typeface="OPPOSans R" charset="-122"/>
              </a:rPr>
              <a:t> </a:t>
            </a:r>
            <a:r>
              <a:rPr lang="en-US" altLang="zh-CN" sz="4000" spc="-150" dirty="0" err="1">
                <a:solidFill>
                  <a:srgbClr val="EA9233"/>
                </a:solidFill>
                <a:latin typeface="OPPOSans R" charset="-122"/>
                <a:ea typeface="OPPOSans R" charset="-122"/>
              </a:rPr>
              <a:t>sama</a:t>
            </a:r>
            <a:r>
              <a:rPr lang="en-US" altLang="zh-CN" sz="4000" spc="-150" dirty="0">
                <a:solidFill>
                  <a:srgbClr val="EA9233"/>
                </a:solidFill>
                <a:latin typeface="OPPOSans R" charset="-122"/>
                <a:ea typeface="OPPOSans R" charset="-122"/>
              </a:rPr>
              <a:t> </a:t>
            </a:r>
            <a:r>
              <a:rPr lang="en-US" altLang="zh-CN" sz="4000" spc="-150" dirty="0" err="1">
                <a:solidFill>
                  <a:srgbClr val="EA9233"/>
                </a:solidFill>
                <a:latin typeface="OPPOSans R" charset="-122"/>
                <a:ea typeface="OPPOSans R" charset="-122"/>
              </a:rPr>
              <a:t>dengan</a:t>
            </a:r>
            <a:r>
              <a:rPr lang="en-US" altLang="zh-CN" sz="4000" spc="-150" dirty="0">
                <a:solidFill>
                  <a:srgbClr val="EA9233"/>
                </a:solidFill>
                <a:latin typeface="OPPOSans R" charset="-122"/>
                <a:ea typeface="OPPOSans R" charset="-122"/>
              </a:rPr>
              <a:t> Flagship paling </a:t>
            </a:r>
            <a:r>
              <a:rPr lang="en-US" altLang="zh-CN" sz="4000" spc="-150" dirty="0" err="1">
                <a:solidFill>
                  <a:srgbClr val="EA9233"/>
                </a:solidFill>
                <a:latin typeface="OPPOSans R" charset="-122"/>
                <a:ea typeface="OPPOSans R" charset="-122"/>
              </a:rPr>
              <a:t>ringan</a:t>
            </a:r>
            <a:endParaRPr kumimoji="0" lang="zh-CN" altLang="en-US" sz="4000" b="0" i="0" u="none" strike="noStrike" kern="1200" cap="none" spc="-150" normalizeH="0" baseline="0" noProof="0" dirty="0">
              <a:ln>
                <a:noFill/>
              </a:ln>
              <a:solidFill>
                <a:srgbClr val="EA9233"/>
              </a:solidFill>
              <a:effectLst/>
              <a:uLnTx/>
              <a:uFillTx/>
              <a:latin typeface="OPPOSans R" charset="-122"/>
              <a:ea typeface="OPPOSans R" charset="-122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8986684" y="6296678"/>
            <a:ext cx="3205316" cy="3869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zh-CN" altLang="en-US" sz="1400" dirty="0">
                <a:solidFill>
                  <a:prstClr val="white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*</a:t>
            </a:r>
            <a:r>
              <a:rPr lang="en-US" altLang="zh-CN" sz="1400" dirty="0" err="1">
                <a:solidFill>
                  <a:prstClr val="white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versi</a:t>
            </a:r>
            <a:r>
              <a:rPr lang="en-US" altLang="zh-CN" sz="1400" dirty="0">
                <a:solidFill>
                  <a:prstClr val="white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1400" dirty="0" err="1">
                <a:solidFill>
                  <a:prstClr val="white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kulit</a:t>
            </a:r>
            <a:r>
              <a:rPr lang="en-US" altLang="zh-CN" sz="1400" dirty="0">
                <a:solidFill>
                  <a:prstClr val="white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Vegan </a:t>
            </a:r>
            <a:r>
              <a:rPr lang="en-US" altLang="zh-CN" sz="1400" dirty="0" err="1">
                <a:solidFill>
                  <a:prstClr val="white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sebagai</a:t>
            </a:r>
            <a:r>
              <a:rPr lang="en-US" altLang="zh-CN" sz="1400" dirty="0">
                <a:solidFill>
                  <a:prstClr val="white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190g</a:t>
            </a:r>
            <a:endParaRPr lang="zh-CN" altLang="en-US" sz="1400" dirty="0">
              <a:solidFill>
                <a:prstClr val="white"/>
              </a:solidFill>
              <a:latin typeface="OPPOSans R" charset="-122"/>
              <a:ea typeface="OPPOSans R" charset="-122"/>
              <a:cs typeface="OPPOSans-S R" panose="00020600040101010101" pitchFamily="18" charset="-122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469" b="7197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矩形 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alpha val="6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文本框 6"/>
          <p:cNvSpPr txBox="1"/>
          <p:nvPr/>
        </p:nvSpPr>
        <p:spPr>
          <a:xfrm>
            <a:off x="559115" y="1282219"/>
            <a:ext cx="4886712" cy="22985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313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5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POSans M" charset="-122"/>
                <a:ea typeface="OPPOSans M" charset="-122"/>
                <a:cs typeface="+mn-cs"/>
              </a:rPr>
              <a:t>Fotografi</a:t>
            </a:r>
            <a:r>
              <a:rPr kumimoji="0" lang="en-US" altLang="zh-CN" sz="5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POSans M" charset="-122"/>
                <a:ea typeface="OPPOSans M" charset="-122"/>
                <a:cs typeface="+mn-cs"/>
              </a:rPr>
              <a:t> Masa </a:t>
            </a:r>
            <a:r>
              <a:rPr kumimoji="0" lang="en-US" altLang="zh-CN" sz="5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POSans M" charset="-122"/>
                <a:ea typeface="OPPOSans M" charset="-122"/>
                <a:cs typeface="+mn-cs"/>
              </a:rPr>
              <a:t>Depan</a:t>
            </a:r>
            <a:endParaRPr kumimoji="0" lang="zh-CN" altLang="en-US" sz="5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POSans M" charset="-122"/>
              <a:ea typeface="OPPOSans M" charset="-122"/>
              <a:cs typeface="+mn-cs"/>
            </a:endParaRPr>
          </a:p>
        </p:txBody>
      </p:sp>
      <p:sp>
        <p:nvSpPr>
          <p:cNvPr id="8" name="内容占位符 2"/>
          <p:cNvSpPr>
            <a:spLocks noGrp="1"/>
          </p:cNvSpPr>
          <p:nvPr>
            <p:ph idx="1"/>
          </p:nvPr>
        </p:nvSpPr>
        <p:spPr>
          <a:xfrm>
            <a:off x="559115" y="3709989"/>
            <a:ext cx="4050207" cy="436562"/>
          </a:xfrm>
        </p:spPr>
        <p:txBody>
          <a:bodyPr>
            <a:noAutofit/>
          </a:bodyPr>
          <a:lstStyle/>
          <a:p>
            <a:pPr marL="0" indent="0" defTabSz="913130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en-US" altLang="zh-CN" sz="1800" b="1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Melampaui</a:t>
            </a:r>
            <a:r>
              <a:rPr lang="en-US" altLang="zh-CN" sz="1800" b="1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yang </a:t>
            </a:r>
            <a:r>
              <a:rPr lang="en-US" altLang="zh-CN" sz="1800" b="1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kamu</a:t>
            </a:r>
            <a:r>
              <a:rPr lang="en-US" altLang="zh-CN" sz="1800" b="1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1800" b="1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ketahui</a:t>
            </a:r>
            <a:r>
              <a:rPr lang="en-US" altLang="zh-CN" sz="1800" b="1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1800" b="1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tentang</a:t>
            </a:r>
            <a:r>
              <a:rPr lang="en-US" altLang="zh-CN" sz="1800" b="1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1800" b="1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sistem</a:t>
            </a:r>
            <a:r>
              <a:rPr lang="en-US" altLang="zh-CN" sz="1800" b="1" dirty="0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 </a:t>
            </a:r>
            <a:r>
              <a:rPr lang="en-US" altLang="zh-CN" sz="1800" b="1" dirty="0" err="1">
                <a:solidFill>
                  <a:schemeClr val="bg1"/>
                </a:solidFill>
                <a:latin typeface="OPPOSans R" charset="-122"/>
                <a:ea typeface="OPPOSans R" charset="-122"/>
                <a:cs typeface="OPPOSans-S R" panose="00020600040101010101" pitchFamily="18" charset="-122"/>
              </a:rPr>
              <a:t>fotografi</a:t>
            </a:r>
            <a:endParaRPr lang="zh-CN" altLang="en-US" sz="1800" b="1" dirty="0">
              <a:solidFill>
                <a:schemeClr val="bg1"/>
              </a:solidFill>
              <a:latin typeface="OPPOSans R" charset="-122"/>
              <a:ea typeface="OPPOSans R" charset="-122"/>
              <a:cs typeface="OPPOSans-S R" panose="00020600040101010101" pitchFamily="18" charset="-122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图片 1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225" t="3308" r="3973" b="33167"/>
          <a:stretch>
            <a:fillRect/>
          </a:stretch>
        </p:blipFill>
        <p:spPr>
          <a:xfrm rot="5400000">
            <a:off x="-683915" y="1060937"/>
            <a:ext cx="6858000" cy="4736126"/>
          </a:xfrm>
          <a:prstGeom prst="rect">
            <a:avLst/>
          </a:prstGeom>
        </p:spPr>
      </p:pic>
      <p:sp>
        <p:nvSpPr>
          <p:cNvPr id="11" name="矩形 10"/>
          <p:cNvSpPr/>
          <p:nvPr/>
        </p:nvSpPr>
        <p:spPr>
          <a:xfrm>
            <a:off x="2" y="0"/>
            <a:ext cx="12191998" cy="6883374"/>
          </a:xfrm>
          <a:prstGeom prst="rect">
            <a:avLst/>
          </a:prstGeom>
          <a:solidFill>
            <a:schemeClr val="tx1">
              <a:alpha val="5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6339559" y="3804786"/>
            <a:ext cx="5475419" cy="29640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150000"/>
              </a:lnSpc>
              <a:defRPr/>
            </a:pPr>
            <a:r>
              <a:rPr lang="en-US" altLang="zh-CN" b="1" dirty="0">
                <a:solidFill>
                  <a:schemeClr val="bg1"/>
                </a:solidFill>
                <a:latin typeface="OPPOSans R" charset="-122"/>
                <a:ea typeface="OPPOSans R" charset="-122"/>
              </a:rPr>
              <a:t>Seri Find X3 </a:t>
            </a:r>
            <a:r>
              <a:rPr lang="en-US" altLang="zh-CN" b="1" dirty="0" err="1">
                <a:solidFill>
                  <a:schemeClr val="bg1"/>
                </a:solidFill>
                <a:latin typeface="OPPOSans R" charset="-122"/>
                <a:ea typeface="OPPOSans R" charset="-122"/>
              </a:rPr>
              <a:t>semuanya</a:t>
            </a:r>
            <a:r>
              <a:rPr lang="en-US" altLang="zh-CN" b="1" dirty="0">
                <a:solidFill>
                  <a:schemeClr val="bg1"/>
                </a:solidFill>
                <a:latin typeface="OPPOSans R" charset="-122"/>
                <a:ea typeface="OPPOSans R" charset="-122"/>
              </a:rPr>
              <a:t> </a:t>
            </a:r>
            <a:r>
              <a:rPr lang="en-US" altLang="zh-CN" b="1" dirty="0" err="1">
                <a:solidFill>
                  <a:schemeClr val="bg1"/>
                </a:solidFill>
                <a:latin typeface="OPPOSans R" charset="-122"/>
                <a:ea typeface="OPPOSans R" charset="-122"/>
              </a:rPr>
              <a:t>menggunakan</a:t>
            </a:r>
            <a:r>
              <a:rPr lang="en-US" altLang="zh-CN" b="1" dirty="0">
                <a:solidFill>
                  <a:schemeClr val="bg1"/>
                </a:solidFill>
                <a:latin typeface="OPPOSans R" charset="-122"/>
                <a:ea typeface="OPPOSans R" charset="-122"/>
              </a:rPr>
              <a:t> </a:t>
            </a:r>
            <a:r>
              <a:rPr lang="en-US" altLang="zh-CN" b="1" dirty="0" err="1">
                <a:solidFill>
                  <a:schemeClr val="bg1"/>
                </a:solidFill>
                <a:latin typeface="OPPOSans R" charset="-122"/>
                <a:ea typeface="OPPOSans R" charset="-122"/>
              </a:rPr>
              <a:t>dua</a:t>
            </a:r>
            <a:r>
              <a:rPr lang="en-US" altLang="zh-CN" b="1" dirty="0">
                <a:solidFill>
                  <a:schemeClr val="bg1"/>
                </a:solidFill>
                <a:latin typeface="OPPOSans R" charset="-122"/>
                <a:ea typeface="OPPOSans R" charset="-122"/>
              </a:rPr>
              <a:t> </a:t>
            </a:r>
            <a:r>
              <a:rPr lang="en-US" altLang="zh-CN" b="1" dirty="0" err="1">
                <a:solidFill>
                  <a:schemeClr val="bg1"/>
                </a:solidFill>
                <a:latin typeface="OPPOSans R" charset="-122"/>
                <a:ea typeface="OPPOSans R" charset="-122"/>
              </a:rPr>
              <a:t>buah</a:t>
            </a:r>
            <a:r>
              <a:rPr lang="en-US" altLang="zh-CN" b="1" dirty="0">
                <a:solidFill>
                  <a:schemeClr val="bg1"/>
                </a:solidFill>
                <a:latin typeface="OPPOSans R" charset="-122"/>
                <a:ea typeface="OPPOSans R" charset="-122"/>
              </a:rPr>
              <a:t> </a:t>
            </a:r>
            <a:r>
              <a:rPr lang="en-US" altLang="zh-CN" b="1" dirty="0" err="1">
                <a:solidFill>
                  <a:schemeClr val="bg1"/>
                </a:solidFill>
                <a:latin typeface="OPPOSans R" charset="-122"/>
                <a:ea typeface="OPPOSans R" charset="-122"/>
              </a:rPr>
              <a:t>lensa</a:t>
            </a:r>
            <a:r>
              <a:rPr lang="en-US" altLang="zh-CN" b="1" dirty="0">
                <a:solidFill>
                  <a:schemeClr val="bg1"/>
                </a:solidFill>
                <a:latin typeface="OPPOSans R" charset="-122"/>
                <a:ea typeface="OPPOSans R" charset="-122"/>
              </a:rPr>
              <a:t> </a:t>
            </a:r>
            <a:r>
              <a:rPr lang="en-US" altLang="zh-CN" b="1" dirty="0" err="1">
                <a:solidFill>
                  <a:schemeClr val="bg1"/>
                </a:solidFill>
                <a:latin typeface="OPPOSans R" charset="-122"/>
                <a:ea typeface="OPPOSans R" charset="-122"/>
              </a:rPr>
              <a:t>kamera</a:t>
            </a:r>
            <a:r>
              <a:rPr lang="en-US" altLang="zh-CN" b="1" dirty="0">
                <a:solidFill>
                  <a:schemeClr val="bg1"/>
                </a:solidFill>
                <a:latin typeface="OPPOSans R" charset="-122"/>
                <a:ea typeface="OPPOSans R" charset="-122"/>
              </a:rPr>
              <a:t> IMX 766</a:t>
            </a:r>
          </a:p>
          <a:p>
            <a:pPr lvl="0">
              <a:lnSpc>
                <a:spcPct val="150000"/>
              </a:lnSpc>
              <a:defRPr/>
            </a:pPr>
            <a:r>
              <a:rPr lang="en-US" altLang="zh-CN" b="1" dirty="0">
                <a:solidFill>
                  <a:schemeClr val="bg1"/>
                </a:solidFill>
                <a:latin typeface="OPPOSans R" charset="-122"/>
                <a:ea typeface="OPPOSans R" charset="-122"/>
              </a:rPr>
              <a:t>50MP </a:t>
            </a:r>
            <a:r>
              <a:rPr lang="en-US" altLang="zh-CN" b="1" dirty="0" err="1">
                <a:solidFill>
                  <a:schemeClr val="bg1"/>
                </a:solidFill>
                <a:latin typeface="OPPOSans R" charset="-122"/>
                <a:ea typeface="OPPOSans R" charset="-122"/>
              </a:rPr>
              <a:t>Kamera</a:t>
            </a:r>
            <a:r>
              <a:rPr lang="en-US" altLang="zh-CN" b="1" dirty="0">
                <a:solidFill>
                  <a:schemeClr val="bg1"/>
                </a:solidFill>
                <a:latin typeface="OPPOSans R" charset="-122"/>
                <a:ea typeface="OPPOSans R" charset="-122"/>
              </a:rPr>
              <a:t> Wide Angle + 50MP </a:t>
            </a:r>
            <a:r>
              <a:rPr lang="en-US" altLang="zh-CN" b="1" dirty="0" err="1">
                <a:solidFill>
                  <a:schemeClr val="bg1"/>
                </a:solidFill>
                <a:latin typeface="OPPOSans R" charset="-122"/>
                <a:ea typeface="OPPOSans R" charset="-122"/>
              </a:rPr>
              <a:t>Kamera</a:t>
            </a:r>
            <a:r>
              <a:rPr lang="en-US" altLang="zh-CN" b="1" dirty="0">
                <a:solidFill>
                  <a:schemeClr val="bg1"/>
                </a:solidFill>
                <a:latin typeface="OPPOSans R" charset="-122"/>
                <a:ea typeface="OPPOSans R" charset="-122"/>
              </a:rPr>
              <a:t> Wide Angle</a:t>
            </a:r>
          </a:p>
          <a:p>
            <a:pPr lvl="0">
              <a:lnSpc>
                <a:spcPct val="150000"/>
              </a:lnSpc>
              <a:defRPr/>
            </a:pPr>
            <a:r>
              <a:rPr lang="en-US" altLang="zh-CN" b="1" dirty="0" err="1">
                <a:solidFill>
                  <a:srgbClr val="EA9233"/>
                </a:solidFill>
                <a:latin typeface="OPPOSans R" charset="-122"/>
                <a:ea typeface="OPPOSans R" charset="-122"/>
              </a:rPr>
              <a:t>Semuanya</a:t>
            </a:r>
            <a:r>
              <a:rPr lang="en-US" altLang="zh-CN" b="1" dirty="0">
                <a:solidFill>
                  <a:srgbClr val="EA9233"/>
                </a:solidFill>
                <a:latin typeface="OPPOSans R" charset="-122"/>
                <a:ea typeface="OPPOSans R" charset="-122"/>
              </a:rPr>
              <a:t> </a:t>
            </a:r>
            <a:r>
              <a:rPr lang="en-US" altLang="zh-CN" b="1" dirty="0" err="1">
                <a:solidFill>
                  <a:srgbClr val="EA9233"/>
                </a:solidFill>
                <a:latin typeface="OPPOSans R" charset="-122"/>
                <a:ea typeface="OPPOSans R" charset="-122"/>
              </a:rPr>
              <a:t>menggunakan</a:t>
            </a:r>
            <a:r>
              <a:rPr lang="en-US" altLang="zh-CN" b="1" dirty="0">
                <a:solidFill>
                  <a:srgbClr val="EA9233"/>
                </a:solidFill>
                <a:latin typeface="OPPOSans R" charset="-122"/>
                <a:ea typeface="OPPOSans R" charset="-122"/>
              </a:rPr>
              <a:t> sensor </a:t>
            </a:r>
            <a:r>
              <a:rPr lang="en-US" altLang="zh-CN" b="1" dirty="0" err="1">
                <a:solidFill>
                  <a:srgbClr val="EA9233"/>
                </a:solidFill>
                <a:latin typeface="OPPOSans R" charset="-122"/>
                <a:ea typeface="OPPOSans R" charset="-122"/>
              </a:rPr>
              <a:t>luas</a:t>
            </a:r>
            <a:r>
              <a:rPr lang="en-US" altLang="zh-CN" b="1" dirty="0">
                <a:solidFill>
                  <a:srgbClr val="EA9233"/>
                </a:solidFill>
                <a:latin typeface="OPPOSans R" charset="-122"/>
                <a:ea typeface="OPPOSans R" charset="-122"/>
              </a:rPr>
              <a:t> </a:t>
            </a:r>
            <a:r>
              <a:rPr lang="en-US" altLang="zh-CN" b="1" dirty="0" err="1">
                <a:solidFill>
                  <a:srgbClr val="EA9233"/>
                </a:solidFill>
                <a:latin typeface="OPPOSans R" charset="-122"/>
                <a:ea typeface="OPPOSans R" charset="-122"/>
              </a:rPr>
              <a:t>dasar</a:t>
            </a:r>
            <a:r>
              <a:rPr lang="en-US" altLang="zh-CN" b="1" dirty="0">
                <a:solidFill>
                  <a:srgbClr val="EA9233"/>
                </a:solidFill>
                <a:latin typeface="OPPOSans R" charset="-122"/>
                <a:ea typeface="OPPOSans R" charset="-122"/>
              </a:rPr>
              <a:t> flagship, </a:t>
            </a:r>
            <a:r>
              <a:rPr lang="en-US" altLang="zh-CN" b="1" dirty="0" err="1">
                <a:solidFill>
                  <a:srgbClr val="EA9233"/>
                </a:solidFill>
                <a:latin typeface="OPPOSans R" charset="-122"/>
                <a:ea typeface="OPPOSans R" charset="-122"/>
              </a:rPr>
              <a:t>jadi</a:t>
            </a:r>
            <a:r>
              <a:rPr lang="en-US" altLang="zh-CN" b="1" dirty="0">
                <a:solidFill>
                  <a:srgbClr val="EA9233"/>
                </a:solidFill>
                <a:latin typeface="OPPOSans R" charset="-122"/>
                <a:ea typeface="OPPOSans R" charset="-122"/>
              </a:rPr>
              <a:t> </a:t>
            </a:r>
            <a:r>
              <a:rPr lang="en-US" altLang="zh-CN" b="1" dirty="0" err="1">
                <a:solidFill>
                  <a:srgbClr val="EA9233"/>
                </a:solidFill>
                <a:latin typeface="OPPOSans R" charset="-122"/>
                <a:ea typeface="OPPOSans R" charset="-122"/>
              </a:rPr>
              <a:t>benar</a:t>
            </a:r>
            <a:r>
              <a:rPr lang="en-US" altLang="zh-CN" b="1" dirty="0">
                <a:solidFill>
                  <a:srgbClr val="EA9233"/>
                </a:solidFill>
                <a:latin typeface="OPPOSans R" charset="-122"/>
                <a:ea typeface="OPPOSans R" charset="-122"/>
              </a:rPr>
              <a:t> </a:t>
            </a:r>
            <a:r>
              <a:rPr lang="en-US" altLang="zh-CN" b="1" dirty="0" err="1">
                <a:solidFill>
                  <a:srgbClr val="EA9233"/>
                </a:solidFill>
                <a:latin typeface="OPPOSans R" charset="-122"/>
                <a:ea typeface="OPPOSans R" charset="-122"/>
              </a:rPr>
              <a:t>merealisasikan</a:t>
            </a:r>
            <a:r>
              <a:rPr lang="en-US" altLang="zh-CN" b="1" dirty="0">
                <a:solidFill>
                  <a:srgbClr val="EA9233"/>
                </a:solidFill>
                <a:latin typeface="OPPOSans R" charset="-122"/>
                <a:ea typeface="OPPOSans R" charset="-122"/>
              </a:rPr>
              <a:t> </a:t>
            </a:r>
            <a:r>
              <a:rPr lang="en-US" altLang="zh-CN" b="1" dirty="0" err="1">
                <a:solidFill>
                  <a:srgbClr val="EA9233"/>
                </a:solidFill>
                <a:latin typeface="OPPOSans R" charset="-122"/>
                <a:ea typeface="OPPOSans R" charset="-122"/>
              </a:rPr>
              <a:t>makna</a:t>
            </a:r>
            <a:r>
              <a:rPr lang="en-US" altLang="zh-CN" b="1" dirty="0">
                <a:solidFill>
                  <a:srgbClr val="EA9233"/>
                </a:solidFill>
                <a:latin typeface="OPPOSans R" charset="-122"/>
                <a:ea typeface="OPPOSans R" charset="-122"/>
              </a:rPr>
              <a:t> </a:t>
            </a:r>
            <a:r>
              <a:rPr lang="en-US" altLang="zh-CN" b="1" dirty="0" err="1">
                <a:solidFill>
                  <a:srgbClr val="EA9233"/>
                </a:solidFill>
                <a:latin typeface="OPPOSans R" charset="-122"/>
                <a:ea typeface="OPPOSans R" charset="-122"/>
              </a:rPr>
              <a:t>kamera</a:t>
            </a:r>
            <a:r>
              <a:rPr lang="en-US" altLang="zh-CN" b="1" dirty="0">
                <a:solidFill>
                  <a:srgbClr val="EA9233"/>
                </a:solidFill>
                <a:latin typeface="OPPOSans R" charset="-122"/>
                <a:ea typeface="OPPOSans R" charset="-122"/>
              </a:rPr>
              <a:t> </a:t>
            </a:r>
            <a:r>
              <a:rPr lang="en-US" altLang="zh-CN" b="1" dirty="0" err="1">
                <a:solidFill>
                  <a:srgbClr val="EA9233"/>
                </a:solidFill>
                <a:latin typeface="OPPOSans R" charset="-122"/>
                <a:ea typeface="OPPOSans R" charset="-122"/>
              </a:rPr>
              <a:t>utama</a:t>
            </a:r>
            <a:r>
              <a:rPr lang="en-US" altLang="zh-CN" b="1" dirty="0">
                <a:solidFill>
                  <a:srgbClr val="EA9233"/>
                </a:solidFill>
                <a:latin typeface="OPPOSans R" charset="-122"/>
                <a:ea typeface="OPPOSans R" charset="-122"/>
              </a:rPr>
              <a:t> </a:t>
            </a:r>
            <a:r>
              <a:rPr lang="en-US" altLang="zh-CN" b="1" dirty="0" err="1">
                <a:solidFill>
                  <a:srgbClr val="EA9233"/>
                </a:solidFill>
                <a:latin typeface="OPPOSans R" charset="-122"/>
                <a:ea typeface="OPPOSans R" charset="-122"/>
              </a:rPr>
              <a:t>ganda</a:t>
            </a:r>
            <a:endParaRPr lang="en-US" altLang="zh-CN" b="1" dirty="0">
              <a:solidFill>
                <a:srgbClr val="EA9233"/>
              </a:solidFill>
              <a:latin typeface="OPPOSans R" charset="-122"/>
              <a:ea typeface="OPPOSans R" charset="-122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6339840" y="1894205"/>
            <a:ext cx="5661025" cy="13547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sz="6000" b="1" dirty="0">
                <a:solidFill>
                  <a:srgbClr val="EA9233"/>
                </a:solidFill>
                <a:latin typeface="OPPOSans M" charset="-122"/>
                <a:ea typeface="OPPOSans M" charset="-122"/>
              </a:rPr>
              <a:t>Real</a:t>
            </a:r>
            <a:r>
              <a:rPr lang="zh-CN" altLang="en-US" sz="6000" b="1" dirty="0">
                <a:solidFill>
                  <a:srgbClr val="EA9233"/>
                </a:solidFill>
                <a:latin typeface="OPPOSans M" charset="-122"/>
                <a:ea typeface="OPPOSans M" charset="-122"/>
              </a:rPr>
              <a:t> </a:t>
            </a:r>
            <a:r>
              <a:rPr lang="en-US" altLang="zh-CN" sz="6000" b="1" dirty="0">
                <a:solidFill>
                  <a:srgbClr val="EA9233"/>
                </a:solidFill>
                <a:latin typeface="OPPOSans M" charset="-122"/>
                <a:ea typeface="OPPOSans M" charset="-122"/>
              </a:rPr>
              <a:t>·  Ganda</a:t>
            </a:r>
            <a:endParaRPr kumimoji="0" lang="en-US" altLang="zh-CN" sz="6000" b="1" i="0" u="none" strike="noStrike" kern="1200" cap="none" spc="0" normalizeH="0" baseline="0" noProof="0" dirty="0">
              <a:ln>
                <a:noFill/>
              </a:ln>
              <a:solidFill>
                <a:srgbClr val="EA9233"/>
              </a:solidFill>
              <a:effectLst/>
              <a:uLnTx/>
              <a:uFillTx/>
              <a:latin typeface="OPPOSans M" charset="-122"/>
              <a:ea typeface="OPPOSans M" charset="-122"/>
            </a:endParaRPr>
          </a:p>
        </p:txBody>
      </p:sp>
      <p:sp>
        <p:nvSpPr>
          <p:cNvPr id="2" name="矩形: 圆角 1"/>
          <p:cNvSpPr/>
          <p:nvPr/>
        </p:nvSpPr>
        <p:spPr>
          <a:xfrm>
            <a:off x="6339559" y="1454991"/>
            <a:ext cx="4156990" cy="465273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/>
          </a:p>
        </p:txBody>
      </p:sp>
      <p:sp>
        <p:nvSpPr>
          <p:cNvPr id="4" name="文本框 3"/>
          <p:cNvSpPr txBox="1"/>
          <p:nvPr/>
        </p:nvSpPr>
        <p:spPr>
          <a:xfrm>
            <a:off x="6339560" y="1527285"/>
            <a:ext cx="415699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OPPOSans R" charset="-122"/>
                <a:ea typeface="OPPOSans R" charset="-122"/>
              </a:rPr>
              <a:t>Satu-</a:t>
            </a:r>
            <a:r>
              <a:rPr kumimoji="0" lang="en-US" altLang="zh-CN" sz="16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OPPOSans R" charset="-122"/>
                <a:ea typeface="OPPOSans R" charset="-122"/>
              </a:rPr>
              <a:t>satunya</a:t>
            </a:r>
            <a:r>
              <a:rPr kumimoji="0" lang="en-US" altLang="zh-CN" sz="1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OPPOSans R" charset="-122"/>
                <a:ea typeface="OPPOSans R" charset="-122"/>
              </a:rPr>
              <a:t> </a:t>
            </a:r>
            <a:r>
              <a:rPr kumimoji="0" lang="en-US" altLang="zh-CN" sz="16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OPPOSans R" charset="-122"/>
                <a:ea typeface="OPPOSans R" charset="-122"/>
              </a:rPr>
              <a:t>dalam</a:t>
            </a:r>
            <a:r>
              <a:rPr kumimoji="0" lang="en-US" altLang="zh-CN" sz="1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OPPOSans R" charset="-122"/>
                <a:ea typeface="OPPOSans R" charset="-122"/>
              </a:rPr>
              <a:t> </a:t>
            </a:r>
            <a:r>
              <a:rPr kumimoji="0" lang="en-US" altLang="zh-CN" sz="16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OPPOSans R" charset="-122"/>
                <a:ea typeface="OPPOSans R" charset="-122"/>
              </a:rPr>
              <a:t>industri</a:t>
            </a:r>
            <a:endParaRPr kumimoji="0" lang="en-US" altLang="zh-CN" sz="16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OPPOSans R" charset="-122"/>
              <a:ea typeface="OPPOSans R" charset="-122"/>
            </a:endParaRPr>
          </a:p>
        </p:txBody>
      </p:sp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LIDE.ICON" val="#131945;#370573;#379479;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LIDE.ICON" val="#120017;#162998;#29272;#120867;"/>
</p:tagLst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2072</TotalTime>
  <Words>3456</Words>
  <Application>Microsoft Office PowerPoint</Application>
  <PresentationFormat>Widescreen</PresentationFormat>
  <Paragraphs>305</Paragraphs>
  <Slides>41</Slides>
  <Notes>20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41</vt:i4>
      </vt:variant>
    </vt:vector>
  </HeadingPairs>
  <TitlesOfParts>
    <vt:vector size="53" baseType="lpstr">
      <vt:lpstr>等线</vt:lpstr>
      <vt:lpstr>微软雅黑</vt:lpstr>
      <vt:lpstr>OPPOSans B</vt:lpstr>
      <vt:lpstr>OPPOSans H</vt:lpstr>
      <vt:lpstr>OPPOSans M</vt:lpstr>
      <vt:lpstr>OPPOSans R</vt:lpstr>
      <vt:lpstr>OPPOSans-S R</vt:lpstr>
      <vt:lpstr>Arial</vt:lpstr>
      <vt:lpstr>Calibri</vt:lpstr>
      <vt:lpstr>Calibri Light</vt:lpstr>
      <vt:lpstr>Wingdings</vt:lpstr>
      <vt:lpstr>Office 主题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Fotografi sama seperti lukisan dengan pensil berwarna. Di sebelah kiri adalah puluhan ribu warna tradisional pada ponsel, dan di sebelah kanan adalah seri Find X3 dengan 1 miliar warna. Dengan 64 kali lebih banyak warna dapat digunakan untuk menciptakan lebih banyak kemungkinan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80260511</dc:creator>
  <cp:lastModifiedBy>Meo Maw</cp:lastModifiedBy>
  <cp:revision>153</cp:revision>
  <dcterms:created xsi:type="dcterms:W3CDTF">2021-03-03T03:34:00Z</dcterms:created>
  <dcterms:modified xsi:type="dcterms:W3CDTF">2021-03-15T07:36:44Z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2052-10.1.0.6395</vt:lpwstr>
  </property>
</Properties>
</file>