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3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6" r:id="rId1"/>
    <p:sldMasterId id="2147483983" r:id="rId2"/>
    <p:sldMasterId id="2147484330" r:id="rId3"/>
    <p:sldMasterId id="2147484368" r:id="rId4"/>
  </p:sldMasterIdLst>
  <p:notesMasterIdLst>
    <p:notesMasterId r:id="rId30"/>
  </p:notesMasterIdLst>
  <p:sldIdLst>
    <p:sldId id="256" r:id="rId5"/>
    <p:sldId id="258" r:id="rId6"/>
    <p:sldId id="257" r:id="rId7"/>
    <p:sldId id="316" r:id="rId8"/>
    <p:sldId id="296" r:id="rId9"/>
    <p:sldId id="290" r:id="rId10"/>
    <p:sldId id="288" r:id="rId11"/>
    <p:sldId id="289" r:id="rId12"/>
    <p:sldId id="265" r:id="rId13"/>
    <p:sldId id="291" r:id="rId14"/>
    <p:sldId id="312" r:id="rId15"/>
    <p:sldId id="306" r:id="rId16"/>
    <p:sldId id="298" r:id="rId17"/>
    <p:sldId id="313" r:id="rId18"/>
    <p:sldId id="280" r:id="rId19"/>
    <p:sldId id="295" r:id="rId20"/>
    <p:sldId id="297" r:id="rId21"/>
    <p:sldId id="317" r:id="rId22"/>
    <p:sldId id="319" r:id="rId23"/>
    <p:sldId id="321" r:id="rId24"/>
    <p:sldId id="318" r:id="rId25"/>
    <p:sldId id="320" r:id="rId26"/>
    <p:sldId id="323" r:id="rId27"/>
    <p:sldId id="324" r:id="rId28"/>
    <p:sldId id="322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简介" id="{8B37BEFD-960A-4AAC-9361-49B4771AA05C}">
          <p14:sldIdLst>
            <p14:sldId id="256"/>
            <p14:sldId id="258"/>
          </p14:sldIdLst>
        </p14:section>
        <p14:section name="潮流设计" id="{AA46DE70-9469-45AD-BF27-759450EDB73A}">
          <p14:sldIdLst>
            <p14:sldId id="257"/>
            <p14:sldId id="316"/>
          </p14:sldIdLst>
        </p14:section>
        <p14:section name="超长续航" id="{A41E7A85-4CEE-4FFD-A831-8147B2C782E6}">
          <p14:sldIdLst>
            <p14:sldId id="296"/>
            <p14:sldId id="290"/>
            <p14:sldId id="288"/>
            <p14:sldId id="289"/>
          </p14:sldIdLst>
        </p14:section>
        <p14:section name="超大内存" id="{F78112BA-33CC-4762-84B1-93D87B5E78D3}">
          <p14:sldIdLst>
            <p14:sldId id="265"/>
            <p14:sldId id="291"/>
          </p14:sldIdLst>
        </p14:section>
        <p14:section name="精美实用" id="{9A8524A9-A665-476A-B29F-14F4B7BB0AD5}">
          <p14:sldIdLst>
            <p14:sldId id="312"/>
            <p14:sldId id="306"/>
            <p14:sldId id="298"/>
            <p14:sldId id="313"/>
            <p14:sldId id="280"/>
            <p14:sldId id="295"/>
          </p14:sldIdLst>
        </p14:section>
        <p14:section name="总结" id="{F49C597A-5A30-4567-A629-34FE85BE5E90}">
          <p14:sldIdLst>
            <p14:sldId id="297"/>
          </p14:sldIdLst>
        </p14:section>
        <p14:section name="售后维修注意事项" id="{E7DEF065-9D38-45ED-8C2E-9A4D09DD252B}">
          <p14:sldIdLst>
            <p14:sldId id="317"/>
            <p14:sldId id="319"/>
            <p14:sldId id="321"/>
          </p14:sldIdLst>
        </p14:section>
        <p14:section name="常见问题" id="{52500EC5-4C2E-4900-9AA4-5EBF2B926D30}">
          <p14:sldIdLst>
            <p14:sldId id="318"/>
            <p14:sldId id="320"/>
            <p14:sldId id="323"/>
            <p14:sldId id="324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CDCD"/>
    <a:srgbClr val="2E3740"/>
    <a:srgbClr val="3C3D3F"/>
    <a:srgbClr val="E3E6E8"/>
    <a:srgbClr val="FFFFFF"/>
    <a:srgbClr val="0B3EA9"/>
    <a:srgbClr val="6CC9EA"/>
    <a:srgbClr val="3456DB"/>
    <a:srgbClr val="38BDE8"/>
    <a:srgbClr val="2E7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82157" autoAdjust="0"/>
  </p:normalViewPr>
  <p:slideViewPr>
    <p:cSldViewPr snapToGrid="0">
      <p:cViewPr varScale="1">
        <p:scale>
          <a:sx n="72" d="100"/>
          <a:sy n="72" d="100"/>
        </p:scale>
        <p:origin x="43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84290-387A-456F-A435-7F677D476B80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5088D-1F17-4DB0-9746-C89FF2981C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578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902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大家对</a:t>
            </a:r>
            <a:r>
              <a:rPr lang="en-US" altLang="zh-CN" dirty="0"/>
              <a:t>256GB</a:t>
            </a:r>
            <a:r>
              <a:rPr lang="zh-CN" altLang="en-US" dirty="0"/>
              <a:t>的存储卡有多大有概念吗？ 它可以存储</a:t>
            </a:r>
            <a:r>
              <a:rPr lang="en-US" altLang="zh-CN" dirty="0"/>
              <a:t>3</a:t>
            </a:r>
            <a:r>
              <a:rPr lang="zh-CN" altLang="en-US" dirty="0"/>
              <a:t>万张</a:t>
            </a:r>
            <a:r>
              <a:rPr lang="en-US" altLang="zh-CN" dirty="0"/>
              <a:t>4k</a:t>
            </a:r>
            <a:r>
              <a:rPr lang="zh-CN" altLang="en-US" dirty="0"/>
              <a:t>高清图像。 如果你只需要存储标准高清图像，那么它可以存</a:t>
            </a:r>
            <a:r>
              <a:rPr lang="en-US" altLang="zh-CN" dirty="0"/>
              <a:t>15</a:t>
            </a:r>
            <a:r>
              <a:rPr lang="zh-CN" altLang="en-US" dirty="0"/>
              <a:t>万张。 或者，你也可以使用它来保存</a:t>
            </a:r>
            <a:r>
              <a:rPr lang="en-US" altLang="zh-CN" dirty="0"/>
              <a:t>3</a:t>
            </a:r>
            <a:r>
              <a:rPr lang="zh-CN" altLang="en-US" dirty="0"/>
              <a:t>万个高清质量的音乐文件，如果标准质量足以满足你的要求，那么数量翻倍，你可以存</a:t>
            </a:r>
            <a:r>
              <a:rPr lang="en-US" altLang="zh-CN" dirty="0"/>
              <a:t>6</a:t>
            </a:r>
            <a:r>
              <a:rPr lang="zh-CN" altLang="en-US" dirty="0"/>
              <a:t>万首歌。此外，它也可以储存</a:t>
            </a:r>
            <a:r>
              <a:rPr lang="en-US" altLang="zh-CN" dirty="0"/>
              <a:t>35</a:t>
            </a:r>
            <a:r>
              <a:rPr lang="zh-CN" altLang="en-US" dirty="0"/>
              <a:t>部</a:t>
            </a:r>
            <a:r>
              <a:rPr lang="en-US" altLang="zh-CN" dirty="0"/>
              <a:t>4K</a:t>
            </a:r>
            <a:r>
              <a:rPr lang="zh-CN" altLang="en-US" dirty="0"/>
              <a:t>电影，或者</a:t>
            </a:r>
            <a:r>
              <a:rPr lang="en-US" altLang="zh-CN" dirty="0"/>
              <a:t>125</a:t>
            </a:r>
            <a:r>
              <a:rPr lang="zh-CN" altLang="en-US" dirty="0"/>
              <a:t>部</a:t>
            </a:r>
            <a:r>
              <a:rPr lang="en-US" altLang="zh-CN" dirty="0"/>
              <a:t>1080P</a:t>
            </a:r>
            <a:r>
              <a:rPr lang="zh-CN" altLang="en-US" dirty="0"/>
              <a:t>的电影。如果加上你手机本身的内存，这个数字还可以再翻</a:t>
            </a:r>
            <a:r>
              <a:rPr lang="en-US" altLang="zh-CN" dirty="0"/>
              <a:t>1.5</a:t>
            </a:r>
            <a:r>
              <a:rPr lang="zh-CN" altLang="en-US" dirty="0"/>
              <a:t>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19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好的，让我们看看这些精美的照片。 你能相信这些是由</a:t>
            </a:r>
            <a:r>
              <a:rPr lang="en-US" altLang="zh-CN" dirty="0"/>
              <a:t>A54</a:t>
            </a:r>
            <a:r>
              <a:rPr lang="zh-CN" altLang="en-US" dirty="0"/>
              <a:t>的前置摄像头而非后置摄像头拍摄的吗？ 当我第一次看到它时，我简直不敢相信自己的眼睛。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520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尽管这是</a:t>
            </a:r>
            <a:r>
              <a:rPr lang="en-US" altLang="zh-CN" dirty="0"/>
              <a:t>A</a:t>
            </a:r>
            <a:r>
              <a:rPr lang="zh-CN" altLang="en-US" dirty="0"/>
              <a:t>系列手机，但</a:t>
            </a:r>
            <a:r>
              <a:rPr lang="en-US" altLang="zh-CN" dirty="0"/>
              <a:t>OPPO</a:t>
            </a:r>
            <a:r>
              <a:rPr lang="zh-CN" altLang="en-US" dirty="0"/>
              <a:t>拥有强大的技术积累，但这款手机仍然充满了科学技术感。进行集体自拍照时，可以根据不同的环境光和肤色智能调整美容效果。 前置和后置摄像头均支持预览。</a:t>
            </a:r>
            <a:r>
              <a:rPr lang="en-US" altLang="zh-CN" dirty="0"/>
              <a:t>-</a:t>
            </a:r>
            <a:r>
              <a:rPr lang="zh-CN" altLang="en-US" dirty="0"/>
              <a:t>改善肤色和肤色。</a:t>
            </a:r>
            <a:r>
              <a:rPr lang="en-US" altLang="zh-CN" dirty="0"/>
              <a:t>-</a:t>
            </a:r>
            <a:r>
              <a:rPr lang="zh-CN" altLang="en-US" dirty="0"/>
              <a:t>升级的皮肤平滑算法用于保留更多皮肤细节，优化细腻和真实的效果。</a:t>
            </a:r>
            <a:r>
              <a:rPr lang="en-US" altLang="zh-CN" dirty="0"/>
              <a:t>-</a:t>
            </a:r>
            <a:r>
              <a:rPr lang="zh-CN" altLang="en-US" dirty="0"/>
              <a:t>更适合于不同的脸部形状，以呈现更平滑的脸部轮廓。</a:t>
            </a:r>
            <a:r>
              <a:rPr lang="en-US" altLang="zh-CN" dirty="0"/>
              <a:t>-</a:t>
            </a:r>
            <a:r>
              <a:rPr lang="zh-CN" altLang="en-US" dirty="0"/>
              <a:t>根据年龄和性别应用定制的美化过滤器，并提供更具个性化和针对性的化妆解决方案。智能美化：手机会根据嘴唇的颜色识别原始的化妆条件，然后相应地应用不同级别的美化效果。</a:t>
            </a:r>
            <a:r>
              <a:rPr lang="en-US" altLang="zh-CN" dirty="0"/>
              <a:t>-</a:t>
            </a:r>
            <a:r>
              <a:rPr lang="zh-CN" altLang="en-US" dirty="0"/>
              <a:t>基于种族和肤色的不同面部美化算法。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432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en-US" altLang="zh-CN" dirty="0"/>
              <a:t>A54</a:t>
            </a:r>
            <a:r>
              <a:rPr lang="zh-CN" altLang="en-US" dirty="0"/>
              <a:t>的</a:t>
            </a:r>
            <a:r>
              <a:rPr lang="en-US" altLang="zh-CN" dirty="0"/>
              <a:t>IPX4</a:t>
            </a:r>
            <a:r>
              <a:rPr lang="zh-CN" altLang="en-US" dirty="0"/>
              <a:t>是整机防水。相比</a:t>
            </a:r>
            <a:r>
              <a:rPr lang="en-US" altLang="zh-CN" dirty="0"/>
              <a:t>IPX2</a:t>
            </a:r>
            <a:r>
              <a:rPr lang="zh-CN" altLang="en-US" dirty="0"/>
              <a:t>的防水性能，在整体结构上增加了防水泡棉，达到生活防溅水的能力。</a:t>
            </a:r>
          </a:p>
          <a:p>
            <a:r>
              <a:rPr lang="zh-CN" altLang="en-US" dirty="0"/>
              <a:t>防护效果：液体由任何方向泼到外壳没有伤害影响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973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除了防水以外，</a:t>
            </a:r>
            <a:r>
              <a:rPr lang="en-US" altLang="zh-CN" dirty="0"/>
              <a:t>A54</a:t>
            </a:r>
            <a:r>
              <a:rPr lang="zh-CN" altLang="en-US" dirty="0"/>
              <a:t>还提供全天候护眼保护，以保护您的眼睛。首先，它使屏幕在明亮的阳光下可读。在阳光下，屏幕亮度会自动提高</a:t>
            </a:r>
            <a:r>
              <a:rPr lang="en-US" altLang="zh-CN" dirty="0"/>
              <a:t>14.5</a:t>
            </a:r>
            <a:r>
              <a:rPr lang="zh-CN" altLang="en-US" dirty="0"/>
              <a:t>％。 通过高对比度的屏幕显示效果，当您面对室外强烈的阳光直射时，您不再需要用手遮挡光线即可轻松看到屏幕。在黑暗环境中也可以使您的眼睛感到舒适晚上关闭灯光后，周围的亮度会变暗，月光屏幕可以智能地将亮度降低到</a:t>
            </a:r>
            <a:r>
              <a:rPr lang="en-US" altLang="zh-CN" dirty="0"/>
              <a:t>2</a:t>
            </a:r>
            <a:r>
              <a:rPr lang="zh-CN" altLang="en-US" dirty="0"/>
              <a:t>尼特。 显示屏变得柔和，在黑暗的光线下不会让人眼花乱。 无论世界上光线如何，屏幕都会自动调整以与您在一起。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966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“当我第一次去美国时，我几乎不会说英语。 我花了两个半小时才弄清楚如何从底特律乘坐机场大巴到校园。 那一刻，我非常想知道为什么我不能随便拍张照片，然后让智能手机自动为我翻译文字？ 因为在</a:t>
            </a:r>
            <a:r>
              <a:rPr lang="en-US" altLang="zh-CN" dirty="0"/>
              <a:t>2014</a:t>
            </a:r>
            <a:r>
              <a:rPr lang="zh-CN" altLang="en-US" dirty="0"/>
              <a:t>年，应该没那么难。 好吧，但是，如果您拥有</a:t>
            </a:r>
            <a:r>
              <a:rPr lang="en-US" altLang="zh-CN" dirty="0"/>
              <a:t>OPPO</a:t>
            </a:r>
            <a:r>
              <a:rPr lang="zh-CN" altLang="en-US" dirty="0"/>
              <a:t>手机，那么您永远不会在这种诉讼中如此担心。 因为我们确实提供此服务 </a:t>
            </a:r>
            <a:r>
              <a:rPr lang="en-US" altLang="zh-CN" dirty="0"/>
              <a:t>—— </a:t>
            </a:r>
            <a:r>
              <a:rPr lang="zh-CN" altLang="en-US" dirty="0"/>
              <a:t>拍照翻译”</a:t>
            </a:r>
            <a:endParaRPr lang="en-US" altLang="zh-CN" dirty="0"/>
          </a:p>
          <a:p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讲解拍照翻译的使用方法。</a:t>
            </a:r>
            <a:endParaRPr lang="en-US" altLang="zh-CN" dirty="0"/>
          </a:p>
          <a:p>
            <a:r>
              <a:rPr lang="en-US" altLang="zh-CN" dirty="0"/>
              <a:t>Google Lens</a:t>
            </a:r>
            <a:r>
              <a:rPr lang="zh-CN" altLang="en-US" dirty="0"/>
              <a:t>是</a:t>
            </a:r>
            <a:r>
              <a:rPr lang="en-US" altLang="zh-CN" dirty="0"/>
              <a:t>Google</a:t>
            </a:r>
            <a:r>
              <a:rPr lang="zh-CN" altLang="en-US" dirty="0"/>
              <a:t>与</a:t>
            </a:r>
            <a:r>
              <a:rPr lang="en-US" altLang="zh-CN" dirty="0"/>
              <a:t>OPPO</a:t>
            </a:r>
            <a:r>
              <a:rPr lang="zh-CN" altLang="en-US" dirty="0"/>
              <a:t>独家合作的功能，这个功能只能在</a:t>
            </a:r>
            <a:r>
              <a:rPr lang="en-US" altLang="zh-CN" dirty="0"/>
              <a:t>OPPO</a:t>
            </a:r>
            <a:r>
              <a:rPr lang="zh-CN" altLang="en-US" dirty="0"/>
              <a:t>手机上实现。它支持全球</a:t>
            </a:r>
            <a:r>
              <a:rPr lang="en-US" altLang="zh-CN" dirty="0"/>
              <a:t>120</a:t>
            </a:r>
            <a:r>
              <a:rPr lang="zh-CN" altLang="en-US" dirty="0"/>
              <a:t>多种语言的拍照翻译，仅印度本地语言就支持</a:t>
            </a:r>
            <a:r>
              <a:rPr lang="en-US" altLang="zh-CN" dirty="0"/>
              <a:t>8</a:t>
            </a:r>
            <a:r>
              <a:rPr lang="zh-CN" altLang="en-US" dirty="0"/>
              <a:t>种。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241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总结卖点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F515088D-1F17-4DB0-9746-C89FF2981C54}" type="slidenum"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864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核心四大卖点：超长续航，超大内存，潮流配色，方便实用。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298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413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888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作为</a:t>
            </a:r>
            <a:r>
              <a:rPr lang="en-US" altLang="zh-CN" dirty="0"/>
              <a:t>A</a:t>
            </a:r>
            <a:r>
              <a:rPr lang="zh-CN" altLang="en-US" dirty="0"/>
              <a:t>系列产品，</a:t>
            </a:r>
            <a:r>
              <a:rPr lang="en-US" altLang="zh-CN" dirty="0"/>
              <a:t>A54</a:t>
            </a:r>
            <a:r>
              <a:rPr lang="zh-CN" altLang="en-US" dirty="0"/>
              <a:t>具有令人难以置信的质量和许多出色的黑色技术。 首先，请允许我们向您展示使</a:t>
            </a:r>
            <a:r>
              <a:rPr lang="en-US" altLang="zh-CN" dirty="0"/>
              <a:t>A54</a:t>
            </a:r>
            <a:r>
              <a:rPr lang="zh-CN" altLang="en-US" dirty="0"/>
              <a:t>如此出色的产品的原因。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723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348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4970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825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首先我们来看一下外形设计。用户买手机，最先看的一定是手机的外观，是否符合自己的需求。这次</a:t>
            </a:r>
            <a:r>
              <a:rPr lang="en-US" altLang="zh-CN" dirty="0"/>
              <a:t>OPPO</a:t>
            </a:r>
            <a:r>
              <a:rPr lang="zh-CN" altLang="en-US" dirty="0"/>
              <a:t>推出的</a:t>
            </a:r>
            <a:r>
              <a:rPr lang="en-US" altLang="zh-CN" dirty="0"/>
              <a:t>A54</a:t>
            </a:r>
            <a:r>
              <a:rPr lang="zh-CN" altLang="en-US" dirty="0"/>
              <a:t>系列总共有三种配色，分别是成熟稳重的晶石黑，简单大气的雾月金和紧跟时尚潮流的星河蓝。其中蓝色会是我们的主推色。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14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尽管这次我们将配备大容量电池和扩展卡，但</a:t>
            </a:r>
            <a:r>
              <a:rPr lang="en-US" altLang="zh-CN" dirty="0"/>
              <a:t>A54</a:t>
            </a:r>
            <a:r>
              <a:rPr lang="zh-CN" altLang="en-US" dirty="0"/>
              <a:t>的机身并未变厚，而是变得更薄，更轻。精美的后盖设计和</a:t>
            </a:r>
            <a:r>
              <a:rPr lang="en-US" altLang="zh-CN" dirty="0"/>
              <a:t>0.2</a:t>
            </a:r>
            <a:r>
              <a:rPr lang="zh-CN" altLang="en-US" dirty="0"/>
              <a:t>毫米薄的中框结合在精巧的</a:t>
            </a:r>
            <a:r>
              <a:rPr lang="en-US" altLang="zh-CN" dirty="0"/>
              <a:t>3D</a:t>
            </a:r>
            <a:r>
              <a:rPr lang="zh-CN" altLang="en-US" dirty="0"/>
              <a:t>机身中，并带有曲线，为您的手掌带来圆滑的感觉。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F515088D-1F17-4DB0-9746-C89FF2981C54}" type="slidenum"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8411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“延长手机使用时间最核心的因素是什么？” </a:t>
            </a:r>
            <a:r>
              <a:rPr lang="en-US" altLang="zh-CN" dirty="0"/>
              <a:t>–“</a:t>
            </a:r>
            <a:r>
              <a:rPr lang="zh-CN" altLang="en-US" dirty="0"/>
              <a:t>电池容量，对吧？”</a:t>
            </a:r>
            <a:endParaRPr lang="en-US" altLang="zh-CN" dirty="0"/>
          </a:p>
          <a:p>
            <a:r>
              <a:rPr lang="zh-CN" altLang="en-US" dirty="0"/>
              <a:t>在看完了</a:t>
            </a:r>
            <a:r>
              <a:rPr lang="en-US" altLang="zh-CN" dirty="0"/>
              <a:t>A54</a:t>
            </a:r>
            <a:r>
              <a:rPr lang="zh-CN" altLang="en-US" dirty="0"/>
              <a:t>的潮流设计之后，我们再来看一下</a:t>
            </a:r>
            <a:r>
              <a:rPr lang="en-US" altLang="zh-CN" dirty="0"/>
              <a:t>A54</a:t>
            </a:r>
            <a:r>
              <a:rPr lang="zh-CN" altLang="en-US" dirty="0"/>
              <a:t>的最大优势 </a:t>
            </a:r>
            <a:r>
              <a:rPr lang="en-US" altLang="zh-CN" dirty="0"/>
              <a:t>- 5000mAh</a:t>
            </a:r>
            <a:r>
              <a:rPr lang="zh-CN" altLang="en-US" dirty="0"/>
              <a:t>大电池。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264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689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528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根据</a:t>
            </a:r>
            <a:r>
              <a:rPr lang="en-US" altLang="zh-CN" dirty="0"/>
              <a:t>PPT</a:t>
            </a:r>
            <a:r>
              <a:rPr lang="zh-CN" altLang="en-US" dirty="0"/>
              <a:t>讲解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780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(Note)</a:t>
            </a:r>
          </a:p>
          <a:p>
            <a:r>
              <a:rPr lang="en-US" altLang="zh-CN" dirty="0"/>
              <a:t>A54</a:t>
            </a:r>
            <a:r>
              <a:rPr lang="zh-CN" altLang="en-US" dirty="0"/>
              <a:t>的内存是同价位手机中最大的。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15088D-1F17-4DB0-9746-C89FF2981C5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67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061993" y="-2410387"/>
            <a:ext cx="13975095" cy="13067979"/>
            <a:chOff x="-796495" y="-1807790"/>
            <a:chExt cx="10481321" cy="9800984"/>
          </a:xfrm>
        </p:grpSpPr>
        <p:sp>
          <p:nvSpPr>
            <p:cNvPr id="10" name="Google Shape;10;p2"/>
            <p:cNvSpPr/>
            <p:nvPr/>
          </p:nvSpPr>
          <p:spPr>
            <a:xfrm>
              <a:off x="-12661" y="-42117"/>
              <a:ext cx="9304236" cy="5277968"/>
            </a:xfrm>
            <a:custGeom>
              <a:avLst/>
              <a:gdLst/>
              <a:ahLst/>
              <a:cxnLst/>
              <a:rect l="l" t="t" r="r" b="b"/>
              <a:pathLst>
                <a:path w="198766" h="112753" extrusionOk="0">
                  <a:moveTo>
                    <a:pt x="1" y="0"/>
                  </a:moveTo>
                  <a:lnTo>
                    <a:pt x="1" y="112753"/>
                  </a:lnTo>
                  <a:lnTo>
                    <a:pt x="198766" y="112753"/>
                  </a:lnTo>
                  <a:lnTo>
                    <a:pt x="198766" y="0"/>
                  </a:lnTo>
                  <a:close/>
                </a:path>
              </a:pathLst>
            </a:custGeom>
            <a:solidFill>
              <a:srgbClr val="B3C4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796495" y="614206"/>
              <a:ext cx="1657917" cy="1668964"/>
            </a:xfrm>
            <a:custGeom>
              <a:avLst/>
              <a:gdLst/>
              <a:ahLst/>
              <a:cxnLst/>
              <a:rect l="l" t="t" r="r" b="b"/>
              <a:pathLst>
                <a:path w="35418" h="35654" extrusionOk="0">
                  <a:moveTo>
                    <a:pt x="19607" y="0"/>
                  </a:moveTo>
                  <a:cubicBezTo>
                    <a:pt x="13433" y="0"/>
                    <a:pt x="7932" y="3267"/>
                    <a:pt x="3660" y="8103"/>
                  </a:cubicBezTo>
                  <a:cubicBezTo>
                    <a:pt x="389" y="11818"/>
                    <a:pt x="708" y="15852"/>
                    <a:pt x="1" y="20800"/>
                  </a:cubicBezTo>
                  <a:cubicBezTo>
                    <a:pt x="1490" y="26872"/>
                    <a:pt x="6794" y="35654"/>
                    <a:pt x="13978" y="35654"/>
                  </a:cubicBezTo>
                  <a:cubicBezTo>
                    <a:pt x="14551" y="35654"/>
                    <a:pt x="15137" y="35598"/>
                    <a:pt x="15734" y="35480"/>
                  </a:cubicBezTo>
                  <a:cubicBezTo>
                    <a:pt x="19158" y="34801"/>
                    <a:pt x="22748" y="31210"/>
                    <a:pt x="25229" y="28909"/>
                  </a:cubicBezTo>
                  <a:cubicBezTo>
                    <a:pt x="28002" y="26303"/>
                    <a:pt x="29915" y="23406"/>
                    <a:pt x="31675" y="20093"/>
                  </a:cubicBezTo>
                  <a:cubicBezTo>
                    <a:pt x="35418" y="13065"/>
                    <a:pt x="32728" y="3140"/>
                    <a:pt x="24910" y="798"/>
                  </a:cubicBezTo>
                  <a:cubicBezTo>
                    <a:pt x="23098" y="254"/>
                    <a:pt x="21327" y="0"/>
                    <a:pt x="19607" y="0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689914" y="3439705"/>
              <a:ext cx="3618179" cy="4553490"/>
            </a:xfrm>
            <a:custGeom>
              <a:avLst/>
              <a:gdLst/>
              <a:ahLst/>
              <a:cxnLst/>
              <a:rect l="l" t="t" r="r" b="b"/>
              <a:pathLst>
                <a:path w="77295" h="97276" extrusionOk="0">
                  <a:moveTo>
                    <a:pt x="48905" y="1"/>
                  </a:moveTo>
                  <a:cubicBezTo>
                    <a:pt x="48896" y="1"/>
                    <a:pt x="48887" y="1"/>
                    <a:pt x="48877" y="1"/>
                  </a:cubicBezTo>
                  <a:cubicBezTo>
                    <a:pt x="38010" y="29"/>
                    <a:pt x="28126" y="15623"/>
                    <a:pt x="22041" y="23192"/>
                  </a:cubicBezTo>
                  <a:cubicBezTo>
                    <a:pt x="16191" y="30483"/>
                    <a:pt x="10827" y="38579"/>
                    <a:pt x="6973" y="47118"/>
                  </a:cubicBezTo>
                  <a:cubicBezTo>
                    <a:pt x="3369" y="55130"/>
                    <a:pt x="0" y="65817"/>
                    <a:pt x="3022" y="74481"/>
                  </a:cubicBezTo>
                  <a:cubicBezTo>
                    <a:pt x="4062" y="77461"/>
                    <a:pt x="5684" y="80247"/>
                    <a:pt x="7500" y="83325"/>
                  </a:cubicBezTo>
                  <a:cubicBezTo>
                    <a:pt x="11450" y="90075"/>
                    <a:pt x="16468" y="96119"/>
                    <a:pt x="24688" y="97200"/>
                  </a:cubicBezTo>
                  <a:cubicBezTo>
                    <a:pt x="25270" y="97251"/>
                    <a:pt x="25842" y="97275"/>
                    <a:pt x="26403" y="97275"/>
                  </a:cubicBezTo>
                  <a:cubicBezTo>
                    <a:pt x="36788" y="97275"/>
                    <a:pt x="43701" y="88902"/>
                    <a:pt x="50776" y="82063"/>
                  </a:cubicBezTo>
                  <a:cubicBezTo>
                    <a:pt x="66510" y="66801"/>
                    <a:pt x="77294" y="42072"/>
                    <a:pt x="72706" y="19810"/>
                  </a:cubicBezTo>
                  <a:cubicBezTo>
                    <a:pt x="70420" y="8701"/>
                    <a:pt x="60689" y="1"/>
                    <a:pt x="48905" y="1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689918" y="71768"/>
              <a:ext cx="1429531" cy="1150637"/>
            </a:xfrm>
            <a:custGeom>
              <a:avLst/>
              <a:gdLst/>
              <a:ahLst/>
              <a:cxnLst/>
              <a:rect l="l" t="t" r="r" b="b"/>
              <a:pathLst>
                <a:path w="30539" h="24581" extrusionOk="0">
                  <a:moveTo>
                    <a:pt x="11034" y="0"/>
                  </a:moveTo>
                  <a:cubicBezTo>
                    <a:pt x="10036" y="0"/>
                    <a:pt x="9052" y="200"/>
                    <a:pt x="8096" y="664"/>
                  </a:cubicBezTo>
                  <a:cubicBezTo>
                    <a:pt x="7403" y="1010"/>
                    <a:pt x="6779" y="1468"/>
                    <a:pt x="6252" y="2050"/>
                  </a:cubicBezTo>
                  <a:cubicBezTo>
                    <a:pt x="2551" y="6056"/>
                    <a:pt x="1" y="15011"/>
                    <a:pt x="5005" y="19017"/>
                  </a:cubicBezTo>
                  <a:cubicBezTo>
                    <a:pt x="7126" y="20722"/>
                    <a:pt x="9940" y="21956"/>
                    <a:pt x="12379" y="23162"/>
                  </a:cubicBezTo>
                  <a:cubicBezTo>
                    <a:pt x="14231" y="24059"/>
                    <a:pt x="15997" y="24581"/>
                    <a:pt x="17752" y="24581"/>
                  </a:cubicBezTo>
                  <a:cubicBezTo>
                    <a:pt x="19466" y="24581"/>
                    <a:pt x="21168" y="24084"/>
                    <a:pt x="22928" y="22954"/>
                  </a:cubicBezTo>
                  <a:cubicBezTo>
                    <a:pt x="25770" y="21165"/>
                    <a:pt x="28903" y="18587"/>
                    <a:pt x="29956" y="15274"/>
                  </a:cubicBezTo>
                  <a:cubicBezTo>
                    <a:pt x="30538" y="13472"/>
                    <a:pt x="30386" y="11365"/>
                    <a:pt x="29221" y="9868"/>
                  </a:cubicBezTo>
                  <a:cubicBezTo>
                    <a:pt x="28265" y="8648"/>
                    <a:pt x="26782" y="7983"/>
                    <a:pt x="25409" y="7248"/>
                  </a:cubicBezTo>
                  <a:cubicBezTo>
                    <a:pt x="21496" y="5152"/>
                    <a:pt x="16093" y="0"/>
                    <a:pt x="11034" y="0"/>
                  </a:cubicBezTo>
                  <a:close/>
                </a:path>
              </a:pathLst>
            </a:custGeom>
            <a:solidFill>
              <a:srgbClr val="FFD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128387" y="-1807790"/>
              <a:ext cx="4556439" cy="5209110"/>
            </a:xfrm>
            <a:custGeom>
              <a:avLst/>
              <a:gdLst/>
              <a:ahLst/>
              <a:cxnLst/>
              <a:rect l="l" t="t" r="r" b="b"/>
              <a:pathLst>
                <a:path w="97339" h="111282" extrusionOk="0">
                  <a:moveTo>
                    <a:pt x="26346" y="1"/>
                  </a:moveTo>
                  <a:cubicBezTo>
                    <a:pt x="17212" y="1"/>
                    <a:pt x="8898" y="5244"/>
                    <a:pt x="5047" y="18369"/>
                  </a:cubicBezTo>
                  <a:cubicBezTo>
                    <a:pt x="1" y="35572"/>
                    <a:pt x="9066" y="55103"/>
                    <a:pt x="17647" y="69644"/>
                  </a:cubicBezTo>
                  <a:cubicBezTo>
                    <a:pt x="25715" y="83298"/>
                    <a:pt x="37566" y="94665"/>
                    <a:pt x="51414" y="102400"/>
                  </a:cubicBezTo>
                  <a:cubicBezTo>
                    <a:pt x="55892" y="104909"/>
                    <a:pt x="60563" y="107030"/>
                    <a:pt x="65401" y="108735"/>
                  </a:cubicBezTo>
                  <a:cubicBezTo>
                    <a:pt x="69419" y="110149"/>
                    <a:pt x="73660" y="111281"/>
                    <a:pt x="77881" y="111281"/>
                  </a:cubicBezTo>
                  <a:cubicBezTo>
                    <a:pt x="79122" y="111281"/>
                    <a:pt x="80361" y="111184"/>
                    <a:pt x="81592" y="110966"/>
                  </a:cubicBezTo>
                  <a:cubicBezTo>
                    <a:pt x="94636" y="108638"/>
                    <a:pt x="97339" y="94443"/>
                    <a:pt x="91739" y="84185"/>
                  </a:cubicBezTo>
                  <a:cubicBezTo>
                    <a:pt x="86859" y="75230"/>
                    <a:pt x="80122" y="67939"/>
                    <a:pt x="75146" y="59067"/>
                  </a:cubicBezTo>
                  <a:cubicBezTo>
                    <a:pt x="68853" y="47853"/>
                    <a:pt x="64874" y="36667"/>
                    <a:pt x="60078" y="24856"/>
                  </a:cubicBezTo>
                  <a:cubicBezTo>
                    <a:pt x="54435" y="10933"/>
                    <a:pt x="39536" y="1"/>
                    <a:pt x="26346" y="1"/>
                  </a:cubicBezTo>
                  <a:close/>
                </a:path>
              </a:pathLst>
            </a:custGeom>
            <a:solidFill>
              <a:srgbClr val="E7AE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2552600" y="1928375"/>
            <a:ext cx="7239200" cy="3487521"/>
            <a:chOff x="1857300" y="1352550"/>
            <a:chExt cx="5429400" cy="27432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857300" y="13525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857300" y="1657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1857300" y="1962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1857300" y="2266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1857300" y="2571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1857300" y="28765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2"/>
            <p:cNvCxnSpPr/>
            <p:nvPr/>
          </p:nvCxnSpPr>
          <p:spPr>
            <a:xfrm>
              <a:off x="1857300" y="3181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2"/>
            <p:cNvCxnSpPr/>
            <p:nvPr/>
          </p:nvCxnSpPr>
          <p:spPr>
            <a:xfrm>
              <a:off x="1857300" y="3486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2"/>
            <p:cNvCxnSpPr/>
            <p:nvPr/>
          </p:nvCxnSpPr>
          <p:spPr>
            <a:xfrm>
              <a:off x="1857300" y="3790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2"/>
            <p:cNvCxnSpPr/>
            <p:nvPr/>
          </p:nvCxnSpPr>
          <p:spPr>
            <a:xfrm>
              <a:off x="1857300" y="4095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6" name="Google Shape;26;p2"/>
          <p:cNvSpPr/>
          <p:nvPr/>
        </p:nvSpPr>
        <p:spPr>
          <a:xfrm>
            <a:off x="1828800" y="1221367"/>
            <a:ext cx="8712000" cy="469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" name="Google Shape;27;p2"/>
          <p:cNvGrpSpPr/>
          <p:nvPr/>
        </p:nvGrpSpPr>
        <p:grpSpPr>
          <a:xfrm>
            <a:off x="2565200" y="1944167"/>
            <a:ext cx="7239200" cy="3251200"/>
            <a:chOff x="1857300" y="1657350"/>
            <a:chExt cx="5429400" cy="2438400"/>
          </a:xfrm>
        </p:grpSpPr>
        <p:cxnSp>
          <p:nvCxnSpPr>
            <p:cNvPr id="28" name="Google Shape;28;p2"/>
            <p:cNvCxnSpPr/>
            <p:nvPr/>
          </p:nvCxnSpPr>
          <p:spPr>
            <a:xfrm>
              <a:off x="1857300" y="1657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2"/>
            <p:cNvCxnSpPr/>
            <p:nvPr/>
          </p:nvCxnSpPr>
          <p:spPr>
            <a:xfrm>
              <a:off x="1857300" y="1962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2"/>
            <p:cNvCxnSpPr/>
            <p:nvPr/>
          </p:nvCxnSpPr>
          <p:spPr>
            <a:xfrm>
              <a:off x="1857300" y="2266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2"/>
            <p:cNvCxnSpPr/>
            <p:nvPr/>
          </p:nvCxnSpPr>
          <p:spPr>
            <a:xfrm>
              <a:off x="1857300" y="2571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2"/>
            <p:cNvCxnSpPr/>
            <p:nvPr/>
          </p:nvCxnSpPr>
          <p:spPr>
            <a:xfrm>
              <a:off x="1857300" y="28765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2"/>
            <p:cNvCxnSpPr/>
            <p:nvPr/>
          </p:nvCxnSpPr>
          <p:spPr>
            <a:xfrm>
              <a:off x="1857300" y="3181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2"/>
            <p:cNvCxnSpPr/>
            <p:nvPr/>
          </p:nvCxnSpPr>
          <p:spPr>
            <a:xfrm>
              <a:off x="1857300" y="3486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2"/>
            <p:cNvCxnSpPr/>
            <p:nvPr/>
          </p:nvCxnSpPr>
          <p:spPr>
            <a:xfrm>
              <a:off x="1857300" y="3790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2"/>
            <p:cNvCxnSpPr/>
            <p:nvPr/>
          </p:nvCxnSpPr>
          <p:spPr>
            <a:xfrm>
              <a:off x="1857300" y="4095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7" name="Google Shape;37;p2"/>
          <p:cNvSpPr txBox="1">
            <a:spLocks noGrp="1"/>
          </p:cNvSpPr>
          <p:nvPr>
            <p:ph type="ctrTitle"/>
          </p:nvPr>
        </p:nvSpPr>
        <p:spPr>
          <a:xfrm>
            <a:off x="415600" y="2463800"/>
            <a:ext cx="11360800" cy="139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7333">
                <a:solidFill>
                  <a:schemeClr val="accent1"/>
                </a:solidFill>
                <a:latin typeface="Handlee"/>
                <a:ea typeface="Handlee"/>
                <a:cs typeface="Handlee"/>
                <a:sym typeface="Handle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8" name="Google Shape;38;p2"/>
          <p:cNvSpPr txBox="1">
            <a:spLocks noGrp="1"/>
          </p:cNvSpPr>
          <p:nvPr>
            <p:ph type="subTitle" idx="1"/>
          </p:nvPr>
        </p:nvSpPr>
        <p:spPr>
          <a:xfrm>
            <a:off x="415600" y="3905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loo 2"/>
                <a:ea typeface="Baloo 2"/>
                <a:cs typeface="Baloo 2"/>
                <a:sym typeface="Baloo 2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2552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1"/>
          <p:cNvGrpSpPr/>
          <p:nvPr/>
        </p:nvGrpSpPr>
        <p:grpSpPr>
          <a:xfrm flipH="1">
            <a:off x="-744493" y="-2372287"/>
            <a:ext cx="13975095" cy="13067979"/>
            <a:chOff x="-796495" y="-1807790"/>
            <a:chExt cx="10481321" cy="9800984"/>
          </a:xfrm>
        </p:grpSpPr>
        <p:sp>
          <p:nvSpPr>
            <p:cNvPr id="105" name="Google Shape;105;p11"/>
            <p:cNvSpPr/>
            <p:nvPr/>
          </p:nvSpPr>
          <p:spPr>
            <a:xfrm>
              <a:off x="-12661" y="-42117"/>
              <a:ext cx="9304236" cy="5277968"/>
            </a:xfrm>
            <a:custGeom>
              <a:avLst/>
              <a:gdLst/>
              <a:ahLst/>
              <a:cxnLst/>
              <a:rect l="l" t="t" r="r" b="b"/>
              <a:pathLst>
                <a:path w="198766" h="112753" extrusionOk="0">
                  <a:moveTo>
                    <a:pt x="1" y="0"/>
                  </a:moveTo>
                  <a:lnTo>
                    <a:pt x="1" y="112753"/>
                  </a:lnTo>
                  <a:lnTo>
                    <a:pt x="198766" y="112753"/>
                  </a:lnTo>
                  <a:lnTo>
                    <a:pt x="198766" y="0"/>
                  </a:lnTo>
                  <a:close/>
                </a:path>
              </a:pathLst>
            </a:custGeom>
            <a:solidFill>
              <a:srgbClr val="B3C4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-796495" y="614206"/>
              <a:ext cx="1657917" cy="1668964"/>
            </a:xfrm>
            <a:custGeom>
              <a:avLst/>
              <a:gdLst/>
              <a:ahLst/>
              <a:cxnLst/>
              <a:rect l="l" t="t" r="r" b="b"/>
              <a:pathLst>
                <a:path w="35418" h="35654" extrusionOk="0">
                  <a:moveTo>
                    <a:pt x="19607" y="0"/>
                  </a:moveTo>
                  <a:cubicBezTo>
                    <a:pt x="13433" y="0"/>
                    <a:pt x="7932" y="3267"/>
                    <a:pt x="3660" y="8103"/>
                  </a:cubicBezTo>
                  <a:cubicBezTo>
                    <a:pt x="389" y="11818"/>
                    <a:pt x="708" y="15852"/>
                    <a:pt x="1" y="20800"/>
                  </a:cubicBezTo>
                  <a:cubicBezTo>
                    <a:pt x="1490" y="26872"/>
                    <a:pt x="6794" y="35654"/>
                    <a:pt x="13978" y="35654"/>
                  </a:cubicBezTo>
                  <a:cubicBezTo>
                    <a:pt x="14551" y="35654"/>
                    <a:pt x="15137" y="35598"/>
                    <a:pt x="15734" y="35480"/>
                  </a:cubicBezTo>
                  <a:cubicBezTo>
                    <a:pt x="19158" y="34801"/>
                    <a:pt x="22748" y="31210"/>
                    <a:pt x="25229" y="28909"/>
                  </a:cubicBezTo>
                  <a:cubicBezTo>
                    <a:pt x="28002" y="26303"/>
                    <a:pt x="29915" y="23406"/>
                    <a:pt x="31675" y="20093"/>
                  </a:cubicBezTo>
                  <a:cubicBezTo>
                    <a:pt x="35418" y="13065"/>
                    <a:pt x="32728" y="3140"/>
                    <a:pt x="24910" y="798"/>
                  </a:cubicBezTo>
                  <a:cubicBezTo>
                    <a:pt x="23098" y="254"/>
                    <a:pt x="21327" y="0"/>
                    <a:pt x="19607" y="0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2689914" y="3439705"/>
              <a:ext cx="3618179" cy="4553490"/>
            </a:xfrm>
            <a:custGeom>
              <a:avLst/>
              <a:gdLst/>
              <a:ahLst/>
              <a:cxnLst/>
              <a:rect l="l" t="t" r="r" b="b"/>
              <a:pathLst>
                <a:path w="77295" h="97276" extrusionOk="0">
                  <a:moveTo>
                    <a:pt x="48905" y="1"/>
                  </a:moveTo>
                  <a:cubicBezTo>
                    <a:pt x="48896" y="1"/>
                    <a:pt x="48887" y="1"/>
                    <a:pt x="48877" y="1"/>
                  </a:cubicBezTo>
                  <a:cubicBezTo>
                    <a:pt x="38010" y="29"/>
                    <a:pt x="28126" y="15623"/>
                    <a:pt x="22041" y="23192"/>
                  </a:cubicBezTo>
                  <a:cubicBezTo>
                    <a:pt x="16191" y="30483"/>
                    <a:pt x="10827" y="38579"/>
                    <a:pt x="6973" y="47118"/>
                  </a:cubicBezTo>
                  <a:cubicBezTo>
                    <a:pt x="3369" y="55130"/>
                    <a:pt x="0" y="65817"/>
                    <a:pt x="3022" y="74481"/>
                  </a:cubicBezTo>
                  <a:cubicBezTo>
                    <a:pt x="4062" y="77461"/>
                    <a:pt x="5684" y="80247"/>
                    <a:pt x="7500" y="83325"/>
                  </a:cubicBezTo>
                  <a:cubicBezTo>
                    <a:pt x="11450" y="90075"/>
                    <a:pt x="16468" y="96119"/>
                    <a:pt x="24688" y="97200"/>
                  </a:cubicBezTo>
                  <a:cubicBezTo>
                    <a:pt x="25270" y="97251"/>
                    <a:pt x="25842" y="97275"/>
                    <a:pt x="26403" y="97275"/>
                  </a:cubicBezTo>
                  <a:cubicBezTo>
                    <a:pt x="36788" y="97275"/>
                    <a:pt x="43701" y="88902"/>
                    <a:pt x="50776" y="82063"/>
                  </a:cubicBezTo>
                  <a:cubicBezTo>
                    <a:pt x="66510" y="66801"/>
                    <a:pt x="77294" y="42072"/>
                    <a:pt x="72706" y="19810"/>
                  </a:cubicBezTo>
                  <a:cubicBezTo>
                    <a:pt x="70420" y="8701"/>
                    <a:pt x="60689" y="1"/>
                    <a:pt x="48905" y="1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2689918" y="71768"/>
              <a:ext cx="1429531" cy="1150637"/>
            </a:xfrm>
            <a:custGeom>
              <a:avLst/>
              <a:gdLst/>
              <a:ahLst/>
              <a:cxnLst/>
              <a:rect l="l" t="t" r="r" b="b"/>
              <a:pathLst>
                <a:path w="30539" h="24581" extrusionOk="0">
                  <a:moveTo>
                    <a:pt x="11034" y="0"/>
                  </a:moveTo>
                  <a:cubicBezTo>
                    <a:pt x="10036" y="0"/>
                    <a:pt x="9052" y="200"/>
                    <a:pt x="8096" y="664"/>
                  </a:cubicBezTo>
                  <a:cubicBezTo>
                    <a:pt x="7403" y="1010"/>
                    <a:pt x="6779" y="1468"/>
                    <a:pt x="6252" y="2050"/>
                  </a:cubicBezTo>
                  <a:cubicBezTo>
                    <a:pt x="2551" y="6056"/>
                    <a:pt x="1" y="15011"/>
                    <a:pt x="5005" y="19017"/>
                  </a:cubicBezTo>
                  <a:cubicBezTo>
                    <a:pt x="7126" y="20722"/>
                    <a:pt x="9940" y="21956"/>
                    <a:pt x="12379" y="23162"/>
                  </a:cubicBezTo>
                  <a:cubicBezTo>
                    <a:pt x="14231" y="24059"/>
                    <a:pt x="15997" y="24581"/>
                    <a:pt x="17752" y="24581"/>
                  </a:cubicBezTo>
                  <a:cubicBezTo>
                    <a:pt x="19466" y="24581"/>
                    <a:pt x="21168" y="24084"/>
                    <a:pt x="22928" y="22954"/>
                  </a:cubicBezTo>
                  <a:cubicBezTo>
                    <a:pt x="25770" y="21165"/>
                    <a:pt x="28903" y="18587"/>
                    <a:pt x="29956" y="15274"/>
                  </a:cubicBezTo>
                  <a:cubicBezTo>
                    <a:pt x="30538" y="13472"/>
                    <a:pt x="30386" y="11365"/>
                    <a:pt x="29221" y="9868"/>
                  </a:cubicBezTo>
                  <a:cubicBezTo>
                    <a:pt x="28265" y="8648"/>
                    <a:pt x="26782" y="7983"/>
                    <a:pt x="25409" y="7248"/>
                  </a:cubicBezTo>
                  <a:cubicBezTo>
                    <a:pt x="21496" y="5152"/>
                    <a:pt x="16093" y="0"/>
                    <a:pt x="11034" y="0"/>
                  </a:cubicBezTo>
                  <a:close/>
                </a:path>
              </a:pathLst>
            </a:custGeom>
            <a:solidFill>
              <a:srgbClr val="FFD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5128387" y="-1807790"/>
              <a:ext cx="4556439" cy="5209110"/>
            </a:xfrm>
            <a:custGeom>
              <a:avLst/>
              <a:gdLst/>
              <a:ahLst/>
              <a:cxnLst/>
              <a:rect l="l" t="t" r="r" b="b"/>
              <a:pathLst>
                <a:path w="97339" h="111282" extrusionOk="0">
                  <a:moveTo>
                    <a:pt x="26346" y="1"/>
                  </a:moveTo>
                  <a:cubicBezTo>
                    <a:pt x="17212" y="1"/>
                    <a:pt x="8898" y="5244"/>
                    <a:pt x="5047" y="18369"/>
                  </a:cubicBezTo>
                  <a:cubicBezTo>
                    <a:pt x="1" y="35572"/>
                    <a:pt x="9066" y="55103"/>
                    <a:pt x="17647" y="69644"/>
                  </a:cubicBezTo>
                  <a:cubicBezTo>
                    <a:pt x="25715" y="83298"/>
                    <a:pt x="37566" y="94665"/>
                    <a:pt x="51414" y="102400"/>
                  </a:cubicBezTo>
                  <a:cubicBezTo>
                    <a:pt x="55892" y="104909"/>
                    <a:pt x="60563" y="107030"/>
                    <a:pt x="65401" y="108735"/>
                  </a:cubicBezTo>
                  <a:cubicBezTo>
                    <a:pt x="69419" y="110149"/>
                    <a:pt x="73660" y="111281"/>
                    <a:pt x="77881" y="111281"/>
                  </a:cubicBezTo>
                  <a:cubicBezTo>
                    <a:pt x="79122" y="111281"/>
                    <a:pt x="80361" y="111184"/>
                    <a:pt x="81592" y="110966"/>
                  </a:cubicBezTo>
                  <a:cubicBezTo>
                    <a:pt x="94636" y="108638"/>
                    <a:pt x="97339" y="94443"/>
                    <a:pt x="91739" y="84185"/>
                  </a:cubicBezTo>
                  <a:cubicBezTo>
                    <a:pt x="86859" y="75230"/>
                    <a:pt x="80122" y="67939"/>
                    <a:pt x="75146" y="59067"/>
                  </a:cubicBezTo>
                  <a:cubicBezTo>
                    <a:pt x="68853" y="47853"/>
                    <a:pt x="64874" y="36667"/>
                    <a:pt x="60078" y="24856"/>
                  </a:cubicBezTo>
                  <a:cubicBezTo>
                    <a:pt x="54435" y="10933"/>
                    <a:pt x="39536" y="1"/>
                    <a:pt x="26346" y="1"/>
                  </a:cubicBezTo>
                  <a:close/>
                </a:path>
              </a:pathLst>
            </a:custGeom>
            <a:solidFill>
              <a:srgbClr val="E7AE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0" name="Google Shape;11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11" name="Google Shape;111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74272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47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"/>
          <p:cNvSpPr/>
          <p:nvPr/>
        </p:nvSpPr>
        <p:spPr>
          <a:xfrm>
            <a:off x="3586553" y="4586273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5" name="Google Shape;115;p13"/>
          <p:cNvSpPr/>
          <p:nvPr/>
        </p:nvSpPr>
        <p:spPr>
          <a:xfrm>
            <a:off x="-1061993" y="818941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6" name="Google Shape;116;p13"/>
          <p:cNvSpPr/>
          <p:nvPr/>
        </p:nvSpPr>
        <p:spPr>
          <a:xfrm>
            <a:off x="7752250" y="-2511987"/>
            <a:ext cx="6075252" cy="6945480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/>
          </p:nvPr>
        </p:nvSpPr>
        <p:spPr>
          <a:xfrm>
            <a:off x="1174967" y="18569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1"/>
          </p:nvPr>
        </p:nvSpPr>
        <p:spPr>
          <a:xfrm>
            <a:off x="1174967" y="23729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2"/>
          </p:nvPr>
        </p:nvSpPr>
        <p:spPr>
          <a:xfrm>
            <a:off x="4607000" y="18569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3"/>
          </p:nvPr>
        </p:nvSpPr>
        <p:spPr>
          <a:xfrm>
            <a:off x="4607000" y="23729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4"/>
          </p:nvPr>
        </p:nvSpPr>
        <p:spPr>
          <a:xfrm>
            <a:off x="8039033" y="18569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5"/>
          </p:nvPr>
        </p:nvSpPr>
        <p:spPr>
          <a:xfrm>
            <a:off x="8039033" y="23729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6"/>
          </p:nvPr>
        </p:nvSpPr>
        <p:spPr>
          <a:xfrm>
            <a:off x="1174967" y="37608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7"/>
          </p:nvPr>
        </p:nvSpPr>
        <p:spPr>
          <a:xfrm>
            <a:off x="1174967" y="42768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title" idx="8"/>
          </p:nvPr>
        </p:nvSpPr>
        <p:spPr>
          <a:xfrm>
            <a:off x="4607000" y="37608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subTitle" idx="9"/>
          </p:nvPr>
        </p:nvSpPr>
        <p:spPr>
          <a:xfrm>
            <a:off x="4607000" y="42768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title" idx="13"/>
          </p:nvPr>
        </p:nvSpPr>
        <p:spPr>
          <a:xfrm>
            <a:off x="8039033" y="3760867"/>
            <a:ext cx="2978000" cy="617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subTitle" idx="14"/>
          </p:nvPr>
        </p:nvSpPr>
        <p:spPr>
          <a:xfrm>
            <a:off x="8039033" y="4276867"/>
            <a:ext cx="2978000" cy="7924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29" name="Google Shape;129;p13"/>
          <p:cNvSpPr txBox="1">
            <a:spLocks noGrp="1"/>
          </p:cNvSpPr>
          <p:nvPr>
            <p:ph type="title" idx="15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4549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1843256" y="1892600"/>
            <a:ext cx="3528400" cy="411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subTitle" idx="1"/>
          </p:nvPr>
        </p:nvSpPr>
        <p:spPr>
          <a:xfrm>
            <a:off x="1852059" y="2316833"/>
            <a:ext cx="3519600" cy="1514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33" name="Google Shape;133;p14"/>
          <p:cNvSpPr txBox="1">
            <a:spLocks noGrp="1"/>
          </p:cNvSpPr>
          <p:nvPr>
            <p:ph type="title" idx="2"/>
          </p:nvPr>
        </p:nvSpPr>
        <p:spPr>
          <a:xfrm>
            <a:off x="7245259" y="1892600"/>
            <a:ext cx="27676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3"/>
          </p:nvPr>
        </p:nvSpPr>
        <p:spPr>
          <a:xfrm>
            <a:off x="6675403" y="2316833"/>
            <a:ext cx="3519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title" idx="4"/>
          </p:nvPr>
        </p:nvSpPr>
        <p:spPr>
          <a:xfrm>
            <a:off x="2554464" y="4226100"/>
            <a:ext cx="35912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Handlee"/>
              <a:buNone/>
              <a:defRPr sz="2667" b="1">
                <a:latin typeface="Handlee"/>
                <a:ea typeface="Handlee"/>
                <a:cs typeface="Handlee"/>
                <a:sym typeface="Handlee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36" name="Google Shape;136;p14"/>
          <p:cNvSpPr txBox="1">
            <a:spLocks noGrp="1"/>
          </p:cNvSpPr>
          <p:nvPr>
            <p:ph type="subTitle" idx="5"/>
          </p:nvPr>
        </p:nvSpPr>
        <p:spPr>
          <a:xfrm>
            <a:off x="1956827" y="4651900"/>
            <a:ext cx="35196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title" idx="6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38" name="Google Shape;138;p14"/>
          <p:cNvSpPr/>
          <p:nvPr/>
        </p:nvSpPr>
        <p:spPr>
          <a:xfrm rot="10800000">
            <a:off x="10441401" y="570711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39" name="Google Shape;139;p14"/>
          <p:cNvSpPr/>
          <p:nvPr/>
        </p:nvSpPr>
        <p:spPr>
          <a:xfrm rot="10800000">
            <a:off x="10530935" y="5031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0" name="Google Shape;140;p14"/>
          <p:cNvSpPr/>
          <p:nvPr/>
        </p:nvSpPr>
        <p:spPr>
          <a:xfrm rot="1127693">
            <a:off x="-1760583" y="-1055344"/>
            <a:ext cx="3800201" cy="4782565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286120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/>
          <p:nvPr/>
        </p:nvSpPr>
        <p:spPr>
          <a:xfrm rot="10800000" flipH="1">
            <a:off x="4196158" y="577061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3" name="Google Shape;143;p15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44" name="Google Shape;144;p15"/>
          <p:cNvSpPr/>
          <p:nvPr/>
        </p:nvSpPr>
        <p:spPr>
          <a:xfrm rot="10800000" flipH="1">
            <a:off x="55607" y="43562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5" name="Google Shape;145;p15"/>
          <p:cNvSpPr/>
          <p:nvPr/>
        </p:nvSpPr>
        <p:spPr>
          <a:xfrm rot="10800000" flipH="1">
            <a:off x="8285553" y="-2431609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222318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grpSp>
        <p:nvGrpSpPr>
          <p:cNvPr id="148" name="Google Shape;148;p16"/>
          <p:cNvGrpSpPr/>
          <p:nvPr/>
        </p:nvGrpSpPr>
        <p:grpSpPr>
          <a:xfrm flipH="1">
            <a:off x="5472317" y="818941"/>
            <a:ext cx="7440784" cy="9737051"/>
            <a:chOff x="-796495" y="614206"/>
            <a:chExt cx="5580588" cy="7302788"/>
          </a:xfrm>
        </p:grpSpPr>
        <p:sp>
          <p:nvSpPr>
            <p:cNvPr id="149" name="Google Shape;149;p16"/>
            <p:cNvSpPr/>
            <p:nvPr/>
          </p:nvSpPr>
          <p:spPr>
            <a:xfrm>
              <a:off x="-796495" y="614206"/>
              <a:ext cx="1657917" cy="1668964"/>
            </a:xfrm>
            <a:custGeom>
              <a:avLst/>
              <a:gdLst/>
              <a:ahLst/>
              <a:cxnLst/>
              <a:rect l="l" t="t" r="r" b="b"/>
              <a:pathLst>
                <a:path w="35418" h="35654" extrusionOk="0">
                  <a:moveTo>
                    <a:pt x="19607" y="0"/>
                  </a:moveTo>
                  <a:cubicBezTo>
                    <a:pt x="13433" y="0"/>
                    <a:pt x="7932" y="3267"/>
                    <a:pt x="3660" y="8103"/>
                  </a:cubicBezTo>
                  <a:cubicBezTo>
                    <a:pt x="389" y="11818"/>
                    <a:pt x="708" y="15852"/>
                    <a:pt x="1" y="20800"/>
                  </a:cubicBezTo>
                  <a:cubicBezTo>
                    <a:pt x="1490" y="26872"/>
                    <a:pt x="6794" y="35654"/>
                    <a:pt x="13978" y="35654"/>
                  </a:cubicBezTo>
                  <a:cubicBezTo>
                    <a:pt x="14551" y="35654"/>
                    <a:pt x="15137" y="35598"/>
                    <a:pt x="15734" y="35480"/>
                  </a:cubicBezTo>
                  <a:cubicBezTo>
                    <a:pt x="19158" y="34801"/>
                    <a:pt x="22748" y="31210"/>
                    <a:pt x="25229" y="28909"/>
                  </a:cubicBezTo>
                  <a:cubicBezTo>
                    <a:pt x="28002" y="26303"/>
                    <a:pt x="29915" y="23406"/>
                    <a:pt x="31675" y="20093"/>
                  </a:cubicBezTo>
                  <a:cubicBezTo>
                    <a:pt x="35418" y="13065"/>
                    <a:pt x="32728" y="3140"/>
                    <a:pt x="24910" y="798"/>
                  </a:cubicBezTo>
                  <a:cubicBezTo>
                    <a:pt x="23098" y="254"/>
                    <a:pt x="21327" y="0"/>
                    <a:pt x="19607" y="0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1165914" y="3363505"/>
              <a:ext cx="3618179" cy="4553490"/>
            </a:xfrm>
            <a:custGeom>
              <a:avLst/>
              <a:gdLst/>
              <a:ahLst/>
              <a:cxnLst/>
              <a:rect l="l" t="t" r="r" b="b"/>
              <a:pathLst>
                <a:path w="77295" h="97276" extrusionOk="0">
                  <a:moveTo>
                    <a:pt x="48905" y="1"/>
                  </a:moveTo>
                  <a:cubicBezTo>
                    <a:pt x="48896" y="1"/>
                    <a:pt x="48887" y="1"/>
                    <a:pt x="48877" y="1"/>
                  </a:cubicBezTo>
                  <a:cubicBezTo>
                    <a:pt x="38010" y="29"/>
                    <a:pt x="28126" y="15623"/>
                    <a:pt x="22041" y="23192"/>
                  </a:cubicBezTo>
                  <a:cubicBezTo>
                    <a:pt x="16191" y="30483"/>
                    <a:pt x="10827" y="38579"/>
                    <a:pt x="6973" y="47118"/>
                  </a:cubicBezTo>
                  <a:cubicBezTo>
                    <a:pt x="3369" y="55130"/>
                    <a:pt x="0" y="65817"/>
                    <a:pt x="3022" y="74481"/>
                  </a:cubicBezTo>
                  <a:cubicBezTo>
                    <a:pt x="4062" y="77461"/>
                    <a:pt x="5684" y="80247"/>
                    <a:pt x="7500" y="83325"/>
                  </a:cubicBezTo>
                  <a:cubicBezTo>
                    <a:pt x="11450" y="90075"/>
                    <a:pt x="16468" y="96119"/>
                    <a:pt x="24688" y="97200"/>
                  </a:cubicBezTo>
                  <a:cubicBezTo>
                    <a:pt x="25270" y="97251"/>
                    <a:pt x="25842" y="97275"/>
                    <a:pt x="26403" y="97275"/>
                  </a:cubicBezTo>
                  <a:cubicBezTo>
                    <a:pt x="36788" y="97275"/>
                    <a:pt x="43701" y="88902"/>
                    <a:pt x="50776" y="82063"/>
                  </a:cubicBezTo>
                  <a:cubicBezTo>
                    <a:pt x="66510" y="66801"/>
                    <a:pt x="77294" y="42072"/>
                    <a:pt x="72706" y="19810"/>
                  </a:cubicBezTo>
                  <a:cubicBezTo>
                    <a:pt x="70420" y="8701"/>
                    <a:pt x="60689" y="1"/>
                    <a:pt x="48905" y="1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1" name="Google Shape;151;p16"/>
          <p:cNvSpPr/>
          <p:nvPr/>
        </p:nvSpPr>
        <p:spPr>
          <a:xfrm rot="10800000" flipH="1">
            <a:off x="-510603" y="-249775"/>
            <a:ext cx="2708605" cy="2180171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043045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/>
          <p:nvPr/>
        </p:nvSpPr>
        <p:spPr>
          <a:xfrm rot="10800000">
            <a:off x="5689977" y="505941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4" name="Google Shape;154;p17"/>
          <p:cNvSpPr txBox="1">
            <a:spLocks noGrp="1"/>
          </p:cNvSpPr>
          <p:nvPr>
            <p:ph type="title"/>
          </p:nvPr>
        </p:nvSpPr>
        <p:spPr>
          <a:xfrm flipH="1">
            <a:off x="950967" y="759067"/>
            <a:ext cx="93964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55" name="Google Shape;155;p17"/>
          <p:cNvSpPr/>
          <p:nvPr/>
        </p:nvSpPr>
        <p:spPr>
          <a:xfrm rot="10800000">
            <a:off x="10034011" y="36450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6" name="Google Shape;156;p17"/>
          <p:cNvSpPr/>
          <p:nvPr/>
        </p:nvSpPr>
        <p:spPr>
          <a:xfrm rot="10800000">
            <a:off x="2771783" y="-3968309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70963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 only 4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/>
          <p:nvPr/>
        </p:nvSpPr>
        <p:spPr>
          <a:xfrm rot="10800000" flipH="1">
            <a:off x="106758" y="-24919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9" name="Google Shape;159;p18"/>
          <p:cNvSpPr/>
          <p:nvPr/>
        </p:nvSpPr>
        <p:spPr>
          <a:xfrm rot="10800000" flipH="1">
            <a:off x="55607" y="43562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60" name="Google Shape;160;p18"/>
          <p:cNvSpPr/>
          <p:nvPr/>
        </p:nvSpPr>
        <p:spPr>
          <a:xfrm rot="10800000" flipH="1">
            <a:off x="8285553" y="-2431609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61" name="Google Shape;161;p18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72983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 only 5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/>
          <p:nvPr/>
        </p:nvSpPr>
        <p:spPr>
          <a:xfrm rot="10800000">
            <a:off x="6646908" y="568171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64" name="Google Shape;164;p19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65" name="Google Shape;165;p19"/>
          <p:cNvSpPr/>
          <p:nvPr/>
        </p:nvSpPr>
        <p:spPr>
          <a:xfrm rot="10800000">
            <a:off x="10482943" y="42673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66" name="Google Shape;166;p19"/>
          <p:cNvSpPr/>
          <p:nvPr/>
        </p:nvSpPr>
        <p:spPr>
          <a:xfrm rot="10800000">
            <a:off x="-1874448" y="-2203009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635723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 only 6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/>
          <p:nvPr/>
        </p:nvSpPr>
        <p:spPr>
          <a:xfrm rot="10800000" flipH="1">
            <a:off x="106758" y="-24919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69" name="Google Shape;169;p20"/>
          <p:cNvSpPr/>
          <p:nvPr/>
        </p:nvSpPr>
        <p:spPr>
          <a:xfrm rot="10800000" flipH="1">
            <a:off x="55607" y="43562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70" name="Google Shape;170;p20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6366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/>
          <p:nvPr/>
        </p:nvSpPr>
        <p:spPr>
          <a:xfrm flipH="1">
            <a:off x="10702546" y="818941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1" name="Google Shape;41;p3"/>
          <p:cNvSpPr/>
          <p:nvPr/>
        </p:nvSpPr>
        <p:spPr>
          <a:xfrm flipH="1">
            <a:off x="3440318" y="4586273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2" name="Google Shape;42;p3"/>
          <p:cNvSpPr/>
          <p:nvPr/>
        </p:nvSpPr>
        <p:spPr>
          <a:xfrm flipH="1">
            <a:off x="6358512" y="95691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3" name="Google Shape;43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8762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/>
          <p:nvPr/>
        </p:nvSpPr>
        <p:spPr>
          <a:xfrm>
            <a:off x="-16881" y="-56156"/>
            <a:ext cx="12405648" cy="7037291"/>
          </a:xfrm>
          <a:custGeom>
            <a:avLst/>
            <a:gdLst/>
            <a:ahLst/>
            <a:cxnLst/>
            <a:rect l="l" t="t" r="r" b="b"/>
            <a:pathLst>
              <a:path w="198766" h="112753" extrusionOk="0">
                <a:moveTo>
                  <a:pt x="1" y="0"/>
                </a:moveTo>
                <a:lnTo>
                  <a:pt x="1" y="112753"/>
                </a:lnTo>
                <a:lnTo>
                  <a:pt x="198766" y="112753"/>
                </a:lnTo>
                <a:lnTo>
                  <a:pt x="198766" y="0"/>
                </a:lnTo>
                <a:close/>
              </a:path>
            </a:pathLst>
          </a:custGeom>
          <a:solidFill>
            <a:srgbClr val="B3C4B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73" name="Google Shape;173;p21"/>
          <p:cNvSpPr/>
          <p:nvPr/>
        </p:nvSpPr>
        <p:spPr>
          <a:xfrm rot="-1164508" flipH="1">
            <a:off x="8690378" y="4472951"/>
            <a:ext cx="4824244" cy="6071325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74" name="Google Shape;174;p21"/>
          <p:cNvSpPr/>
          <p:nvPr/>
        </p:nvSpPr>
        <p:spPr>
          <a:xfrm flipH="1">
            <a:off x="-3062397" y="-3038087"/>
            <a:ext cx="6075252" cy="6945480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75" name="Google Shape;175;p21"/>
          <p:cNvGrpSpPr/>
          <p:nvPr/>
        </p:nvGrpSpPr>
        <p:grpSpPr>
          <a:xfrm>
            <a:off x="1828800" y="-76209"/>
            <a:ext cx="8712000" cy="6223260"/>
            <a:chOff x="1371600" y="916025"/>
            <a:chExt cx="6534000" cy="3522600"/>
          </a:xfrm>
        </p:grpSpPr>
        <p:sp>
          <p:nvSpPr>
            <p:cNvPr id="176" name="Google Shape;176;p21"/>
            <p:cNvSpPr txBox="1"/>
            <p:nvPr/>
          </p:nvSpPr>
          <p:spPr>
            <a:xfrm>
              <a:off x="2879400" y="3531475"/>
              <a:ext cx="3385200" cy="7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40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666666"/>
                  </a:solidFill>
                  <a:latin typeface="Baloo 2"/>
                  <a:ea typeface="Baloo 2"/>
                  <a:cs typeface="Baloo 2"/>
                  <a:sym typeface="Baloo 2"/>
                </a:rPr>
                <a:t>CREDITS: This presentation template was created by </a:t>
              </a:r>
              <a:r>
                <a:rPr lang="en" sz="1600" b="1">
                  <a:solidFill>
                    <a:srgbClr val="666666"/>
                  </a:solidFill>
                  <a:uFill>
                    <a:noFill/>
                  </a:uFill>
                  <a:latin typeface="Baloo 2"/>
                  <a:ea typeface="Baloo 2"/>
                  <a:cs typeface="Baloo 2"/>
                  <a:sym typeface="Baloo 2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Slidesgo</a:t>
              </a:r>
              <a:r>
                <a:rPr lang="en" sz="1600">
                  <a:solidFill>
                    <a:srgbClr val="666666"/>
                  </a:solidFill>
                  <a:latin typeface="Baloo 2"/>
                  <a:ea typeface="Baloo 2"/>
                  <a:cs typeface="Baloo 2"/>
                  <a:sym typeface="Baloo 2"/>
                </a:rPr>
                <a:t>, including icons by </a:t>
              </a:r>
              <a:r>
                <a:rPr lang="en" sz="1600" b="1">
                  <a:solidFill>
                    <a:srgbClr val="666666"/>
                  </a:solidFill>
                  <a:uFill>
                    <a:noFill/>
                  </a:uFill>
                  <a:latin typeface="Baloo 2"/>
                  <a:ea typeface="Baloo 2"/>
                  <a:cs typeface="Baloo 2"/>
                  <a:sym typeface="Baloo 2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Flaticon</a:t>
              </a:r>
              <a:r>
                <a:rPr lang="en" sz="1600">
                  <a:solidFill>
                    <a:srgbClr val="666666"/>
                  </a:solidFill>
                  <a:latin typeface="Baloo 2"/>
                  <a:ea typeface="Baloo 2"/>
                  <a:cs typeface="Baloo 2"/>
                  <a:sym typeface="Baloo 2"/>
                </a:rPr>
                <a:t>, and infographics &amp; images by </a:t>
              </a:r>
              <a:r>
                <a:rPr lang="en" sz="1600" b="1">
                  <a:solidFill>
                    <a:srgbClr val="666666"/>
                  </a:solidFill>
                  <a:uFill>
                    <a:noFill/>
                  </a:uFill>
                  <a:latin typeface="Baloo 2"/>
                  <a:ea typeface="Baloo 2"/>
                  <a:cs typeface="Baloo 2"/>
                  <a:sym typeface="Baloo 2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Freepik</a:t>
              </a:r>
              <a:r>
                <a:rPr lang="en" sz="1600">
                  <a:solidFill>
                    <a:srgbClr val="666666"/>
                  </a:solidFill>
                  <a:latin typeface="Baloo 2"/>
                  <a:ea typeface="Baloo 2"/>
                  <a:cs typeface="Baloo 2"/>
                  <a:sym typeface="Baloo 2"/>
                </a:rPr>
                <a:t>. </a:t>
              </a:r>
              <a:endParaRPr sz="16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endParaRPr>
            </a:p>
            <a:p>
              <a:pPr marL="0" lvl="0" indent="0" algn="ctr" rtl="0">
                <a:spcBef>
                  <a:spcPts val="400"/>
                </a:spcBef>
                <a:spcAft>
                  <a:spcPts val="0"/>
                </a:spcAft>
                <a:buNone/>
              </a:pPr>
              <a:endParaRPr sz="1600" b="1">
                <a:solidFill>
                  <a:srgbClr val="3F3C3B"/>
                </a:solidFill>
                <a:latin typeface="Catamaran"/>
                <a:ea typeface="Catamaran"/>
                <a:cs typeface="Catamaran"/>
                <a:sym typeface="Catamaran"/>
              </a:endParaRPr>
            </a:p>
          </p:txBody>
        </p:sp>
        <p:sp>
          <p:nvSpPr>
            <p:cNvPr id="177" name="Google Shape;177;p21"/>
            <p:cNvSpPr/>
            <p:nvPr/>
          </p:nvSpPr>
          <p:spPr>
            <a:xfrm>
              <a:off x="1371600" y="916025"/>
              <a:ext cx="6534000" cy="3522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8" name="Google Shape;178;p21"/>
          <p:cNvGrpSpPr/>
          <p:nvPr/>
        </p:nvGrpSpPr>
        <p:grpSpPr>
          <a:xfrm>
            <a:off x="2565200" y="2350567"/>
            <a:ext cx="7239200" cy="2844800"/>
            <a:chOff x="1857300" y="1962150"/>
            <a:chExt cx="5429400" cy="2133600"/>
          </a:xfrm>
        </p:grpSpPr>
        <p:cxnSp>
          <p:nvCxnSpPr>
            <p:cNvPr id="179" name="Google Shape;179;p21"/>
            <p:cNvCxnSpPr/>
            <p:nvPr/>
          </p:nvCxnSpPr>
          <p:spPr>
            <a:xfrm>
              <a:off x="1857300" y="1962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21"/>
            <p:cNvCxnSpPr/>
            <p:nvPr/>
          </p:nvCxnSpPr>
          <p:spPr>
            <a:xfrm>
              <a:off x="1857300" y="2266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21"/>
            <p:cNvCxnSpPr/>
            <p:nvPr/>
          </p:nvCxnSpPr>
          <p:spPr>
            <a:xfrm>
              <a:off x="1857300" y="2571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21"/>
            <p:cNvCxnSpPr/>
            <p:nvPr/>
          </p:nvCxnSpPr>
          <p:spPr>
            <a:xfrm>
              <a:off x="1857300" y="28765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21"/>
            <p:cNvCxnSpPr/>
            <p:nvPr/>
          </p:nvCxnSpPr>
          <p:spPr>
            <a:xfrm>
              <a:off x="1857300" y="3181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21"/>
            <p:cNvCxnSpPr/>
            <p:nvPr/>
          </p:nvCxnSpPr>
          <p:spPr>
            <a:xfrm>
              <a:off x="1857300" y="3486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21"/>
            <p:cNvCxnSpPr/>
            <p:nvPr/>
          </p:nvCxnSpPr>
          <p:spPr>
            <a:xfrm>
              <a:off x="1857300" y="3790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21"/>
            <p:cNvCxnSpPr/>
            <p:nvPr/>
          </p:nvCxnSpPr>
          <p:spPr>
            <a:xfrm>
              <a:off x="1857300" y="4095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7" name="Google Shape;187;p21"/>
          <p:cNvSpPr txBox="1">
            <a:spLocks noGrp="1"/>
          </p:cNvSpPr>
          <p:nvPr>
            <p:ph type="ctrTitle"/>
          </p:nvPr>
        </p:nvSpPr>
        <p:spPr>
          <a:xfrm>
            <a:off x="2463800" y="863600"/>
            <a:ext cx="7315200" cy="139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>
                <a:solidFill>
                  <a:srgbClr val="EB7E7C"/>
                </a:solidFill>
                <a:latin typeface="Handlee"/>
                <a:ea typeface="Handlee"/>
                <a:cs typeface="Handlee"/>
                <a:sym typeface="Handle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88" name="Google Shape;188;p21"/>
          <p:cNvSpPr txBox="1">
            <a:spLocks noGrp="1"/>
          </p:cNvSpPr>
          <p:nvPr>
            <p:ph type="subTitle" idx="1"/>
          </p:nvPr>
        </p:nvSpPr>
        <p:spPr>
          <a:xfrm>
            <a:off x="3492600" y="2318333"/>
            <a:ext cx="5257600" cy="18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grpSp>
        <p:nvGrpSpPr>
          <p:cNvPr id="189" name="Google Shape;189;p21"/>
          <p:cNvGrpSpPr/>
          <p:nvPr/>
        </p:nvGrpSpPr>
        <p:grpSpPr>
          <a:xfrm>
            <a:off x="2565200" y="1944167"/>
            <a:ext cx="7239200" cy="2032000"/>
            <a:chOff x="1857300" y="1657350"/>
            <a:chExt cx="5429400" cy="1524000"/>
          </a:xfrm>
        </p:grpSpPr>
        <p:cxnSp>
          <p:nvCxnSpPr>
            <p:cNvPr id="190" name="Google Shape;190;p21"/>
            <p:cNvCxnSpPr/>
            <p:nvPr/>
          </p:nvCxnSpPr>
          <p:spPr>
            <a:xfrm>
              <a:off x="1857300" y="1657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Google Shape;191;p21"/>
            <p:cNvCxnSpPr/>
            <p:nvPr/>
          </p:nvCxnSpPr>
          <p:spPr>
            <a:xfrm>
              <a:off x="1857300" y="19621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2" name="Google Shape;192;p21"/>
            <p:cNvCxnSpPr/>
            <p:nvPr/>
          </p:nvCxnSpPr>
          <p:spPr>
            <a:xfrm>
              <a:off x="1857300" y="22669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21"/>
            <p:cNvCxnSpPr/>
            <p:nvPr/>
          </p:nvCxnSpPr>
          <p:spPr>
            <a:xfrm>
              <a:off x="1857300" y="25717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21"/>
            <p:cNvCxnSpPr/>
            <p:nvPr/>
          </p:nvCxnSpPr>
          <p:spPr>
            <a:xfrm>
              <a:off x="1857300" y="28765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21"/>
            <p:cNvCxnSpPr/>
            <p:nvPr/>
          </p:nvCxnSpPr>
          <p:spPr>
            <a:xfrm>
              <a:off x="1857300" y="3181350"/>
              <a:ext cx="5429400" cy="0"/>
            </a:xfrm>
            <a:prstGeom prst="straightConnector1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6" name="Google Shape;196;p21"/>
          <p:cNvSpPr txBox="1"/>
          <p:nvPr/>
        </p:nvSpPr>
        <p:spPr>
          <a:xfrm>
            <a:off x="2705200" y="4302233"/>
            <a:ext cx="68324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rPr>
              <a:t>CREDITS: This presentation template was created by </a:t>
            </a:r>
            <a:r>
              <a:rPr lang="en" sz="1600" b="1">
                <a:solidFill>
                  <a:srgbClr val="666666"/>
                </a:solidFill>
                <a:uFill>
                  <a:noFill/>
                </a:uFill>
                <a:latin typeface="Baloo 2"/>
                <a:ea typeface="Baloo 2"/>
                <a:cs typeface="Baloo 2"/>
                <a:sym typeface="Baloo 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rPr>
              <a:t>, including icons by </a:t>
            </a:r>
            <a:r>
              <a:rPr lang="en" sz="1600" b="1">
                <a:solidFill>
                  <a:srgbClr val="666666"/>
                </a:solidFill>
                <a:uFill>
                  <a:noFill/>
                </a:uFill>
                <a:latin typeface="Baloo 2"/>
                <a:ea typeface="Baloo 2"/>
                <a:cs typeface="Baloo 2"/>
                <a:sym typeface="Baloo 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rPr>
              <a:t>, and infographics &amp; images by </a:t>
            </a:r>
            <a:r>
              <a:rPr lang="en" sz="1600" b="1">
                <a:solidFill>
                  <a:srgbClr val="666666"/>
                </a:solidFill>
                <a:uFill>
                  <a:noFill/>
                </a:uFill>
                <a:latin typeface="Baloo 2"/>
                <a:ea typeface="Baloo 2"/>
                <a:cs typeface="Baloo 2"/>
                <a:sym typeface="Baloo 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6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rPr>
              <a:t>. </a:t>
            </a:r>
            <a:endParaRPr sz="1600">
              <a:solidFill>
                <a:srgbClr val="666666"/>
              </a:solidFill>
              <a:latin typeface="Baloo 2"/>
              <a:ea typeface="Baloo 2"/>
              <a:cs typeface="Baloo 2"/>
              <a:sym typeface="Baloo 2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sz="1600" b="1">
              <a:solidFill>
                <a:srgbClr val="666666"/>
              </a:solidFill>
              <a:latin typeface="Baloo 2"/>
              <a:ea typeface="Baloo 2"/>
              <a:cs typeface="Baloo 2"/>
              <a:sym typeface="Baloo 2"/>
            </a:endParaRPr>
          </a:p>
        </p:txBody>
      </p:sp>
    </p:spTree>
    <p:extLst>
      <p:ext uri="{BB962C8B-B14F-4D97-AF65-F5344CB8AC3E}">
        <p14:creationId xmlns:p14="http://schemas.microsoft.com/office/powerpoint/2010/main" val="820318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2"/>
          <p:cNvSpPr/>
          <p:nvPr/>
        </p:nvSpPr>
        <p:spPr>
          <a:xfrm rot="10800000" flipH="1">
            <a:off x="-1061993" y="3920279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99" name="Google Shape;199;p22"/>
          <p:cNvSpPr/>
          <p:nvPr/>
        </p:nvSpPr>
        <p:spPr>
          <a:xfrm rot="10800000" flipH="1">
            <a:off x="3586553" y="-3693087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0" name="Google Shape;200;p22"/>
          <p:cNvSpPr/>
          <p:nvPr/>
        </p:nvSpPr>
        <p:spPr>
          <a:xfrm rot="10800000" flipH="1">
            <a:off x="3586558" y="5334634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1" name="Google Shape;201;p22"/>
          <p:cNvSpPr/>
          <p:nvPr/>
        </p:nvSpPr>
        <p:spPr>
          <a:xfrm rot="10800000" flipH="1">
            <a:off x="6837850" y="2429412"/>
            <a:ext cx="6075252" cy="6945480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4183082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"/>
          <p:cNvSpPr/>
          <p:nvPr/>
        </p:nvSpPr>
        <p:spPr>
          <a:xfrm rot="10800000">
            <a:off x="10702546" y="3920279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4" name="Google Shape;204;p23"/>
          <p:cNvSpPr/>
          <p:nvPr/>
        </p:nvSpPr>
        <p:spPr>
          <a:xfrm rot="10800000">
            <a:off x="3440318" y="-3693087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5" name="Google Shape;205;p23"/>
          <p:cNvSpPr/>
          <p:nvPr/>
        </p:nvSpPr>
        <p:spPr>
          <a:xfrm rot="10800000">
            <a:off x="6358512" y="5334634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673176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/>
          <p:nvPr/>
        </p:nvSpPr>
        <p:spPr>
          <a:xfrm rot="10800000">
            <a:off x="10702546" y="3920279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8" name="Google Shape;208;p24"/>
          <p:cNvSpPr/>
          <p:nvPr/>
        </p:nvSpPr>
        <p:spPr>
          <a:xfrm rot="10800000">
            <a:off x="3440318" y="-3693087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9" name="Google Shape;209;p24"/>
          <p:cNvSpPr/>
          <p:nvPr/>
        </p:nvSpPr>
        <p:spPr>
          <a:xfrm rot="10800000">
            <a:off x="-1341393" y="2226212"/>
            <a:ext cx="6075252" cy="6945480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4067641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/>
          <p:nvPr/>
        </p:nvSpPr>
        <p:spPr>
          <a:xfrm rot="10800000" flipH="1">
            <a:off x="-969389" y="3704379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12" name="Google Shape;212;p25"/>
          <p:cNvSpPr/>
          <p:nvPr/>
        </p:nvSpPr>
        <p:spPr>
          <a:xfrm rot="10800000" flipH="1">
            <a:off x="2561561" y="-469266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13" name="Google Shape;213;p25"/>
          <p:cNvSpPr/>
          <p:nvPr/>
        </p:nvSpPr>
        <p:spPr>
          <a:xfrm rot="1398376">
            <a:off x="5656737" y="3798847"/>
            <a:ext cx="4824188" cy="6071256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371805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BFEAD-57CF-438A-8084-C5AC7F47E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62986"/>
            <a:ext cx="9144000" cy="178609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7A3CB-B083-4E49-9123-A5E47559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4102C-4609-416C-A808-0FFE0051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BCC5D-6F2C-472F-BD4C-4096793DF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9BFFF1-5465-4317-B9DB-C23A5B1D7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4696"/>
            <a:ext cx="9144000" cy="45979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611519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9839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647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/>
          <a:lstStyle>
            <a:lvl1pPr marL="0" indent="0" algn="ctr">
              <a:buNone/>
              <a:defRPr sz="2400" spc="3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6451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519" y="1189038"/>
            <a:ext cx="11002962" cy="49879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44C8ED9-0534-4EC5-8080-49DFF65B3B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519" y="0"/>
            <a:ext cx="11002962" cy="1189038"/>
          </a:xfrm>
        </p:spPr>
        <p:txBody>
          <a:bodyPr>
            <a:normAutofit/>
          </a:bodyPr>
          <a:lstStyle>
            <a:lvl1pPr algn="ctr">
              <a:defRPr sz="3600" b="1" spc="3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6E0AC-4834-46AF-A953-9EE372259D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4F2F3C-7D16-40A3-A7C1-77AE127D5D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29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"/>
          <p:cNvSpPr/>
          <p:nvPr/>
        </p:nvSpPr>
        <p:spPr>
          <a:xfrm flipH="1">
            <a:off x="10702546" y="818941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6" name="Google Shape;46;p4"/>
          <p:cNvSpPr/>
          <p:nvPr/>
        </p:nvSpPr>
        <p:spPr>
          <a:xfrm flipH="1">
            <a:off x="3440318" y="4586273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7" name="Google Shape;47;p4"/>
          <p:cNvSpPr/>
          <p:nvPr/>
        </p:nvSpPr>
        <p:spPr>
          <a:xfrm rot="761566" flipH="1">
            <a:off x="-2662083" y="-2404784"/>
            <a:ext cx="6075109" cy="6945317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8" name="Google Shape;48;p4"/>
          <p:cNvSpPr/>
          <p:nvPr/>
        </p:nvSpPr>
        <p:spPr>
          <a:xfrm>
            <a:off x="736600" y="0"/>
            <a:ext cx="10744000" cy="627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49" name="Google Shape;49;p4"/>
          <p:cNvSpPr txBox="1">
            <a:spLocks noGrp="1"/>
          </p:cNvSpPr>
          <p:nvPr>
            <p:ph type="body" idx="1"/>
          </p:nvPr>
        </p:nvSpPr>
        <p:spPr>
          <a:xfrm>
            <a:off x="950967" y="1569447"/>
            <a:ext cx="10277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  <a:defRPr sz="1600"/>
            </a:lvl1pPr>
            <a:lvl2pPr marL="1219170" lvl="1" indent="-423323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 sz="1600"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99817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8196A9-689D-4410-BFC0-7ACB19755A0C}"/>
              </a:ext>
            </a:extLst>
          </p:cNvPr>
          <p:cNvSpPr/>
          <p:nvPr/>
        </p:nvSpPr>
        <p:spPr>
          <a:xfrm>
            <a:off x="0" y="0"/>
            <a:ext cx="12192000" cy="4416552"/>
          </a:xfrm>
          <a:prstGeom prst="rect">
            <a:avLst/>
          </a:prstGeom>
          <a:blipFill>
            <a:blip r:embed="rId2"/>
            <a:srcRect/>
            <a:stretch>
              <a:fillRect l="-842" r="-8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9BFEAD-57CF-438A-8084-C5AC7F47E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62986"/>
            <a:ext cx="9144000" cy="178609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7A3CB-B083-4E49-9123-A5E47559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4102C-4609-416C-A808-0FFE0051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BCC5D-6F2C-472F-BD4C-4096793DF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E854BB-FA44-4CAB-85DF-F5C412560348}"/>
              </a:ext>
            </a:extLst>
          </p:cNvPr>
          <p:cNvSpPr/>
          <p:nvPr/>
        </p:nvSpPr>
        <p:spPr>
          <a:xfrm>
            <a:off x="0" y="4416552"/>
            <a:ext cx="12192000" cy="2441448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9BFFF1-5465-4317-B9DB-C23A5B1D7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4696"/>
            <a:ext cx="9144000" cy="45979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A313B4B-5B98-4B33-885A-DF7669E72D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5336" y="1172982"/>
            <a:ext cx="1481328" cy="758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6B4374-8F24-43DE-860D-E5C6EA850AB4}"/>
              </a:ext>
            </a:extLst>
          </p:cNvPr>
          <p:cNvGrpSpPr/>
          <p:nvPr/>
        </p:nvGrpSpPr>
        <p:grpSpPr>
          <a:xfrm>
            <a:off x="3619265" y="2253996"/>
            <a:ext cx="4953471" cy="100584"/>
            <a:chOff x="3631692" y="2253996"/>
            <a:chExt cx="4953471" cy="10058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5C7755-9394-4129-AB48-1AC32DA80C75}"/>
                </a:ext>
              </a:extLst>
            </p:cNvPr>
            <p:cNvSpPr/>
            <p:nvPr/>
          </p:nvSpPr>
          <p:spPr>
            <a:xfrm>
              <a:off x="3631692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4C71ABE-575A-48CF-82B1-EDE8535F3993}"/>
                </a:ext>
              </a:extLst>
            </p:cNvPr>
            <p:cNvCxnSpPr/>
            <p:nvPr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C1EA63-78B2-4715-B4DC-63D98AC7F354}"/>
                </a:ext>
              </a:extLst>
            </p:cNvPr>
            <p:cNvSpPr/>
            <p:nvPr/>
          </p:nvSpPr>
          <p:spPr>
            <a:xfrm>
              <a:off x="8484579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BB74A1-0BEA-4AD8-8138-0641A45D8B40}"/>
              </a:ext>
            </a:extLst>
          </p:cNvPr>
          <p:cNvGrpSpPr/>
          <p:nvPr/>
        </p:nvGrpSpPr>
        <p:grpSpPr>
          <a:xfrm>
            <a:off x="4652581" y="5305363"/>
            <a:ext cx="2886839" cy="100584"/>
            <a:chOff x="3631690" y="2253996"/>
            <a:chExt cx="5028467" cy="10058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3D0026E-5270-4C52-A1AF-5631E8192DCD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085D92-5F70-4097-A2FF-C15B13788D08}"/>
                </a:ext>
              </a:extLst>
            </p:cNvPr>
            <p:cNvCxnSpPr/>
            <p:nvPr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68EB6C-48D0-4EBF-8541-926D16790F52}"/>
                </a:ext>
              </a:extLst>
            </p:cNvPr>
            <p:cNvSpPr/>
            <p:nvPr/>
          </p:nvSpPr>
          <p:spPr>
            <a:xfrm>
              <a:off x="8484578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326375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799DC18-D353-427C-B849-0204F13D9B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83300" cy="685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015858-8549-49EA-BB83-070E0D9D4890}"/>
              </a:ext>
            </a:extLst>
          </p:cNvPr>
          <p:cNvSpPr/>
          <p:nvPr/>
        </p:nvSpPr>
        <p:spPr>
          <a:xfrm>
            <a:off x="6083808" y="0"/>
            <a:ext cx="6108192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6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06FBAC-B8FD-4768-B682-E0B93BA33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9768" y="2133599"/>
            <a:ext cx="4618957" cy="2492461"/>
          </a:xfrm>
        </p:spPr>
        <p:txBody>
          <a:bodyPr lIns="0" tIns="0" rIns="0" bIns="0" anchor="b" anchorCtr="0">
            <a:noAutofit/>
          </a:bodyPr>
          <a:lstStyle>
            <a:lvl1pPr>
              <a:defRPr sz="6000"/>
            </a:lvl1pPr>
          </a:lstStyle>
          <a:p>
            <a:r>
              <a:rPr lang="en-US" noProof="0"/>
              <a:t>PITCH</a:t>
            </a:r>
            <a:br>
              <a:rPr lang="en-US" noProof="0"/>
            </a:br>
            <a:r>
              <a:rPr lang="en-US" noProof="0"/>
              <a:t>DECK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2534F-03A6-408A-9BF1-303D0A440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4E181-0C50-4F43-A5A7-6FDD1500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749CC-EB55-4FEF-AA4C-9A9C6E2A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F3E26A6-6962-4A35-AA86-805537D45296}"/>
              </a:ext>
            </a:extLst>
          </p:cNvPr>
          <p:cNvGrpSpPr/>
          <p:nvPr/>
        </p:nvGrpSpPr>
        <p:grpSpPr>
          <a:xfrm>
            <a:off x="6769768" y="1947412"/>
            <a:ext cx="2520148" cy="102440"/>
            <a:chOff x="3631690" y="2252140"/>
            <a:chExt cx="4389743" cy="1024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1504C4-12AC-4251-8E47-0089784BDB9B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92040D0-01C2-4643-8F84-3B8F334E545C}"/>
                </a:ext>
              </a:extLst>
            </p:cNvPr>
            <p:cNvCxnSpPr/>
            <p:nvPr/>
          </p:nvCxnSpPr>
          <p:spPr>
            <a:xfrm>
              <a:off x="3681984" y="2307679"/>
              <a:ext cx="4201365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ED601E9-2BFC-460B-A2A8-69A787A4988E}"/>
                </a:ext>
              </a:extLst>
            </p:cNvPr>
            <p:cNvSpPr/>
            <p:nvPr/>
          </p:nvSpPr>
          <p:spPr>
            <a:xfrm>
              <a:off x="7845854" y="2252140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49A8A6-FEDB-4D20-B581-A84DB8EFE977}"/>
              </a:ext>
            </a:extLst>
          </p:cNvPr>
          <p:cNvGrpSpPr/>
          <p:nvPr/>
        </p:nvGrpSpPr>
        <p:grpSpPr>
          <a:xfrm>
            <a:off x="6769768" y="4654084"/>
            <a:ext cx="2520148" cy="100584"/>
            <a:chOff x="3631690" y="2253996"/>
            <a:chExt cx="4389742" cy="1005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65998-5EC3-446A-8307-1CF81A348CE3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CC5D776-F60A-4A0C-AA7C-EFACDA2CEA88}"/>
                </a:ext>
              </a:extLst>
            </p:cNvPr>
            <p:cNvCxnSpPr/>
            <p:nvPr/>
          </p:nvCxnSpPr>
          <p:spPr>
            <a:xfrm>
              <a:off x="3681984" y="2307679"/>
              <a:ext cx="4201364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AFE309-55C5-409C-92ED-748307C74318}"/>
                </a:ext>
              </a:extLst>
            </p:cNvPr>
            <p:cNvSpPr/>
            <p:nvPr/>
          </p:nvSpPr>
          <p:spPr>
            <a:xfrm>
              <a:off x="7845853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Subtitle 2">
            <a:extLst>
              <a:ext uri="{FF2B5EF4-FFF2-40B4-BE49-F238E27FC236}">
                <a16:creationId xmlns:a16="http://schemas.microsoft.com/office/drawing/2014/main" id="{5B77B20B-76F5-4912-803D-5709F730D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9767" y="4889444"/>
            <a:ext cx="4618957" cy="59062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293BA4F-7776-4C41-BE4F-7247935D5C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6368" y="3079602"/>
            <a:ext cx="1481328" cy="758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207021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091023"/>
            <a:ext cx="5021940" cy="8043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244567"/>
            <a:ext cx="4205904" cy="56908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2993948"/>
            <a:ext cx="3434400" cy="100800"/>
            <a:chOff x="0" y="3240138"/>
            <a:chExt cx="3434400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333360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869349"/>
            <a:ext cx="4215201" cy="132833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DE71F7A0-F439-470D-A1B8-556C960D1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3003" y="2490534"/>
            <a:ext cx="6083300" cy="25877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571968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4591" y="1090118"/>
            <a:ext cx="4494133" cy="8043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94591" y="2243662"/>
            <a:ext cx="4473108" cy="56908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924675" y="1993043"/>
            <a:ext cx="5267325" cy="100800"/>
            <a:chOff x="0" y="3240138"/>
            <a:chExt cx="3434400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/>
            <p:nvPr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894591" y="2868443"/>
            <a:ext cx="4482996" cy="2432603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0861AA2-8248-462C-B6D8-FFD829F41ED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4411" y="1472184"/>
            <a:ext cx="3246204" cy="538581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054481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Layout 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219359"/>
            <a:ext cx="5021940" cy="8043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3122284"/>
            <a:ext cx="3434400" cy="100800"/>
            <a:chOff x="0" y="3240138"/>
            <a:chExt cx="3434400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333360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C9D5785-B116-4BE7-AC26-5CD6481FFA6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392200"/>
            <a:ext cx="5009495" cy="2210173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3" name="Picture Placeholder 7">
            <a:extLst>
              <a:ext uri="{FF2B5EF4-FFF2-40B4-BE49-F238E27FC236}">
                <a16:creationId xmlns:a16="http://schemas.microsoft.com/office/drawing/2014/main" id="{278C2B8F-0B29-449C-AFFD-42BB56FA15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8356" y="-20834"/>
            <a:ext cx="5245444" cy="5385816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829305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s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317" y="707529"/>
            <a:ext cx="4494133" cy="569086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00317" y="1625821"/>
            <a:ext cx="4473108" cy="56908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430402" y="1375202"/>
            <a:ext cx="5761598" cy="100800"/>
            <a:chOff x="-322276" y="3240138"/>
            <a:chExt cx="3756676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-322276" y="3290538"/>
              <a:ext cx="3706276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20469" y="3291840"/>
            <a:ext cx="2670048" cy="64008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DA47E0-9B2C-45BF-A34A-E7069690AE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090460" y="3273552"/>
            <a:ext cx="640080" cy="65836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1850" y="3291840"/>
            <a:ext cx="1209357" cy="640080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C7A796C4-1255-4B26-B034-EFB1284B77EB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920469" y="4427608"/>
            <a:ext cx="2670048" cy="64008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7F406E84-6EA1-4D34-8016-6A41F065FF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090460" y="4409320"/>
            <a:ext cx="640080" cy="65836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965133B-076D-4FAD-8D2A-C24FE2619C8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31850" y="4427608"/>
            <a:ext cx="1209357" cy="640080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text styles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CABE6307-1A20-419D-A352-17FF0286600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549426" y="3291840"/>
            <a:ext cx="2670048" cy="64008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D2C5C227-18EE-4D6A-AA31-30B8F7CD20A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719417" y="3273552"/>
            <a:ext cx="640080" cy="65836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6ABEA821-83E0-4C10-98A8-5F29E246F74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460807" y="3291840"/>
            <a:ext cx="1209357" cy="640080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text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CA1DC741-B44F-4275-A1D5-B8D26A3390B3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8549426" y="4427608"/>
            <a:ext cx="2670048" cy="64008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0" name="Picture Placeholder 3">
            <a:extLst>
              <a:ext uri="{FF2B5EF4-FFF2-40B4-BE49-F238E27FC236}">
                <a16:creationId xmlns:a16="http://schemas.microsoft.com/office/drawing/2014/main" id="{C550F6C4-BE33-415F-B0BC-B47EDC1BDAC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19417" y="4409320"/>
            <a:ext cx="640080" cy="65836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4C0830D2-D692-4161-8ECB-338703C9435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6460807" y="4427608"/>
            <a:ext cx="1209357" cy="640080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551394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nitor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091023"/>
            <a:ext cx="4464049" cy="8043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244567"/>
            <a:ext cx="4443165" cy="56908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CF4ED1-C6C8-4C5C-8C14-4FF197588C03}"/>
              </a:ext>
            </a:extLst>
          </p:cNvPr>
          <p:cNvSpPr/>
          <p:nvPr/>
        </p:nvSpPr>
        <p:spPr>
          <a:xfrm>
            <a:off x="6192163" y="1435133"/>
            <a:ext cx="5175504" cy="4187952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t="1504" b="150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2993948"/>
            <a:ext cx="3434400" cy="100800"/>
            <a:chOff x="0" y="3240138"/>
            <a:chExt cx="3434400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333360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869349"/>
            <a:ext cx="4452987" cy="1328330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8B3AB3-C02D-418C-A9E2-AA65DE7835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2829" y="1673942"/>
            <a:ext cx="4853962" cy="3141406"/>
          </a:xfrm>
          <a:ln w="254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80346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093DA11F-BC94-447C-B660-9C906BED01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682496"/>
            <a:ext cx="12191999" cy="349300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3976" y="696584"/>
            <a:ext cx="4464049" cy="569086"/>
          </a:xfrm>
        </p:spPr>
        <p:txBody>
          <a:bodyPr lIns="0" tIns="0" rIns="0" bIns="0" anchor="b">
            <a:normAutofit/>
          </a:bodyPr>
          <a:lstStyle>
            <a:lvl1pPr algn="ctr"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84860" y="1983086"/>
            <a:ext cx="4443165" cy="569085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8842051-6173-4CC2-8C4A-8AE31FE7BA54}"/>
              </a:ext>
            </a:extLst>
          </p:cNvPr>
          <p:cNvGrpSpPr/>
          <p:nvPr/>
        </p:nvGrpSpPr>
        <p:grpSpPr>
          <a:xfrm>
            <a:off x="5124396" y="1373283"/>
            <a:ext cx="1943208" cy="100800"/>
            <a:chOff x="3149478" y="1373283"/>
            <a:chExt cx="1943208" cy="1008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7317392-EF87-4050-8BBE-32F74B0CF15A}"/>
                </a:ext>
              </a:extLst>
            </p:cNvPr>
            <p:cNvGrpSpPr/>
            <p:nvPr/>
          </p:nvGrpSpPr>
          <p:grpSpPr>
            <a:xfrm>
              <a:off x="3149478" y="1373283"/>
              <a:ext cx="1943208" cy="100800"/>
              <a:chOff x="0" y="3237441"/>
              <a:chExt cx="1943208" cy="10080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85A4134-866D-4143-AC1E-8A2FFDB49855}"/>
                  </a:ext>
                </a:extLst>
              </p:cNvPr>
              <p:cNvCxnSpPr/>
              <p:nvPr/>
            </p:nvCxnSpPr>
            <p:spPr>
              <a:xfrm>
                <a:off x="0" y="3290538"/>
                <a:ext cx="1892808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BBC5D9C-B8FB-455B-9398-36DB21F2765E}"/>
                  </a:ext>
                </a:extLst>
              </p:cNvPr>
              <p:cNvSpPr/>
              <p:nvPr/>
            </p:nvSpPr>
            <p:spPr>
              <a:xfrm>
                <a:off x="1842408" y="3237441"/>
                <a:ext cx="100800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D1C3636-C306-4492-8D46-194288459CAF}"/>
                </a:ext>
              </a:extLst>
            </p:cNvPr>
            <p:cNvSpPr/>
            <p:nvPr/>
          </p:nvSpPr>
          <p:spPr>
            <a:xfrm>
              <a:off x="3149478" y="1373283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14709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anchor="b">
            <a:normAutofit/>
          </a:bodyPr>
          <a:lstStyle>
            <a:lvl1pPr algn="r">
              <a:defRPr sz="3600"/>
            </a:lvl1pPr>
          </a:lstStyle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04263" y="1625821"/>
            <a:ext cx="6289862" cy="569085"/>
          </a:xfrm>
        </p:spPr>
        <p:txBody>
          <a:bodyPr lIns="0" tIns="0" rIns="0" bIns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7179281" y="1375202"/>
            <a:ext cx="5012719" cy="100800"/>
            <a:chOff x="304632" y="3240138"/>
            <a:chExt cx="3129768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304632" y="3290538"/>
              <a:ext cx="307937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226927" y="4271296"/>
            <a:ext cx="2944368" cy="141982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226927" y="3858610"/>
            <a:ext cx="2944368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26927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871314" y="4271296"/>
            <a:ext cx="2944368" cy="141982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7A54608E-523B-47AC-B8A6-3E8FE9A1584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314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871314" y="3858610"/>
            <a:ext cx="2944368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E0D32F26-CEE2-4420-A43D-B008AE2D1DDC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8515702" y="4271296"/>
            <a:ext cx="2944368" cy="141982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8" name="Text Placeholder 15">
            <a:extLst>
              <a:ext uri="{FF2B5EF4-FFF2-40B4-BE49-F238E27FC236}">
                <a16:creationId xmlns:a16="http://schemas.microsoft.com/office/drawing/2014/main" id="{DBC2890A-FFF7-4606-A262-6D464BA5D99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15702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268E1254-8C59-4B9B-A775-45CA3D655514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515702" y="3858610"/>
            <a:ext cx="2944368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E47DC43-D8A0-4F17-B897-D8B07A6F1B47}"/>
              </a:ext>
            </a:extLst>
          </p:cNvPr>
          <p:cNvCxnSpPr/>
          <p:nvPr/>
        </p:nvCxnSpPr>
        <p:spPr>
          <a:xfrm>
            <a:off x="2205335" y="3256107"/>
            <a:ext cx="26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201F265-08ED-497A-BE5C-62220829348F}"/>
              </a:ext>
            </a:extLst>
          </p:cNvPr>
          <p:cNvCxnSpPr/>
          <p:nvPr/>
        </p:nvCxnSpPr>
        <p:spPr>
          <a:xfrm>
            <a:off x="5849839" y="3255785"/>
            <a:ext cx="26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7028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016" y="707529"/>
            <a:ext cx="7118056" cy="569086"/>
          </a:xfrm>
        </p:spPr>
        <p:txBody>
          <a:bodyPr lIns="0" tIns="0" rIns="0" bIns="0" anchor="b">
            <a:normAutofit/>
          </a:bodyPr>
          <a:lstStyle>
            <a:lvl1pPr algn="l">
              <a:defRPr sz="3600"/>
            </a:lvl1pPr>
          </a:lstStyle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292016" y="1625821"/>
            <a:ext cx="7096709" cy="97840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4314481" y="1375202"/>
            <a:ext cx="7877519" cy="100800"/>
            <a:chOff x="245550" y="3240138"/>
            <a:chExt cx="4015976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  <a:endCxn id="13" idx="6"/>
            </p:cNvCxnSpPr>
            <p:nvPr/>
          </p:nvCxnSpPr>
          <p:spPr>
            <a:xfrm>
              <a:off x="245550" y="3290538"/>
              <a:ext cx="4015976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4210138" y="324013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3723" y="3301941"/>
            <a:ext cx="3408243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$12,345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716329" y="3394494"/>
            <a:ext cx="5678300" cy="9784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292016" y="3394494"/>
            <a:ext cx="1399099" cy="978407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EA5D8D7D-F37C-49AD-98F0-641CE42B8A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3723" y="4594663"/>
            <a:ext cx="3408243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l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$6,789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521FF93D-8384-4E22-8645-BDE6AB9834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5716329" y="4687216"/>
            <a:ext cx="5678300" cy="9784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A358F36-EA77-462E-9158-AFDF1D449A1A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292016" y="4687216"/>
            <a:ext cx="1399099" cy="978407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936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5"/>
          <p:cNvGrpSpPr/>
          <p:nvPr/>
        </p:nvGrpSpPr>
        <p:grpSpPr>
          <a:xfrm>
            <a:off x="1663700" y="1708200"/>
            <a:ext cx="3925600" cy="6858000"/>
            <a:chOff x="1247775" y="1281150"/>
            <a:chExt cx="2944200" cy="5143500"/>
          </a:xfrm>
        </p:grpSpPr>
        <p:sp>
          <p:nvSpPr>
            <p:cNvPr id="53" name="Google Shape;53;p5"/>
            <p:cNvSpPr/>
            <p:nvPr/>
          </p:nvSpPr>
          <p:spPr>
            <a:xfrm>
              <a:off x="1247775" y="1281150"/>
              <a:ext cx="2944200" cy="51435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1651554" y="2468367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1651554" y="2816982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1651554" y="3165597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651554" y="3514212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1651554" y="3862827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1651554" y="4211442"/>
              <a:ext cx="2187035" cy="18700"/>
            </a:xfrm>
            <a:custGeom>
              <a:avLst/>
              <a:gdLst/>
              <a:ahLst/>
              <a:cxnLst/>
              <a:rect l="l" t="t" r="r" b="b"/>
              <a:pathLst>
                <a:path w="46392" h="1" fill="none" extrusionOk="0">
                  <a:moveTo>
                    <a:pt x="0" y="0"/>
                  </a:moveTo>
                  <a:lnTo>
                    <a:pt x="46391" y="0"/>
                  </a:lnTo>
                </a:path>
              </a:pathLst>
            </a:custGeom>
            <a:noFill/>
            <a:ln w="9525" cap="flat" cmpd="sng">
              <a:solidFill>
                <a:srgbClr val="D9D9D9"/>
              </a:solidFill>
              <a:prstDash val="solid"/>
              <a:miter lim="1613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0" name="Google Shape;60;p5"/>
          <p:cNvSpPr txBox="1">
            <a:spLocks noGrp="1"/>
          </p:cNvSpPr>
          <p:nvPr>
            <p:ph type="body" idx="1"/>
          </p:nvPr>
        </p:nvSpPr>
        <p:spPr>
          <a:xfrm>
            <a:off x="1972333" y="2704933"/>
            <a:ext cx="3611600" cy="34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B7E7C"/>
              </a:buClr>
              <a:buSzPts val="1400"/>
              <a:buChar char="■"/>
              <a:defRPr sz="1867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❏"/>
              <a:defRPr/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SzPts val="1400"/>
              <a:buChar char="❏"/>
              <a:defRPr/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SzPts val="1400"/>
              <a:buChar char="❏"/>
              <a:defRPr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1" name="Google Shape;61;p5"/>
          <p:cNvSpPr txBox="1">
            <a:spLocks noGrp="1"/>
          </p:cNvSpPr>
          <p:nvPr>
            <p:ph type="title"/>
          </p:nvPr>
        </p:nvSpPr>
        <p:spPr>
          <a:xfrm>
            <a:off x="2132217" y="2020400"/>
            <a:ext cx="3279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667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title" idx="2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grpSp>
        <p:nvGrpSpPr>
          <p:cNvPr id="63" name="Google Shape;63;p5"/>
          <p:cNvGrpSpPr/>
          <p:nvPr/>
        </p:nvGrpSpPr>
        <p:grpSpPr>
          <a:xfrm>
            <a:off x="-1061993" y="-2410387"/>
            <a:ext cx="15600695" cy="6945480"/>
            <a:chOff x="-796495" y="-1807790"/>
            <a:chExt cx="11700521" cy="5209110"/>
          </a:xfrm>
        </p:grpSpPr>
        <p:sp>
          <p:nvSpPr>
            <p:cNvPr id="64" name="Google Shape;64;p5"/>
            <p:cNvSpPr/>
            <p:nvPr/>
          </p:nvSpPr>
          <p:spPr>
            <a:xfrm>
              <a:off x="-796495" y="614206"/>
              <a:ext cx="1657917" cy="1668964"/>
            </a:xfrm>
            <a:custGeom>
              <a:avLst/>
              <a:gdLst/>
              <a:ahLst/>
              <a:cxnLst/>
              <a:rect l="l" t="t" r="r" b="b"/>
              <a:pathLst>
                <a:path w="35418" h="35654" extrusionOk="0">
                  <a:moveTo>
                    <a:pt x="19607" y="0"/>
                  </a:moveTo>
                  <a:cubicBezTo>
                    <a:pt x="13433" y="0"/>
                    <a:pt x="7932" y="3267"/>
                    <a:pt x="3660" y="8103"/>
                  </a:cubicBezTo>
                  <a:cubicBezTo>
                    <a:pt x="389" y="11818"/>
                    <a:pt x="708" y="15852"/>
                    <a:pt x="1" y="20800"/>
                  </a:cubicBezTo>
                  <a:cubicBezTo>
                    <a:pt x="1490" y="26872"/>
                    <a:pt x="6794" y="35654"/>
                    <a:pt x="13978" y="35654"/>
                  </a:cubicBezTo>
                  <a:cubicBezTo>
                    <a:pt x="14551" y="35654"/>
                    <a:pt x="15137" y="35598"/>
                    <a:pt x="15734" y="35480"/>
                  </a:cubicBezTo>
                  <a:cubicBezTo>
                    <a:pt x="19158" y="34801"/>
                    <a:pt x="22748" y="31210"/>
                    <a:pt x="25229" y="28909"/>
                  </a:cubicBezTo>
                  <a:cubicBezTo>
                    <a:pt x="28002" y="26303"/>
                    <a:pt x="29915" y="23406"/>
                    <a:pt x="31675" y="20093"/>
                  </a:cubicBezTo>
                  <a:cubicBezTo>
                    <a:pt x="35418" y="13065"/>
                    <a:pt x="32728" y="3140"/>
                    <a:pt x="24910" y="798"/>
                  </a:cubicBezTo>
                  <a:cubicBezTo>
                    <a:pt x="23098" y="254"/>
                    <a:pt x="21327" y="0"/>
                    <a:pt x="19607" y="0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6347587" y="-1807790"/>
              <a:ext cx="4556439" cy="5209110"/>
            </a:xfrm>
            <a:custGeom>
              <a:avLst/>
              <a:gdLst/>
              <a:ahLst/>
              <a:cxnLst/>
              <a:rect l="l" t="t" r="r" b="b"/>
              <a:pathLst>
                <a:path w="97339" h="111282" extrusionOk="0">
                  <a:moveTo>
                    <a:pt x="26346" y="1"/>
                  </a:moveTo>
                  <a:cubicBezTo>
                    <a:pt x="17212" y="1"/>
                    <a:pt x="8898" y="5244"/>
                    <a:pt x="5047" y="18369"/>
                  </a:cubicBezTo>
                  <a:cubicBezTo>
                    <a:pt x="1" y="35572"/>
                    <a:pt x="9066" y="55103"/>
                    <a:pt x="17647" y="69644"/>
                  </a:cubicBezTo>
                  <a:cubicBezTo>
                    <a:pt x="25715" y="83298"/>
                    <a:pt x="37566" y="94665"/>
                    <a:pt x="51414" y="102400"/>
                  </a:cubicBezTo>
                  <a:cubicBezTo>
                    <a:pt x="55892" y="104909"/>
                    <a:pt x="60563" y="107030"/>
                    <a:pt x="65401" y="108735"/>
                  </a:cubicBezTo>
                  <a:cubicBezTo>
                    <a:pt x="69419" y="110149"/>
                    <a:pt x="73660" y="111281"/>
                    <a:pt x="77881" y="111281"/>
                  </a:cubicBezTo>
                  <a:cubicBezTo>
                    <a:pt x="79122" y="111281"/>
                    <a:pt x="80361" y="111184"/>
                    <a:pt x="81592" y="110966"/>
                  </a:cubicBezTo>
                  <a:cubicBezTo>
                    <a:pt x="94636" y="108638"/>
                    <a:pt x="97339" y="94443"/>
                    <a:pt x="91739" y="84185"/>
                  </a:cubicBezTo>
                  <a:cubicBezTo>
                    <a:pt x="86859" y="75230"/>
                    <a:pt x="80122" y="67939"/>
                    <a:pt x="75146" y="59067"/>
                  </a:cubicBezTo>
                  <a:cubicBezTo>
                    <a:pt x="68853" y="47853"/>
                    <a:pt x="64874" y="36667"/>
                    <a:pt x="60078" y="24856"/>
                  </a:cubicBezTo>
                  <a:cubicBezTo>
                    <a:pt x="54435" y="10933"/>
                    <a:pt x="39536" y="1"/>
                    <a:pt x="26346" y="1"/>
                  </a:cubicBezTo>
                  <a:close/>
                </a:path>
              </a:pathLst>
            </a:custGeom>
            <a:solidFill>
              <a:srgbClr val="E7AE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6" name="Google Shape;66;p5"/>
          <p:cNvSpPr/>
          <p:nvPr/>
        </p:nvSpPr>
        <p:spPr>
          <a:xfrm>
            <a:off x="6311900" y="1708200"/>
            <a:ext cx="39256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7" name="Google Shape;67;p5"/>
          <p:cNvSpPr/>
          <p:nvPr/>
        </p:nvSpPr>
        <p:spPr>
          <a:xfrm>
            <a:off x="6850272" y="329115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8" name="Google Shape;68;p5"/>
          <p:cNvSpPr/>
          <p:nvPr/>
        </p:nvSpPr>
        <p:spPr>
          <a:xfrm>
            <a:off x="6850272" y="375597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9" name="Google Shape;69;p5"/>
          <p:cNvSpPr/>
          <p:nvPr/>
        </p:nvSpPr>
        <p:spPr>
          <a:xfrm>
            <a:off x="6850272" y="422079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0" name="Google Shape;70;p5"/>
          <p:cNvSpPr/>
          <p:nvPr/>
        </p:nvSpPr>
        <p:spPr>
          <a:xfrm>
            <a:off x="6850272" y="468561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1" name="Google Shape;71;p5"/>
          <p:cNvSpPr/>
          <p:nvPr/>
        </p:nvSpPr>
        <p:spPr>
          <a:xfrm>
            <a:off x="6850272" y="515043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2" name="Google Shape;72;p5"/>
          <p:cNvSpPr/>
          <p:nvPr/>
        </p:nvSpPr>
        <p:spPr>
          <a:xfrm>
            <a:off x="6850272" y="5615256"/>
            <a:ext cx="2916047" cy="24933"/>
          </a:xfrm>
          <a:custGeom>
            <a:avLst/>
            <a:gdLst/>
            <a:ahLst/>
            <a:cxnLst/>
            <a:rect l="l" t="t" r="r" b="b"/>
            <a:pathLst>
              <a:path w="46392" h="1" fill="none" extrusionOk="0">
                <a:moveTo>
                  <a:pt x="0" y="0"/>
                </a:moveTo>
                <a:lnTo>
                  <a:pt x="46391" y="0"/>
                </a:lnTo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miter lim="16130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3"/>
          </p:nvPr>
        </p:nvSpPr>
        <p:spPr>
          <a:xfrm>
            <a:off x="6608067" y="2704933"/>
            <a:ext cx="3611600" cy="34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B7E7C"/>
              </a:buClr>
              <a:buSzPts val="1400"/>
              <a:buChar char="■"/>
              <a:defRPr sz="1867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74" name="Google Shape;74;p5"/>
          <p:cNvSpPr txBox="1">
            <a:spLocks noGrp="1"/>
          </p:cNvSpPr>
          <p:nvPr>
            <p:ph type="title" idx="4"/>
          </p:nvPr>
        </p:nvSpPr>
        <p:spPr>
          <a:xfrm>
            <a:off x="6767951" y="2020400"/>
            <a:ext cx="3279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667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b="1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67189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with 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3242645"/>
            <a:ext cx="4464049" cy="1177174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4872948"/>
            <a:ext cx="4443165" cy="88206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4581382"/>
            <a:ext cx="4370400" cy="100800"/>
            <a:chOff x="-1228304" y="3240138"/>
            <a:chExt cx="4370400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/>
          </p:nvCxnSpPr>
          <p:spPr>
            <a:xfrm>
              <a:off x="-1228304" y="3290538"/>
              <a:ext cx="4320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3041296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533023" y="4551485"/>
            <a:ext cx="5855702" cy="120807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DC059E4-36DE-4100-8F15-85A9F37E84FE}"/>
              </a:ext>
            </a:extLst>
          </p:cNvPr>
          <p:cNvSpPr/>
          <p:nvPr/>
        </p:nvSpPr>
        <p:spPr>
          <a:xfrm>
            <a:off x="3616960" y="859665"/>
            <a:ext cx="2121408" cy="212140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E475F8-9B44-4A3E-9F99-CF0346C89B8E}"/>
              </a:ext>
            </a:extLst>
          </p:cNvPr>
          <p:cNvSpPr/>
          <p:nvPr/>
        </p:nvSpPr>
        <p:spPr>
          <a:xfrm>
            <a:off x="5522965" y="836613"/>
            <a:ext cx="2816352" cy="281635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5FAF95-28E9-4D03-884C-A89CBC8B61DC}"/>
              </a:ext>
            </a:extLst>
          </p:cNvPr>
          <p:cNvSpPr/>
          <p:nvPr/>
        </p:nvSpPr>
        <p:spPr>
          <a:xfrm>
            <a:off x="8123915" y="859665"/>
            <a:ext cx="3273552" cy="327355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5F221D05-AC12-4B7C-A00B-E28F93E23D7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51931" y="1382322"/>
            <a:ext cx="168109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$25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A3904B01-A725-4CE3-9321-D42F3E296703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927524" y="2363691"/>
            <a:ext cx="1519848" cy="617093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Section 1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D9CE08AF-782B-4514-BE33-D3AED71A734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06132" y="1185842"/>
            <a:ext cx="1519848" cy="250619"/>
          </a:xfrm>
        </p:spPr>
        <p:txBody>
          <a:bodyPr lIns="0" tIns="0" rIns="0" bIns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BILLION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614098B4-704D-42A8-B776-2C93C30C39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3495" y="1767897"/>
            <a:ext cx="168109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$50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CE6465F4-0B4D-4B43-BE59-BC984FE8EF05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6189088" y="2753338"/>
            <a:ext cx="1519848" cy="617093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Section 1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4DBC997E-F996-4F59-A610-3C8558F180C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067696" y="1537655"/>
            <a:ext cx="1519848" cy="250619"/>
          </a:xfrm>
        </p:spPr>
        <p:txBody>
          <a:bodyPr lIns="0" tIns="0" rIns="0" bIns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BILLION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D2098E46-8023-469E-86ED-39848BCA69B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14444" y="2049128"/>
            <a:ext cx="2010420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$100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93715D94-9DBE-476D-B2A4-208BC6D40C35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981735" y="3034569"/>
            <a:ext cx="1519848" cy="617093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Section 1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6E1A50B-8AFF-497B-8AEC-C61D95DC0685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089050" y="1818886"/>
            <a:ext cx="1519848" cy="250619"/>
          </a:xfrm>
        </p:spPr>
        <p:txBody>
          <a:bodyPr lIns="0" tIns="0" rIns="0" bIns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BILLION</a:t>
            </a:r>
          </a:p>
        </p:txBody>
      </p:sp>
    </p:spTree>
    <p:extLst>
      <p:ext uri="{BB962C8B-B14F-4D97-AF65-F5344CB8AC3E}">
        <p14:creationId xmlns:p14="http://schemas.microsoft.com/office/powerpoint/2010/main" val="21799471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707529"/>
            <a:ext cx="5314072" cy="569086"/>
          </a:xfrm>
        </p:spPr>
        <p:txBody>
          <a:bodyPr lIns="0" tIns="0" rIns="0" bIns="0" anchor="b">
            <a:normAutofit/>
          </a:bodyPr>
          <a:lstStyle>
            <a:lvl1pPr algn="l">
              <a:defRPr sz="3600"/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1625821"/>
            <a:ext cx="5292725" cy="97840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096000" y="1383372"/>
            <a:ext cx="6096000" cy="100800"/>
            <a:chOff x="646015" y="3248308"/>
            <a:chExt cx="3107749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831851" y="3335524"/>
            <a:ext cx="4817836" cy="2248846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831850" y="2905291"/>
            <a:ext cx="2915732" cy="360000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BD2EF23-562D-4049-92E3-48371C9E83A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098826" y="3335524"/>
            <a:ext cx="5311245" cy="2248846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FB2A0B34-417C-46AC-95C0-9B2A2FCC8BFC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98826" y="2905291"/>
            <a:ext cx="2915732" cy="360000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0208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6105" y="707529"/>
            <a:ext cx="3704150" cy="569086"/>
          </a:xfrm>
        </p:spPr>
        <p:txBody>
          <a:bodyPr lIns="0" tIns="0" rIns="0" bIns="0" anchor="b">
            <a:normAutofit/>
          </a:bodyPr>
          <a:lstStyle>
            <a:lvl1pPr algn="l"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>
            <a:off x="-6" y="1374243"/>
            <a:ext cx="4319045" cy="100800"/>
            <a:chOff x="646012" y="3239179"/>
            <a:chExt cx="2201856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2" y="3290538"/>
              <a:ext cx="2165636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2796480" y="3239179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Picture Placeholder 11" descr="Competitors logos quadrant">
            <a:extLst>
              <a:ext uri="{FF2B5EF4-FFF2-40B4-BE49-F238E27FC236}">
                <a16:creationId xmlns:a16="http://schemas.microsoft.com/office/drawing/2014/main" id="{58A093A6-410B-4E4B-BA54-D31E8313D9B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28670" y="2872719"/>
            <a:ext cx="1772153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2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2" name="Picture Placeholder 11" descr="Competitors logos quadrant">
            <a:extLst>
              <a:ext uri="{FF2B5EF4-FFF2-40B4-BE49-F238E27FC236}">
                <a16:creationId xmlns:a16="http://schemas.microsoft.com/office/drawing/2014/main" id="{C852F764-614E-4E0D-B231-E5EF9B5D3AF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06105" y="2171148"/>
            <a:ext cx="1655064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1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5" name="Picture Placeholder 11" descr="Competitors logos quadrant">
            <a:extLst>
              <a:ext uri="{FF2B5EF4-FFF2-40B4-BE49-F238E27FC236}">
                <a16:creationId xmlns:a16="http://schemas.microsoft.com/office/drawing/2014/main" id="{0349F007-C349-4EF3-A61F-86C43BEB547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729582" y="4456262"/>
            <a:ext cx="1772153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3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6" name="Picture Placeholder 11" descr="Competitors logos quadrant">
            <a:extLst>
              <a:ext uri="{FF2B5EF4-FFF2-40B4-BE49-F238E27FC236}">
                <a16:creationId xmlns:a16="http://schemas.microsoft.com/office/drawing/2014/main" id="{FEA8BDDC-623F-4C67-AD04-E7801B53701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829546" y="2770168"/>
            <a:ext cx="1772153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4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7" name="Picture Placeholder 11" descr="Competitors logos quadrant">
            <a:extLst>
              <a:ext uri="{FF2B5EF4-FFF2-40B4-BE49-F238E27FC236}">
                <a16:creationId xmlns:a16="http://schemas.microsoft.com/office/drawing/2014/main" id="{28B0D00B-97E7-4133-B35A-AC2EF334CD2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610067" y="4588832"/>
            <a:ext cx="1772153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5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8" name="Picture Placeholder 11" descr="Competitors logos quadrant">
            <a:extLst>
              <a:ext uri="{FF2B5EF4-FFF2-40B4-BE49-F238E27FC236}">
                <a16:creationId xmlns:a16="http://schemas.microsoft.com/office/drawing/2014/main" id="{8D1A7417-EFAD-46F6-ADA5-117D4C7B1A9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571158" y="4977452"/>
            <a:ext cx="1772153" cy="777240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Competitor 6</a:t>
            </a:r>
          </a:p>
          <a:p>
            <a:r>
              <a:rPr lang="en-US" noProof="0" dirty="0"/>
              <a:t>Logo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D4B80E14-BBC8-42CC-8777-FFF50D168A0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9869" y="3642757"/>
            <a:ext cx="2741612" cy="248888"/>
          </a:xfrm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More expensive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95033551-3DD0-4EBE-8DFD-9335F8BA926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315481" y="5884080"/>
            <a:ext cx="2741612" cy="248888"/>
          </a:xfrm>
        </p:spPr>
        <p:txBody>
          <a:bodyPr wrap="square" lIns="0" tIns="0" rIns="0" bIns="0">
            <a:noAutofit/>
          </a:bodyPr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Less convenient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CC507E62-D7F3-4E81-8DE2-5A7084588A33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315481" y="1343118"/>
            <a:ext cx="2741612" cy="248888"/>
          </a:xfrm>
        </p:spPr>
        <p:txBody>
          <a:bodyPr wrap="square" lIns="0" tIns="0" rIns="0" bIns="0">
            <a:noAutofit/>
          </a:bodyPr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More convenient</a:t>
            </a:r>
          </a:p>
        </p:txBody>
      </p:sp>
      <p:sp>
        <p:nvSpPr>
          <p:cNvPr id="32" name="Picture Placeholder 13">
            <a:extLst>
              <a:ext uri="{FF2B5EF4-FFF2-40B4-BE49-F238E27FC236}">
                <a16:creationId xmlns:a16="http://schemas.microsoft.com/office/drawing/2014/main" id="{61EF622D-8E08-41C3-BEBA-2274C2AB487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17999" y="1977257"/>
            <a:ext cx="1481328" cy="758952"/>
          </a:xfrm>
          <a:noFill/>
          <a:ln>
            <a:noFill/>
          </a:ln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90ADA54-0156-49A9-AEF7-A4972EEB15A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651686" y="3642757"/>
            <a:ext cx="2741612" cy="248888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/>
            <a:r>
              <a:rPr lang="en-US" noProof="0"/>
              <a:t>Less expensive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2193FB7-0142-40DD-9186-F3156B0AE4B0}"/>
              </a:ext>
            </a:extLst>
          </p:cNvPr>
          <p:cNvGrpSpPr/>
          <p:nvPr/>
        </p:nvGrpSpPr>
        <p:grpSpPr>
          <a:xfrm>
            <a:off x="6045600" y="1376748"/>
            <a:ext cx="100800" cy="5481252"/>
            <a:chOff x="6045600" y="1376748"/>
            <a:chExt cx="100800" cy="5481252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D1389D4-2EB7-40E2-B21B-4EE70FCA223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389377" y="4151376"/>
              <a:ext cx="54132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A48E795-AD00-4819-94E4-A5211D331715}"/>
                </a:ext>
              </a:extLst>
            </p:cNvPr>
            <p:cNvSpPr/>
            <p:nvPr/>
          </p:nvSpPr>
          <p:spPr>
            <a:xfrm>
              <a:off x="6045600" y="1376748"/>
              <a:ext cx="100800" cy="100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1BD97BD-35F4-4534-8B74-24D44A99BC58}"/>
              </a:ext>
            </a:extLst>
          </p:cNvPr>
          <p:cNvGrpSpPr/>
          <p:nvPr/>
        </p:nvGrpSpPr>
        <p:grpSpPr>
          <a:xfrm rot="5400000">
            <a:off x="5669857" y="-1673474"/>
            <a:ext cx="100800" cy="11440514"/>
            <a:chOff x="6045600" y="1329588"/>
            <a:chExt cx="100800" cy="11440514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8351F13-467F-49F8-8279-C5B29A51798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08032" y="7082102"/>
              <a:ext cx="1137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9AA12FA-7959-4581-B344-DF9E7B0AD37A}"/>
                </a:ext>
              </a:extLst>
            </p:cNvPr>
            <p:cNvSpPr/>
            <p:nvPr/>
          </p:nvSpPr>
          <p:spPr>
            <a:xfrm>
              <a:off x="6045600" y="1329588"/>
              <a:ext cx="100800" cy="100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05747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Section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7" y="1512271"/>
            <a:ext cx="2828198" cy="12868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1" y="3148315"/>
            <a:ext cx="2216876" cy="2098138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2897696"/>
            <a:ext cx="3360726" cy="100800"/>
            <a:chOff x="0" y="3240138"/>
            <a:chExt cx="3360726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/>
          </p:nvCxnSpPr>
          <p:spPr>
            <a:xfrm>
              <a:off x="0" y="3290538"/>
              <a:ext cx="3276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3259926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DA80730C-5AC9-41A0-ACC5-624F0652D68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75261" y="2631676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7200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515B23A8-23EB-4E6E-A24C-4154570D7D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36251" y="2015540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3600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C12919ED-FD55-4081-BB4A-2B2FDA3B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97240" y="1239687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3600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6A6259C-432B-4405-9E82-995AF092FB7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068065" y="1728891"/>
            <a:ext cx="1792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3BC485E-8BCE-479F-A7E9-7F9E193E6E96}"/>
              </a:ext>
            </a:extLst>
          </p:cNvPr>
          <p:cNvCxnSpPr>
            <a:cxnSpLocks/>
          </p:cNvCxnSpPr>
          <p:nvPr/>
        </p:nvCxnSpPr>
        <p:spPr>
          <a:xfrm>
            <a:off x="4964465" y="836613"/>
            <a:ext cx="592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094BC6-BA16-4E05-868C-3AE971AF3DA4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688444" y="1030491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130EC6-4A8D-447F-862E-E5A693E68C8C}"/>
              </a:ext>
            </a:extLst>
          </p:cNvPr>
          <p:cNvCxnSpPr>
            <a:cxnSpLocks/>
          </p:cNvCxnSpPr>
          <p:nvPr/>
        </p:nvCxnSpPr>
        <p:spPr>
          <a:xfrm flipV="1">
            <a:off x="7925455" y="837355"/>
            <a:ext cx="0" cy="1178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1B29C9C1-9494-4E8B-A0F3-611E947A19B3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3151266" y="4543170"/>
            <a:ext cx="2589369" cy="1280958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ABB09D16-148A-45C2-B0B8-1495E8DC7D64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151265" y="4246467"/>
            <a:ext cx="2415199" cy="236141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67814C7C-3597-4B16-A4AC-D81985C587BD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3151265" y="3883902"/>
            <a:ext cx="2415199" cy="360000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EFE2A8C5-F462-436C-B748-BBE5D58CB8B4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048861" y="3849559"/>
            <a:ext cx="2589369" cy="1786953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586DAC0D-9859-40A1-8456-F0B43D96718B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048860" y="3552857"/>
            <a:ext cx="2415199" cy="236141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37B983EE-F89D-4F09-8A9F-2347FA36421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048860" y="3190292"/>
            <a:ext cx="2415199" cy="360000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D30DD128-A937-4A2F-B070-523A5BAAE260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975159" y="3147170"/>
            <a:ext cx="2589369" cy="2311934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5737B87C-E3C0-46B2-8B79-63EB60491503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8975158" y="2850467"/>
            <a:ext cx="2415199" cy="236141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22F76863-7DCD-4365-80F0-001D51F08779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8975158" y="2487902"/>
            <a:ext cx="2415199" cy="360000"/>
          </a:xfrm>
        </p:spPr>
        <p:txBody>
          <a:bodyPr lIns="0" tIns="0" rIns="0" bIns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20918228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and Chart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707529"/>
            <a:ext cx="5314072" cy="569086"/>
          </a:xfrm>
        </p:spPr>
        <p:txBody>
          <a:bodyPr lIns="0" tIns="0" rIns="0" bIns="0" anchor="b">
            <a:normAutofit/>
          </a:bodyPr>
          <a:lstStyle>
            <a:lvl1pPr algn="l">
              <a:defRPr sz="3600"/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096000" y="1383372"/>
            <a:ext cx="6096000" cy="100800"/>
            <a:chOff x="646015" y="3248308"/>
            <a:chExt cx="3107749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831850" y="2031832"/>
            <a:ext cx="2915732" cy="360000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FB2A0B34-417C-46AC-95C0-9B2A2FCC8BFC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96000" y="2031832"/>
            <a:ext cx="2915732" cy="360000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6F8EF-728B-45C1-87D8-4AD8FA8F3716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803275" y="2524125"/>
            <a:ext cx="4970463" cy="293528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395C5B4-6B03-4F70-96F8-3AE3A7817B52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6096000" y="2524125"/>
            <a:ext cx="4970463" cy="293528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015848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36466" y="707529"/>
            <a:ext cx="2673606" cy="569086"/>
          </a:xfrm>
        </p:spPr>
        <p:txBody>
          <a:bodyPr lIns="0" tIns="0" rIns="0" bIns="0" anchor="b">
            <a:normAutofit/>
          </a:bodyPr>
          <a:lstStyle>
            <a:lvl1pPr algn="r">
              <a:defRPr sz="3600"/>
            </a:lvl1pPr>
          </a:lstStyle>
          <a:p>
            <a:r>
              <a:rPr lang="en-US" noProof="0"/>
              <a:t>TIMELINE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7803" y="1625821"/>
            <a:ext cx="2262267" cy="2021536"/>
          </a:xfrm>
        </p:spPr>
        <p:txBody>
          <a:bodyPr lIns="0" tIns="0" rIns="0" bIns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9186215" y="1375202"/>
            <a:ext cx="3005785" cy="100800"/>
            <a:chOff x="2729180" y="3240138"/>
            <a:chExt cx="1532346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2729180" y="3290538"/>
              <a:ext cx="1504927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4210138" y="324013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618284" y="685667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930241" y="1079309"/>
            <a:ext cx="2810591" cy="75886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5930241" y="786637"/>
            <a:ext cx="2810591" cy="292671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D3A3AB-488E-4090-9FD5-E005D5A9ECF5}"/>
              </a:ext>
            </a:extLst>
          </p:cNvPr>
          <p:cNvCxnSpPr>
            <a:cxnSpLocks/>
          </p:cNvCxnSpPr>
          <p:nvPr/>
        </p:nvCxnSpPr>
        <p:spPr>
          <a:xfrm rot="16200000">
            <a:off x="2094269" y="3429000"/>
            <a:ext cx="685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D6729DC-C5B3-485B-B5CD-F06FC3CAFD9A}"/>
              </a:ext>
            </a:extLst>
          </p:cNvPr>
          <p:cNvSpPr/>
          <p:nvPr/>
        </p:nvSpPr>
        <p:spPr>
          <a:xfrm>
            <a:off x="5372392" y="9598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4046DD7-8FB2-43D4-8E94-3D35DC3E2891}"/>
              </a:ext>
            </a:extLst>
          </p:cNvPr>
          <p:cNvSpPr/>
          <p:nvPr/>
        </p:nvSpPr>
        <p:spPr>
          <a:xfrm>
            <a:off x="5372392" y="53623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20A73A-D3CB-4E04-B7E2-F3696B8ACDEA}"/>
              </a:ext>
            </a:extLst>
          </p:cNvPr>
          <p:cNvSpPr/>
          <p:nvPr/>
        </p:nvSpPr>
        <p:spPr>
          <a:xfrm>
            <a:off x="5372392" y="24273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2B01F0-78A8-41AE-95B8-811603402031}"/>
              </a:ext>
            </a:extLst>
          </p:cNvPr>
          <p:cNvSpPr/>
          <p:nvPr/>
        </p:nvSpPr>
        <p:spPr>
          <a:xfrm>
            <a:off x="5372392" y="38948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A70E382B-B932-45B7-BD95-6D722A4A2480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5930241" y="2532448"/>
            <a:ext cx="2810591" cy="75886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2F096B52-06C2-46DF-BB33-70D931283F16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5930241" y="2239776"/>
            <a:ext cx="2810591" cy="292671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D87FD43-95C9-4217-AD5F-FE02E28AD4CE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5930241" y="3985587"/>
            <a:ext cx="2810591" cy="75886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6706CEB-523E-4248-9A66-5D139D8B0DE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5930241" y="3692915"/>
            <a:ext cx="2810591" cy="292671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6ADC931C-F9B2-467E-A024-CB5BE74BAD85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5930241" y="5438727"/>
            <a:ext cx="2810591" cy="75886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A301DE6-2E75-41F5-9314-B269815BA3F3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5930241" y="5146055"/>
            <a:ext cx="2810591" cy="292671"/>
          </a:xfrm>
        </p:spPr>
        <p:txBody>
          <a:bodyPr lIns="0" tIns="0" rIns="0" bIns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0" name="Text Placeholder 15">
            <a:extLst>
              <a:ext uri="{FF2B5EF4-FFF2-40B4-BE49-F238E27FC236}">
                <a16:creationId xmlns:a16="http://schemas.microsoft.com/office/drawing/2014/main" id="{B9154606-4DE0-4DC7-830A-371423BE420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618284" y="2153566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1" name="Text Placeholder 15">
            <a:extLst>
              <a:ext uri="{FF2B5EF4-FFF2-40B4-BE49-F238E27FC236}">
                <a16:creationId xmlns:a16="http://schemas.microsoft.com/office/drawing/2014/main" id="{5AC8C127-0F88-413C-B7BA-2ED0F81E7D4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618284" y="3621465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20XX</a:t>
            </a:r>
          </a:p>
        </p:txBody>
      </p:sp>
      <p:sp>
        <p:nvSpPr>
          <p:cNvPr id="42" name="Text Placeholder 15">
            <a:extLst>
              <a:ext uri="{FF2B5EF4-FFF2-40B4-BE49-F238E27FC236}">
                <a16:creationId xmlns:a16="http://schemas.microsoft.com/office/drawing/2014/main" id="{63C5707A-6E08-4B58-A5FE-40063DB6548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618284" y="5089363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en-US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2876591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260000"/>
            <a:ext cx="3911599" cy="1177174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890303"/>
            <a:ext cx="3275463" cy="88206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3598737"/>
            <a:ext cx="3764756" cy="100800"/>
            <a:chOff x="-1228304" y="3240138"/>
            <a:chExt cx="3764756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/>
          </p:nvCxnSpPr>
          <p:spPr>
            <a:xfrm>
              <a:off x="-1228304" y="3290538"/>
              <a:ext cx="3672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2435652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3F646CE6-E75B-4112-896D-5A26E1F1520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18150" y="860425"/>
            <a:ext cx="5870575" cy="486727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zh-CN" altLang="en-US" noProof="0"/>
              <a:t>单击图标添加表格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3340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7" y="1608523"/>
            <a:ext cx="2828198" cy="12868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1" y="3244567"/>
            <a:ext cx="2828198" cy="2098138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2993948"/>
            <a:ext cx="2258048" cy="100800"/>
            <a:chOff x="0" y="3240138"/>
            <a:chExt cx="2258048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/>
          </p:nvCxnSpPr>
          <p:spPr>
            <a:xfrm>
              <a:off x="0" y="3290538"/>
              <a:ext cx="2160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2157248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1B29C9C1-9494-4E8B-A0F3-611E947A19B3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128617" y="4355032"/>
            <a:ext cx="2066544" cy="128095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ABB09D16-148A-45C2-B0B8-1495E8DC7D64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128616" y="4042831"/>
            <a:ext cx="2066544" cy="282991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67814C7C-3597-4B16-A4AC-D81985C587BD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128616" y="3428999"/>
            <a:ext cx="2066544" cy="615618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4A57B-147A-4287-AA6B-E508A9222F7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130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35" name="Picture Placeholder 8">
            <a:extLst>
              <a:ext uri="{FF2B5EF4-FFF2-40B4-BE49-F238E27FC236}">
                <a16:creationId xmlns:a16="http://schemas.microsoft.com/office/drawing/2014/main" id="{9DBE0996-CEA3-41C3-A75A-84DC3C2B519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28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36" name="Picture Placeholder 8">
            <a:extLst>
              <a:ext uri="{FF2B5EF4-FFF2-40B4-BE49-F238E27FC236}">
                <a16:creationId xmlns:a16="http://schemas.microsoft.com/office/drawing/2014/main" id="{F7B28261-CB14-4E4E-AA66-A0239B3DD28E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629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BAA53E0C-9536-4177-A63F-0E2565EC53CD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127048" y="4355032"/>
            <a:ext cx="2066400" cy="128095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67EF8E36-183B-420B-AF25-17CFA963987A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9127047" y="4042831"/>
            <a:ext cx="2066400" cy="282991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58DA6E86-8039-4690-AFE1-7CCF07B7CBAF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9127047" y="3428999"/>
            <a:ext cx="2066400" cy="615618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33214B9-0452-4C8B-AB10-922F3C3BCF01}"/>
              </a:ext>
            </a:extLst>
          </p:cNvPr>
          <p:cNvSpPr>
            <a:spLocks noGrp="1"/>
          </p:cNvSpPr>
          <p:nvPr>
            <p:ph type="body" idx="39" hasCustomPrompt="1"/>
          </p:nvPr>
        </p:nvSpPr>
        <p:spPr>
          <a:xfrm>
            <a:off x="6629217" y="4355032"/>
            <a:ext cx="2066400" cy="128095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A5C23113-D98B-48C7-A675-4FD5F50333F3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6629216" y="4042831"/>
            <a:ext cx="2066400" cy="282991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09781257-B563-41E0-B9E6-9C7330084BCC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6627903" y="3428999"/>
            <a:ext cx="2066400" cy="615618"/>
          </a:xfrm>
        </p:spPr>
        <p:txBody>
          <a:bodyPr lIns="0" tIns="0" rIns="0" bIns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32EC27-ACD8-47C0-A3ED-E4ED58D88358}"/>
              </a:ext>
            </a:extLst>
          </p:cNvPr>
          <p:cNvCxnSpPr/>
          <p:nvPr/>
        </p:nvCxnSpPr>
        <p:spPr>
          <a:xfrm>
            <a:off x="6195160" y="2217849"/>
            <a:ext cx="43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E8819A-135C-4A5C-9F6A-A3BE05AA294F}"/>
              </a:ext>
            </a:extLst>
          </p:cNvPr>
          <p:cNvCxnSpPr/>
          <p:nvPr/>
        </p:nvCxnSpPr>
        <p:spPr>
          <a:xfrm>
            <a:off x="8703909" y="2216687"/>
            <a:ext cx="43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0661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Content Layou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anchor="b">
            <a:normAutofit/>
          </a:bodyPr>
          <a:lstStyle>
            <a:lvl1pPr algn="r">
              <a:defRPr sz="3600"/>
            </a:lvl1pPr>
          </a:lstStyle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04263" y="1625821"/>
            <a:ext cx="6289862" cy="569085"/>
          </a:xfrm>
        </p:spPr>
        <p:txBody>
          <a:bodyPr lIns="0" tIns="0" rIns="0" bIns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7395281" y="1375202"/>
            <a:ext cx="4796719" cy="100800"/>
            <a:chOff x="439494" y="3240138"/>
            <a:chExt cx="2994906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439494" y="3290538"/>
              <a:ext cx="2944508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958968" y="3372939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958968" y="2960253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FF07C5-314A-4EA8-B78F-7A51C234D3A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1841" y="2764036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691060D-E361-43B0-BFD7-43D7CC4E5CCD}"/>
              </a:ext>
            </a:extLst>
          </p:cNvPr>
          <p:cNvCxnSpPr>
            <a:cxnSpLocks/>
          </p:cNvCxnSpPr>
          <p:nvPr/>
        </p:nvCxnSpPr>
        <p:spPr>
          <a:xfrm>
            <a:off x="0" y="3288596"/>
            <a:ext cx="72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4A98AB01-9578-4430-96AD-F434AF0CDA20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957127" y="4800796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EF9D60F2-A1FB-4A95-997B-A4F1723AC1EC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1957127" y="4388110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76A56D2A-42F0-40C5-96D7-B1AC33152A8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720000" y="4191893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F6D1C91-9136-4678-A712-92BE9B3902C4}"/>
              </a:ext>
            </a:extLst>
          </p:cNvPr>
          <p:cNvCxnSpPr>
            <a:cxnSpLocks/>
          </p:cNvCxnSpPr>
          <p:nvPr/>
        </p:nvCxnSpPr>
        <p:spPr>
          <a:xfrm rot="16200000">
            <a:off x="1111670" y="4028309"/>
            <a:ext cx="32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BACF15AB-FF8A-422B-840D-88503024E5D3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5708709" y="3372939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EFC2028F-7DFE-412D-97DF-707D128D95E0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5708709" y="2960253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4349A4F0-1181-4A58-BFD4-4783CD130356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5704578" y="4800796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DC1D5D83-8D32-491F-87EB-9DA9360D4F2B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5704578" y="4388110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8120723F-A42C-4B81-97FD-6F575E5C2584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9453870" y="3372939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27D068F1-398F-4D11-977C-080C8151C786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9453870" y="2960253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B795705E-C5CB-46CC-9E41-D2269E07BC15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9452029" y="4800796"/>
            <a:ext cx="2297722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80211A2B-0F3C-4DBE-AE01-069AE7FC3468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9452029" y="4388110"/>
            <a:ext cx="2297722" cy="328343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5E9742-C670-47AB-AA69-AE65D7915B06}"/>
              </a:ext>
            </a:extLst>
          </p:cNvPr>
          <p:cNvCxnSpPr>
            <a:cxnSpLocks/>
          </p:cNvCxnSpPr>
          <p:nvPr/>
        </p:nvCxnSpPr>
        <p:spPr>
          <a:xfrm rot="16200000">
            <a:off x="3531847" y="5364000"/>
            <a:ext cx="298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58712DB-5183-45D8-9ABB-6E0795658012}"/>
              </a:ext>
            </a:extLst>
          </p:cNvPr>
          <p:cNvCxnSpPr>
            <a:cxnSpLocks/>
          </p:cNvCxnSpPr>
          <p:nvPr/>
        </p:nvCxnSpPr>
        <p:spPr>
          <a:xfrm rot="16200000">
            <a:off x="7274194" y="5363999"/>
            <a:ext cx="298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17A32F4-3459-4A31-A90E-AA771FD4D49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4467451" y="4191893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55" name="Picture Placeholder 2">
            <a:extLst>
              <a:ext uri="{FF2B5EF4-FFF2-40B4-BE49-F238E27FC236}">
                <a16:creationId xmlns:a16="http://schemas.microsoft.com/office/drawing/2014/main" id="{63549FA7-92E5-4DB1-92FA-15902DFD3753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214902" y="4191893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6" name="Picture Placeholder 2">
            <a:extLst>
              <a:ext uri="{FF2B5EF4-FFF2-40B4-BE49-F238E27FC236}">
                <a16:creationId xmlns:a16="http://schemas.microsoft.com/office/drawing/2014/main" id="{0F62D330-6A30-4A65-89DA-EDFE4AAD343E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469292" y="2764036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52" name="Picture Placeholder 2">
            <a:extLst>
              <a:ext uri="{FF2B5EF4-FFF2-40B4-BE49-F238E27FC236}">
                <a16:creationId xmlns:a16="http://schemas.microsoft.com/office/drawing/2014/main" id="{A3FC286B-05E7-4E48-A7FD-19780034911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8216743" y="2764036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49596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e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1461974"/>
            <a:ext cx="4464049" cy="1177174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092276"/>
            <a:ext cx="4443165" cy="100884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2811097"/>
            <a:ext cx="3149152" cy="100800"/>
            <a:chOff x="-1228304" y="3250524"/>
            <a:chExt cx="3149152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/>
          </p:nvCxnSpPr>
          <p:spPr>
            <a:xfrm>
              <a:off x="-1228304" y="3290538"/>
              <a:ext cx="3096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1820048" y="3250524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A5180A6-7D2B-4341-A749-16387D907EEF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62770" y="4138611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9DFBEE7-50AA-4F4F-8B5D-AD23ECAD9919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262769" y="4499972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306EAF0C-F17D-47D6-BAA1-16745F4F70D9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3193135" y="4138611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D091E31C-C1DC-4D72-8C9E-3B6BD91E72AF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3193134" y="4499972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F62E753C-C8BE-457D-9B22-6A8227347A67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5123499" y="4142294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BC1E8F6C-0BDD-4AFA-9E8D-5EF61AA59F50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5123498" y="4503655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C70C9772-55FF-4449-988F-6CDDE075E730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1262770" y="4826750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75EE6DCE-6A55-4D95-85F7-E22E3E268256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1262769" y="5188111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84DC7882-7541-4AEA-95FE-DDBCF6F9CA32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3193135" y="4826750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5542D500-4CD6-4FDE-9133-F8020797D9B5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3193134" y="5188111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51" name="Text Placeholder 2">
            <a:extLst>
              <a:ext uri="{FF2B5EF4-FFF2-40B4-BE49-F238E27FC236}">
                <a16:creationId xmlns:a16="http://schemas.microsoft.com/office/drawing/2014/main" id="{500C362B-BA02-4F7D-86F6-3F6F2EF20D04}"/>
              </a:ext>
            </a:extLst>
          </p:cNvPr>
          <p:cNvSpPr>
            <a:spLocks noGrp="1"/>
          </p:cNvSpPr>
          <p:nvPr>
            <p:ph type="body" idx="53" hasCustomPrompt="1"/>
          </p:nvPr>
        </p:nvSpPr>
        <p:spPr>
          <a:xfrm>
            <a:off x="5123499" y="4830433"/>
            <a:ext cx="1283894" cy="349611"/>
          </a:xfrm>
        </p:spPr>
        <p:txBody>
          <a:bodyPr lIns="0" tIns="0" rIns="0" bIns="0" anchor="b">
            <a:normAutofit/>
          </a:bodyPr>
          <a:lstStyle>
            <a:lvl1pPr marL="0" indent="0" algn="l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$ 1,500,000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E213E497-634E-40E7-BF08-765CC21529E2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5123498" y="5191794"/>
            <a:ext cx="1285861" cy="246279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Category Title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01C659-0131-449B-BA07-5BC568F00BF0}"/>
              </a:ext>
            </a:extLst>
          </p:cNvPr>
          <p:cNvSpPr/>
          <p:nvPr/>
        </p:nvSpPr>
        <p:spPr>
          <a:xfrm>
            <a:off x="790959" y="4258650"/>
            <a:ext cx="384048" cy="38404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9CB80EA-A8D6-4099-9412-0C14095755FF}"/>
              </a:ext>
            </a:extLst>
          </p:cNvPr>
          <p:cNvSpPr/>
          <p:nvPr/>
        </p:nvSpPr>
        <p:spPr>
          <a:xfrm>
            <a:off x="790959" y="4965077"/>
            <a:ext cx="384048" cy="384048"/>
          </a:xfrm>
          <a:prstGeom prst="ellipse">
            <a:avLst/>
          </a:prstGeom>
          <a:solidFill>
            <a:srgbClr val="225B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E20CCE5-B889-49FE-8FA6-A6F0F11A5D91}"/>
              </a:ext>
            </a:extLst>
          </p:cNvPr>
          <p:cNvSpPr/>
          <p:nvPr/>
        </p:nvSpPr>
        <p:spPr>
          <a:xfrm>
            <a:off x="2725217" y="4261982"/>
            <a:ext cx="384048" cy="384048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69A77E3-4AFB-45BB-8FDC-4AD084EA9D23}"/>
              </a:ext>
            </a:extLst>
          </p:cNvPr>
          <p:cNvSpPr/>
          <p:nvPr/>
        </p:nvSpPr>
        <p:spPr>
          <a:xfrm>
            <a:off x="2725217" y="4968409"/>
            <a:ext cx="384048" cy="384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3A8B986-3280-4EAC-846B-9167ECC55646}"/>
              </a:ext>
            </a:extLst>
          </p:cNvPr>
          <p:cNvSpPr/>
          <p:nvPr/>
        </p:nvSpPr>
        <p:spPr>
          <a:xfrm>
            <a:off x="4660323" y="4257848"/>
            <a:ext cx="384048" cy="384048"/>
          </a:xfrm>
          <a:prstGeom prst="ellipse">
            <a:avLst/>
          </a:prstGeom>
          <a:solidFill>
            <a:srgbClr val="B53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AE6D315-5EC0-4956-B7BF-B94D2AFE679B}"/>
              </a:ext>
            </a:extLst>
          </p:cNvPr>
          <p:cNvSpPr/>
          <p:nvPr/>
        </p:nvSpPr>
        <p:spPr>
          <a:xfrm>
            <a:off x="4660323" y="4964275"/>
            <a:ext cx="384048" cy="3840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9ED8422E-0C74-45EF-B794-252146C6639A}"/>
              </a:ext>
            </a:extLst>
          </p:cNvPr>
          <p:cNvSpPr>
            <a:spLocks noGrp="1"/>
          </p:cNvSpPr>
          <p:nvPr>
            <p:ph type="chart" sz="quarter" idx="55"/>
          </p:nvPr>
        </p:nvSpPr>
        <p:spPr>
          <a:xfrm>
            <a:off x="6924675" y="860425"/>
            <a:ext cx="4483100" cy="457358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单击图标添加图表</a:t>
            </a:r>
            <a:endParaRPr lang="en-US" noProof="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8B7C827-F016-49F6-B775-FAC0E6420466}"/>
              </a:ext>
            </a:extLst>
          </p:cNvPr>
          <p:cNvSpPr/>
          <p:nvPr/>
        </p:nvSpPr>
        <p:spPr>
          <a:xfrm>
            <a:off x="6905624" y="905669"/>
            <a:ext cx="4483100" cy="4483100"/>
          </a:xfrm>
          <a:prstGeom prst="ellipse">
            <a:avLst/>
          </a:prstGeom>
          <a:noFill/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0F8D2C7-9093-4F92-B8A4-D819FEE69F1F}"/>
              </a:ext>
            </a:extLst>
          </p:cNvPr>
          <p:cNvSpPr/>
          <p:nvPr/>
        </p:nvSpPr>
        <p:spPr>
          <a:xfrm>
            <a:off x="8294757" y="2294802"/>
            <a:ext cx="1704834" cy="1704834"/>
          </a:xfrm>
          <a:prstGeom prst="ellipse">
            <a:avLst/>
          </a:prstGeom>
          <a:noFill/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DE9D0C0-04C1-4621-8B2D-E65A25A8DCF3}"/>
              </a:ext>
            </a:extLst>
          </p:cNvPr>
          <p:cNvCxnSpPr>
            <a:cxnSpLocks/>
          </p:cNvCxnSpPr>
          <p:nvPr/>
        </p:nvCxnSpPr>
        <p:spPr>
          <a:xfrm rot="16200000">
            <a:off x="8675514" y="450000"/>
            <a:ext cx="90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73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/>
          <p:nvPr/>
        </p:nvSpPr>
        <p:spPr>
          <a:xfrm>
            <a:off x="-16881" y="-56156"/>
            <a:ext cx="12405648" cy="7037291"/>
          </a:xfrm>
          <a:custGeom>
            <a:avLst/>
            <a:gdLst/>
            <a:ahLst/>
            <a:cxnLst/>
            <a:rect l="l" t="t" r="r" b="b"/>
            <a:pathLst>
              <a:path w="198766" h="112753" extrusionOk="0">
                <a:moveTo>
                  <a:pt x="1" y="0"/>
                </a:moveTo>
                <a:lnTo>
                  <a:pt x="1" y="112753"/>
                </a:lnTo>
                <a:lnTo>
                  <a:pt x="198766" y="112753"/>
                </a:lnTo>
                <a:lnTo>
                  <a:pt x="198766" y="0"/>
                </a:lnTo>
                <a:close/>
              </a:path>
            </a:pathLst>
          </a:custGeom>
          <a:solidFill>
            <a:srgbClr val="B3C4B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7" name="Google Shape;77;p6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78" name="Google Shape;78;p6"/>
          <p:cNvSpPr/>
          <p:nvPr/>
        </p:nvSpPr>
        <p:spPr>
          <a:xfrm>
            <a:off x="-1061993" y="818941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9" name="Google Shape;79;p6"/>
          <p:cNvSpPr/>
          <p:nvPr/>
        </p:nvSpPr>
        <p:spPr>
          <a:xfrm>
            <a:off x="3586553" y="4586273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31005928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4591" y="1411243"/>
            <a:ext cx="4494133" cy="804338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CLICK TO EDIT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94591" y="2564787"/>
            <a:ext cx="4473108" cy="56908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924675" y="2314168"/>
            <a:ext cx="5267325" cy="100800"/>
            <a:chOff x="0" y="3240138"/>
            <a:chExt cx="3434400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/>
            <p:nvPr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894591" y="3189568"/>
            <a:ext cx="4482996" cy="2432603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CF430BFB-0A7C-4FB8-B93B-8DA19F3E6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3710" y="1792784"/>
            <a:ext cx="6073999" cy="372160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81701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s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EF099F-79D2-486F-A4B2-DD4F699752C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6000" y="0"/>
            <a:ext cx="6089650" cy="685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FF22294-F2E5-4C74-A30C-46BA988FD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9959" y="1546091"/>
            <a:ext cx="4846923" cy="1091078"/>
          </a:xfrm>
        </p:spPr>
        <p:txBody>
          <a:bodyPr lIns="0" tIns="0" rIns="0" bIns="0" anchor="b" anchorCtr="0">
            <a:noAutofit/>
          </a:bodyPr>
          <a:lstStyle>
            <a:lvl1pPr>
              <a:defRPr sz="5500"/>
            </a:lvl1pPr>
          </a:lstStyle>
          <a:p>
            <a:r>
              <a:rPr lang="en-US" noProof="0"/>
              <a:t>THANK YOU!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FC5C0DA6-1B31-4BDF-BAEB-BF79781028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335" y="3083960"/>
            <a:ext cx="4586288" cy="509472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August Bergqvist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5E1647C9-9AC1-4500-A56E-94CABC656E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1850" y="3703834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7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Phone: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605CECB-8164-4428-B478-98C42902F9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950" y="3946707"/>
            <a:ext cx="4586288" cy="29016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+7 888 999-000-11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D39B56C4-E128-4995-91CC-64C268BC76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750" y="4423954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lang="ru-RU" sz="1700" b="0" i="1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Email: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4772DA1-74CC-430C-9A8E-5A6586692CA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1850" y="4650785"/>
            <a:ext cx="4586288" cy="36447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Bergqvist@vanarsdelltd.com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7A073B5B-2BE3-49D1-A646-1492F534C9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1850" y="5153025"/>
            <a:ext cx="4586288" cy="23094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lang="ru-RU" sz="1700" b="0" i="1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Website: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52D10EDD-0329-4443-8665-7603E4A83B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4950" y="5363814"/>
            <a:ext cx="4586288" cy="36447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/>
            <a:r>
              <a:rPr lang="en-US" noProof="0"/>
              <a:t>www.vanarsdelltd.com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591C52-0202-44BA-A6BE-E2362516B893}"/>
              </a:ext>
            </a:extLst>
          </p:cNvPr>
          <p:cNvGrpSpPr/>
          <p:nvPr/>
        </p:nvGrpSpPr>
        <p:grpSpPr>
          <a:xfrm>
            <a:off x="801543" y="2750589"/>
            <a:ext cx="4569895" cy="100800"/>
            <a:chOff x="808548" y="2750589"/>
            <a:chExt cx="4569895" cy="100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9E4D57E-4989-4939-A31F-637543FAB606}"/>
                </a:ext>
              </a:extLst>
            </p:cNvPr>
            <p:cNvGrpSpPr/>
            <p:nvPr/>
          </p:nvGrpSpPr>
          <p:grpSpPr>
            <a:xfrm flipH="1">
              <a:off x="808548" y="2750589"/>
              <a:ext cx="4505297" cy="100800"/>
              <a:chOff x="496859" y="3240138"/>
              <a:chExt cx="2937541" cy="10080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70B72A7-B625-48B8-88E6-BCE2A4DD531E}"/>
                  </a:ext>
                </a:extLst>
              </p:cNvPr>
              <p:cNvCxnSpPr/>
              <p:nvPr/>
            </p:nvCxnSpPr>
            <p:spPr>
              <a:xfrm>
                <a:off x="496859" y="3285674"/>
                <a:ext cx="288714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1ED729F-F8A5-4244-9776-4935C260F11F}"/>
                  </a:ext>
                </a:extLst>
              </p:cNvPr>
              <p:cNvSpPr/>
              <p:nvPr/>
            </p:nvSpPr>
            <p:spPr>
              <a:xfrm>
                <a:off x="3368676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ECBEDE0-51BB-48BD-AAAD-63B6F60C1D57}"/>
                </a:ext>
              </a:extLst>
            </p:cNvPr>
            <p:cNvSpPr/>
            <p:nvPr/>
          </p:nvSpPr>
          <p:spPr>
            <a:xfrm flipH="1">
              <a:off x="5277642" y="2750589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3E1608D-F119-4C0D-8D91-7CB089C037C8}"/>
              </a:ext>
            </a:extLst>
          </p:cNvPr>
          <p:cNvGrpSpPr/>
          <p:nvPr/>
        </p:nvGrpSpPr>
        <p:grpSpPr>
          <a:xfrm>
            <a:off x="801543" y="1660573"/>
            <a:ext cx="4575417" cy="105664"/>
            <a:chOff x="808548" y="2745725"/>
            <a:chExt cx="4575417" cy="10566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BDC0121-6865-4B65-A28B-1CEDB16AAD9E}"/>
                </a:ext>
              </a:extLst>
            </p:cNvPr>
            <p:cNvGrpSpPr/>
            <p:nvPr/>
          </p:nvGrpSpPr>
          <p:grpSpPr>
            <a:xfrm flipH="1">
              <a:off x="808548" y="2750589"/>
              <a:ext cx="4505297" cy="100800"/>
              <a:chOff x="496859" y="3240138"/>
              <a:chExt cx="2937541" cy="100800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86E3714-07DE-4318-B5BC-25F879B97D59}"/>
                  </a:ext>
                </a:extLst>
              </p:cNvPr>
              <p:cNvCxnSpPr/>
              <p:nvPr/>
            </p:nvCxnSpPr>
            <p:spPr>
              <a:xfrm>
                <a:off x="496859" y="3285674"/>
                <a:ext cx="288714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ECCE30B-E848-4C5E-83A1-A811D489E7B8}"/>
                  </a:ext>
                </a:extLst>
              </p:cNvPr>
              <p:cNvSpPr/>
              <p:nvPr/>
            </p:nvSpPr>
            <p:spPr>
              <a:xfrm>
                <a:off x="3368676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9817AEC-C67C-49A3-AC5A-669FD4D6D586}"/>
                </a:ext>
              </a:extLst>
            </p:cNvPr>
            <p:cNvSpPr/>
            <p:nvPr/>
          </p:nvSpPr>
          <p:spPr>
            <a:xfrm flipH="1">
              <a:off x="5283164" y="2745725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36401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pendix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C5B5AA-0D95-4C33-8EBC-90401B51BD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32" y="1912946"/>
            <a:ext cx="12185968" cy="349300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8934" y="457496"/>
            <a:ext cx="4494133" cy="804338"/>
          </a:xfrm>
        </p:spPr>
        <p:txBody>
          <a:bodyPr lIns="0" tIns="0" rIns="0" bIns="0" anchor="b">
            <a:normAutofit/>
          </a:bodyPr>
          <a:lstStyle>
            <a:lvl1pPr algn="ctr">
              <a:defRPr sz="3600"/>
            </a:lvl1pPr>
          </a:lstStyle>
          <a:p>
            <a:r>
              <a:rPr lang="en-US" noProof="0"/>
              <a:t>APPENDIX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8B302A-0F76-466E-9FCE-DCEECCBCF6C9}"/>
              </a:ext>
            </a:extLst>
          </p:cNvPr>
          <p:cNvGrpSpPr/>
          <p:nvPr/>
        </p:nvGrpSpPr>
        <p:grpSpPr>
          <a:xfrm>
            <a:off x="4736152" y="1509426"/>
            <a:ext cx="2719696" cy="100800"/>
            <a:chOff x="4732222" y="1509426"/>
            <a:chExt cx="2719696" cy="100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9E4D57E-4989-4939-A31F-637543FAB606}"/>
                </a:ext>
              </a:extLst>
            </p:cNvPr>
            <p:cNvGrpSpPr/>
            <p:nvPr/>
          </p:nvGrpSpPr>
          <p:grpSpPr>
            <a:xfrm flipH="1">
              <a:off x="4732222" y="1509426"/>
              <a:ext cx="2669296" cy="100800"/>
              <a:chOff x="1693969" y="3240138"/>
              <a:chExt cx="1740431" cy="10080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70B72A7-B625-48B8-88E6-BCE2A4DD531E}"/>
                  </a:ext>
                </a:extLst>
              </p:cNvPr>
              <p:cNvCxnSpPr/>
              <p:nvPr/>
            </p:nvCxnSpPr>
            <p:spPr>
              <a:xfrm>
                <a:off x="1693969" y="3290538"/>
                <a:ext cx="169003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1ED729F-F8A5-4244-9776-4935C260F11F}"/>
                  </a:ext>
                </a:extLst>
              </p:cNvPr>
              <p:cNvSpPr/>
              <p:nvPr/>
            </p:nvSpPr>
            <p:spPr>
              <a:xfrm>
                <a:off x="3368676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27C0C4F-6341-4BE0-931E-AAA6EA2AF137}"/>
                </a:ext>
              </a:extLst>
            </p:cNvPr>
            <p:cNvSpPr/>
            <p:nvPr/>
          </p:nvSpPr>
          <p:spPr>
            <a:xfrm flipH="1">
              <a:off x="7351117" y="1509426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1593972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stimonials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anchor="b">
            <a:normAutofit/>
          </a:bodyPr>
          <a:lstStyle>
            <a:lvl1pPr algn="r">
              <a:defRPr sz="3600"/>
            </a:lvl1pPr>
          </a:lstStyle>
          <a:p>
            <a:r>
              <a:rPr lang="en-US" noProof="0"/>
              <a:t>TESTIMONIALS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7773282" y="1375202"/>
            <a:ext cx="4418718" cy="100800"/>
            <a:chOff x="675503" y="3240138"/>
            <a:chExt cx="2758897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675503" y="3290538"/>
              <a:ext cx="270849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4A98AB01-9578-4430-96AD-F434AF0CDA20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822459" y="4996962"/>
            <a:ext cx="1625324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Customer Title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EF9D60F2-A1FB-4A95-997B-A4F1723AC1EC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22459" y="4191894"/>
            <a:ext cx="1625324" cy="720726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</a:t>
            </a:r>
            <a:br>
              <a:rPr lang="en-US" noProof="0"/>
            </a:br>
            <a:r>
              <a:rPr lang="en-US" noProof="0"/>
              <a:t>text</a:t>
            </a:r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76A56D2A-42F0-40C5-96D7-B1AC33152A8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447783" y="4435460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F6D1C91-9136-4678-A712-92BE9B3902C4}"/>
              </a:ext>
            </a:extLst>
          </p:cNvPr>
          <p:cNvCxnSpPr>
            <a:cxnSpLocks/>
          </p:cNvCxnSpPr>
          <p:nvPr/>
        </p:nvCxnSpPr>
        <p:spPr>
          <a:xfrm flipV="1">
            <a:off x="3000995" y="3984820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92A7B-1C40-4AEB-92C3-C35F8C01F1F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3253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2E312F1-B417-47B6-97E4-7CCA31034F82}"/>
              </a:ext>
            </a:extLst>
          </p:cNvPr>
          <p:cNvSpPr/>
          <p:nvPr/>
        </p:nvSpPr>
        <p:spPr>
          <a:xfrm>
            <a:off x="2950595" y="3930376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8" name="Text Placeholder 2">
            <a:extLst>
              <a:ext uri="{FF2B5EF4-FFF2-40B4-BE49-F238E27FC236}">
                <a16:creationId xmlns:a16="http://schemas.microsoft.com/office/drawing/2014/main" id="{13DB5D84-04D8-4536-A06B-AED76E7C51D7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4586638" y="4996962"/>
            <a:ext cx="1625324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Customer Title</a:t>
            </a:r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3AB0AC7E-7919-422E-95A1-82E8B125756D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4586638" y="4191894"/>
            <a:ext cx="1625324" cy="720726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</a:t>
            </a:r>
            <a:br>
              <a:rPr lang="en-US" noProof="0"/>
            </a:br>
            <a:r>
              <a:rPr lang="en-US" noProof="0"/>
              <a:t>text</a:t>
            </a:r>
          </a:p>
        </p:txBody>
      </p:sp>
      <p:sp>
        <p:nvSpPr>
          <p:cNvPr id="60" name="Picture Placeholder 2">
            <a:extLst>
              <a:ext uri="{FF2B5EF4-FFF2-40B4-BE49-F238E27FC236}">
                <a16:creationId xmlns:a16="http://schemas.microsoft.com/office/drawing/2014/main" id="{B44FD76B-D1AE-458B-AF32-E4AA246B0881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6211962" y="4435460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7D22CD4-7F86-495D-B381-7D706058B916}"/>
              </a:ext>
            </a:extLst>
          </p:cNvPr>
          <p:cNvCxnSpPr>
            <a:cxnSpLocks/>
          </p:cNvCxnSpPr>
          <p:nvPr/>
        </p:nvCxnSpPr>
        <p:spPr>
          <a:xfrm flipV="1">
            <a:off x="6765174" y="3984820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3">
            <a:extLst>
              <a:ext uri="{FF2B5EF4-FFF2-40B4-BE49-F238E27FC236}">
                <a16:creationId xmlns:a16="http://schemas.microsoft.com/office/drawing/2014/main" id="{1BA0EB90-BA97-4A18-AD3D-1E839B636DE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567432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D057A87-963C-4F8A-BD4C-959BF8AF699B}"/>
              </a:ext>
            </a:extLst>
          </p:cNvPr>
          <p:cNvSpPr/>
          <p:nvPr/>
        </p:nvSpPr>
        <p:spPr>
          <a:xfrm>
            <a:off x="6714774" y="3930376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B6BAFE05-9EC0-4C3C-AB0F-89A83361452F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8350818" y="4992196"/>
            <a:ext cx="1625324" cy="32834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Customer Title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290BF8E2-78CA-4427-9231-3C5EDC272DEE}"/>
              </a:ext>
            </a:extLst>
          </p:cNvPr>
          <p:cNvSpPr>
            <a:spLocks noGrp="1"/>
          </p:cNvSpPr>
          <p:nvPr>
            <p:ph type="body" idx="55" hasCustomPrompt="1"/>
          </p:nvPr>
        </p:nvSpPr>
        <p:spPr>
          <a:xfrm>
            <a:off x="8350818" y="4187128"/>
            <a:ext cx="1625324" cy="720726"/>
          </a:xfrm>
        </p:spPr>
        <p:txBody>
          <a:bodyPr lIns="0" tIns="0" rIns="0" bIns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</a:t>
            </a:r>
            <a:br>
              <a:rPr lang="en-US" noProof="0"/>
            </a:br>
            <a:r>
              <a:rPr lang="en-US" noProof="0"/>
              <a:t>text</a:t>
            </a:r>
          </a:p>
        </p:txBody>
      </p:sp>
      <p:sp>
        <p:nvSpPr>
          <p:cNvPr id="66" name="Picture Placeholder 2">
            <a:extLst>
              <a:ext uri="{FF2B5EF4-FFF2-40B4-BE49-F238E27FC236}">
                <a16:creationId xmlns:a16="http://schemas.microsoft.com/office/drawing/2014/main" id="{ACA8732F-AB9E-4253-BB5A-5ADD5BA9B153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9976142" y="4430694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B9A566A-8C97-4AE6-B9EF-701587499889}"/>
              </a:ext>
            </a:extLst>
          </p:cNvPr>
          <p:cNvCxnSpPr>
            <a:cxnSpLocks/>
          </p:cNvCxnSpPr>
          <p:nvPr/>
        </p:nvCxnSpPr>
        <p:spPr>
          <a:xfrm flipV="1">
            <a:off x="10529354" y="3980054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Placeholder 3">
            <a:extLst>
              <a:ext uri="{FF2B5EF4-FFF2-40B4-BE49-F238E27FC236}">
                <a16:creationId xmlns:a16="http://schemas.microsoft.com/office/drawing/2014/main" id="{45B69021-5E85-4B37-B529-366AC57512F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8331612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407CD49-808A-445A-96C0-E3083C9FB390}"/>
              </a:ext>
            </a:extLst>
          </p:cNvPr>
          <p:cNvSpPr/>
          <p:nvPr/>
        </p:nvSpPr>
        <p:spPr>
          <a:xfrm>
            <a:off x="10478954" y="3925610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14190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1980591"/>
            <a:ext cx="4187903" cy="1177174"/>
          </a:xfrm>
        </p:spPr>
        <p:txBody>
          <a:bodyPr lIns="0" tIns="0" rIns="0" bIns="0" anchor="b">
            <a:normAutofit/>
          </a:bodyPr>
          <a:lstStyle>
            <a:lvl1pPr>
              <a:defRPr sz="3600"/>
            </a:lvl1pPr>
          </a:lstStyle>
          <a:p>
            <a:r>
              <a:rPr lang="en-US" noProof="0"/>
              <a:t>CASE STUDY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610893"/>
            <a:ext cx="4168311" cy="189753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/>
        </p:nvGrpSpPr>
        <p:grpSpPr>
          <a:xfrm>
            <a:off x="0" y="3319328"/>
            <a:ext cx="3866400" cy="100800"/>
            <a:chOff x="-1228304" y="3240138"/>
            <a:chExt cx="3866400" cy="1008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/>
          </p:nvCxnSpPr>
          <p:spPr>
            <a:xfrm>
              <a:off x="-1228304" y="3290538"/>
              <a:ext cx="3816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/>
          </p:nvSpPr>
          <p:spPr>
            <a:xfrm>
              <a:off x="2537296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82DA762C-1D45-43AA-9DB3-3D8DBE3EACFE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5267325" y="1126345"/>
            <a:ext cx="6086475" cy="2662466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4C3C1BF4-C955-4D71-87E4-BE0F7B61957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5269967" y="3909256"/>
            <a:ext cx="6086475" cy="1822399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8985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Phon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1294387"/>
            <a:ext cx="5314072" cy="569086"/>
          </a:xfrm>
        </p:spPr>
        <p:txBody>
          <a:bodyPr lIns="0" tIns="0" rIns="0" bIns="0" anchor="b">
            <a:normAutofit/>
          </a:bodyPr>
          <a:lstStyle>
            <a:lvl1pPr algn="l">
              <a:defRPr sz="3600"/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212679"/>
            <a:ext cx="5292725" cy="97840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/>
        </p:nvGrpSpPr>
        <p:grpSpPr>
          <a:xfrm flipH="1">
            <a:off x="6096000" y="1970230"/>
            <a:ext cx="6096000" cy="100800"/>
            <a:chOff x="646015" y="3248308"/>
            <a:chExt cx="3107749" cy="1008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BD2EF23-562D-4049-92E3-48371C9E83A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098826" y="3335524"/>
            <a:ext cx="5311245" cy="2248846"/>
          </a:xfr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6B07E0-C579-4C5F-9AD4-6AF791562924}"/>
              </a:ext>
            </a:extLst>
          </p:cNvPr>
          <p:cNvSpPr/>
          <p:nvPr/>
        </p:nvSpPr>
        <p:spPr>
          <a:xfrm>
            <a:off x="963549" y="1819285"/>
            <a:ext cx="4306824" cy="3648456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t="-195" b="-1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D5639F99-011E-49CF-8ABD-A4DB4439FB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15505" y="1976894"/>
            <a:ext cx="1819656" cy="3108960"/>
          </a:xfrm>
          <a:ln w="254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028483B2-B562-448D-AEE1-556BC9366BBA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102188" y="3517926"/>
            <a:ext cx="2057400" cy="1819656"/>
          </a:xfrm>
          <a:ln w="25400">
            <a:solidFill>
              <a:schemeClr val="tx2"/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85055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n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42737603-04DB-411C-B2D9-BDFF9AEE89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05A03A4-E79C-49C5-A546-FF8E2D42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319" y="3054194"/>
            <a:ext cx="1645920" cy="618756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9EA27EF7-FC6B-496C-B737-B9219950367E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384584" y="2023761"/>
            <a:ext cx="2469965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6C0E2C30-6E91-49DE-B7A1-6E32A19EC81D}"/>
              </a:ext>
            </a:extLst>
          </p:cNvPr>
          <p:cNvSpPr>
            <a:spLocks noGrp="1"/>
          </p:cNvSpPr>
          <p:nvPr>
            <p:ph type="body" sz="half" idx="36"/>
          </p:nvPr>
        </p:nvSpPr>
        <p:spPr>
          <a:xfrm>
            <a:off x="2596444" y="3054194"/>
            <a:ext cx="1389888" cy="618756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noProof="0"/>
              <a:t>编辑母版文本样式</a:t>
            </a:r>
          </a:p>
        </p:txBody>
      </p:sp>
      <p:sp>
        <p:nvSpPr>
          <p:cNvPr id="24" name="Picture Placeholder 12">
            <a:extLst>
              <a:ext uri="{FF2B5EF4-FFF2-40B4-BE49-F238E27FC236}">
                <a16:creationId xmlns:a16="http://schemas.microsoft.com/office/drawing/2014/main" id="{70BE5E73-C067-492F-BE30-5E3DADAD40E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75852" y="3731781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5" name="Picture Placeholder 12">
            <a:extLst>
              <a:ext uri="{FF2B5EF4-FFF2-40B4-BE49-F238E27FC236}">
                <a16:creationId xmlns:a16="http://schemas.microsoft.com/office/drawing/2014/main" id="{36A9B448-4FDC-41F7-941E-5BF5A129057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99831" y="3731781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0B3A413-8776-4B3B-931F-C132DAB3A425}"/>
              </a:ext>
            </a:extLst>
          </p:cNvPr>
          <p:cNvSpPr>
            <a:spLocks noGrp="1"/>
          </p:cNvSpPr>
          <p:nvPr>
            <p:ph type="body" sz="half" idx="39"/>
          </p:nvPr>
        </p:nvSpPr>
        <p:spPr>
          <a:xfrm>
            <a:off x="4940427" y="3054194"/>
            <a:ext cx="2113508" cy="618756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noProof="0"/>
              <a:t>编辑母版文本样式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BAD0CCD5-B712-4DB2-BFE3-4D3461B29F6D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5494328" y="2023761"/>
            <a:ext cx="1943702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28" name="Picture Placeholder 12">
            <a:extLst>
              <a:ext uri="{FF2B5EF4-FFF2-40B4-BE49-F238E27FC236}">
                <a16:creationId xmlns:a16="http://schemas.microsoft.com/office/drawing/2014/main" id="{64125935-B0D3-4ABD-9BBA-A60E46D2C55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46407" y="3731781"/>
            <a:ext cx="2048256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7D3BA4D-FA26-44C8-B927-E42CC8E67B79}"/>
              </a:ext>
            </a:extLst>
          </p:cNvPr>
          <p:cNvSpPr>
            <a:spLocks noGrp="1"/>
          </p:cNvSpPr>
          <p:nvPr>
            <p:ph type="body" sz="half" idx="45"/>
          </p:nvPr>
        </p:nvSpPr>
        <p:spPr>
          <a:xfrm>
            <a:off x="7900319" y="3054194"/>
            <a:ext cx="2197045" cy="618756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noProof="0"/>
              <a:t>编辑母版文本样式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D2A84D7-2523-470B-A3C0-0140355D4F68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8454220" y="2023761"/>
            <a:ext cx="1943702" cy="982274"/>
          </a:xfrm>
        </p:spPr>
        <p:txBody>
          <a:bodyPr lIns="0" rIns="0" bIns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Master text</a:t>
            </a:r>
            <a:br>
              <a:rPr lang="en-US" noProof="0"/>
            </a:br>
            <a:r>
              <a:rPr lang="en-US" noProof="0"/>
              <a:t>styles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5D1A91B-BB99-4DC7-B8F5-55514B49A9D1}"/>
              </a:ext>
            </a:extLst>
          </p:cNvPr>
          <p:cNvSpPr>
            <a:spLocks noGrp="1"/>
          </p:cNvSpPr>
          <p:nvPr>
            <p:ph type="body" sz="half" idx="49"/>
          </p:nvPr>
        </p:nvSpPr>
        <p:spPr>
          <a:xfrm>
            <a:off x="7900319" y="4671712"/>
            <a:ext cx="2223939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noProof="0"/>
              <a:t>编辑母版文本样式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FFAB2C75-BBBF-4A4D-A633-7CEFFABAFE32}"/>
              </a:ext>
            </a:extLst>
          </p:cNvPr>
          <p:cNvSpPr>
            <a:spLocks noGrp="1"/>
          </p:cNvSpPr>
          <p:nvPr>
            <p:ph type="body" sz="half" idx="51"/>
          </p:nvPr>
        </p:nvSpPr>
        <p:spPr>
          <a:xfrm>
            <a:off x="4940427" y="4830765"/>
            <a:ext cx="2048256" cy="51950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noProof="0"/>
              <a:t>编辑母版文本样式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83CD3289-0FBC-4854-8EB2-ADD41F89CA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3358" y="2023413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7000" b="1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2F18CD59-6602-4DEC-9B12-412E6BAF92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912823" y="1999493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ru-RU" sz="7000" b="1" kern="1200" dirty="0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1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88B09568-0B94-4B51-BE65-A72C65C3D7D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73424" y="2002966"/>
            <a:ext cx="558402" cy="89611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ru-RU" sz="7000" b="1" kern="1200" dirty="0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1</a:t>
            </a: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315834F5-9ACD-4898-B96E-8C732881FF01}"/>
              </a:ext>
            </a:extLst>
          </p:cNvPr>
          <p:cNvSpPr>
            <a:spLocks noGrp="1"/>
          </p:cNvSpPr>
          <p:nvPr>
            <p:ph type="body" sz="half" idx="50"/>
          </p:nvPr>
        </p:nvSpPr>
        <p:spPr>
          <a:xfrm>
            <a:off x="2359124" y="5706529"/>
            <a:ext cx="8993089" cy="365122"/>
          </a:xfrm>
        </p:spPr>
        <p:txBody>
          <a:bodyPr lIns="0" tIns="0" rIns="0" bIns="0"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7E5CF6DE-4761-4BA5-A429-30AC8BBAD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9" y="780001"/>
            <a:ext cx="10512424" cy="606677"/>
          </a:xfrm>
        </p:spPr>
        <p:txBody>
          <a:bodyPr lIns="0" tIns="0" rIns="0" bIns="0" anchor="t" anchorCtr="0">
            <a:normAutofit/>
          </a:bodyPr>
          <a:lstStyle>
            <a:lvl1pPr marL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HOW TO USE THIS TEMPLATE</a:t>
            </a:r>
          </a:p>
        </p:txBody>
      </p:sp>
      <p:sp>
        <p:nvSpPr>
          <p:cNvPr id="41" name="Picture Placeholder 9">
            <a:extLst>
              <a:ext uri="{FF2B5EF4-FFF2-40B4-BE49-F238E27FC236}">
                <a16:creationId xmlns:a16="http://schemas.microsoft.com/office/drawing/2014/main" id="{8A4896B5-1C5E-47F0-8F0C-4EF97E356C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00319" y="3779907"/>
            <a:ext cx="1481328" cy="758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87F4783-C8BA-411C-A188-4A4DAED10C02}"/>
              </a:ext>
            </a:extLst>
          </p:cNvPr>
          <p:cNvGrpSpPr/>
          <p:nvPr/>
        </p:nvGrpSpPr>
        <p:grpSpPr>
          <a:xfrm flipH="1">
            <a:off x="4416000" y="1375202"/>
            <a:ext cx="7776000" cy="100800"/>
            <a:chOff x="-322289" y="3240138"/>
            <a:chExt cx="5070122" cy="1008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59A2713-966D-4694-A067-D6BE1B2986D1}"/>
                </a:ext>
              </a:extLst>
            </p:cNvPr>
            <p:cNvCxnSpPr>
              <a:cxnSpLocks/>
            </p:cNvCxnSpPr>
            <p:nvPr/>
          </p:nvCxnSpPr>
          <p:spPr>
            <a:xfrm>
              <a:off x="-322289" y="3290538"/>
              <a:ext cx="5070122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CA15F19-C2FE-4F13-9359-69E884CA83B9}"/>
                </a:ext>
              </a:extLst>
            </p:cNvPr>
            <p:cNvSpPr/>
            <p:nvPr/>
          </p:nvSpPr>
          <p:spPr>
            <a:xfrm>
              <a:off x="4682109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515821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8196A9-689D-4410-BFC0-7ACB19755A0C}"/>
              </a:ext>
            </a:extLst>
          </p:cNvPr>
          <p:cNvSpPr/>
          <p:nvPr/>
        </p:nvSpPr>
        <p:spPr>
          <a:xfrm>
            <a:off x="0" y="0"/>
            <a:ext cx="12192000" cy="4416552"/>
          </a:xfrm>
          <a:prstGeom prst="rect">
            <a:avLst/>
          </a:prstGeom>
          <a:blipFill>
            <a:blip r:embed="rId2"/>
            <a:srcRect/>
            <a:stretch>
              <a:fillRect l="-842" r="-8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9BFEAD-57CF-438A-8084-C5AC7F47E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62986"/>
            <a:ext cx="9144000" cy="178609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7A3CB-B083-4E49-9123-A5E47559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4102C-4609-416C-A808-0FFE0051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BCC5D-6F2C-472F-BD4C-4096793DF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E854BB-FA44-4CAB-85DF-F5C412560348}"/>
              </a:ext>
            </a:extLst>
          </p:cNvPr>
          <p:cNvSpPr/>
          <p:nvPr/>
        </p:nvSpPr>
        <p:spPr>
          <a:xfrm>
            <a:off x="0" y="4416552"/>
            <a:ext cx="12192000" cy="2441448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9BFFF1-5465-4317-B9DB-C23A5B1D7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4696"/>
            <a:ext cx="9144000" cy="45979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6B4374-8F24-43DE-860D-E5C6EA850AB4}"/>
              </a:ext>
            </a:extLst>
          </p:cNvPr>
          <p:cNvGrpSpPr/>
          <p:nvPr/>
        </p:nvGrpSpPr>
        <p:grpSpPr>
          <a:xfrm>
            <a:off x="3619265" y="2253996"/>
            <a:ext cx="4953471" cy="100584"/>
            <a:chOff x="3631692" y="2253996"/>
            <a:chExt cx="4953471" cy="10058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5C7755-9394-4129-AB48-1AC32DA80C75}"/>
                </a:ext>
              </a:extLst>
            </p:cNvPr>
            <p:cNvSpPr/>
            <p:nvPr/>
          </p:nvSpPr>
          <p:spPr>
            <a:xfrm>
              <a:off x="3631692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4C71ABE-575A-48CF-82B1-EDE8535F3993}"/>
                </a:ext>
              </a:extLst>
            </p:cNvPr>
            <p:cNvCxnSpPr/>
            <p:nvPr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C1EA63-78B2-4715-B4DC-63D98AC7F354}"/>
                </a:ext>
              </a:extLst>
            </p:cNvPr>
            <p:cNvSpPr/>
            <p:nvPr/>
          </p:nvSpPr>
          <p:spPr>
            <a:xfrm>
              <a:off x="8484579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BB74A1-0BEA-4AD8-8138-0641A45D8B40}"/>
              </a:ext>
            </a:extLst>
          </p:cNvPr>
          <p:cNvGrpSpPr/>
          <p:nvPr/>
        </p:nvGrpSpPr>
        <p:grpSpPr>
          <a:xfrm>
            <a:off x="4652581" y="5305363"/>
            <a:ext cx="2886839" cy="100584"/>
            <a:chOff x="3631690" y="2253996"/>
            <a:chExt cx="5028467" cy="10058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3D0026E-5270-4C52-A1AF-5631E8192DCD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085D92-5F70-4097-A2FF-C15B13788D08}"/>
                </a:ext>
              </a:extLst>
            </p:cNvPr>
            <p:cNvCxnSpPr/>
            <p:nvPr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68EB6C-48D0-4EBF-8541-926D16790F52}"/>
                </a:ext>
              </a:extLst>
            </p:cNvPr>
            <p:cNvSpPr/>
            <p:nvPr/>
          </p:nvSpPr>
          <p:spPr>
            <a:xfrm>
              <a:off x="8484578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45255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015858-8549-49EA-BB83-070E0D9D4890}"/>
              </a:ext>
            </a:extLst>
          </p:cNvPr>
          <p:cNvSpPr/>
          <p:nvPr/>
        </p:nvSpPr>
        <p:spPr>
          <a:xfrm>
            <a:off x="6083808" y="0"/>
            <a:ext cx="6108192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6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06FBAC-B8FD-4768-B682-E0B93BA33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9768" y="2133599"/>
            <a:ext cx="4618957" cy="2492461"/>
          </a:xfrm>
        </p:spPr>
        <p:txBody>
          <a:bodyPr lIns="0" tIns="0" rIns="0" bIns="0" anchor="b" anchorCtr="0">
            <a:noAutofit/>
          </a:bodyPr>
          <a:lstStyle>
            <a:lvl1pPr>
              <a:defRPr sz="6000"/>
            </a:lvl1pPr>
          </a:lstStyle>
          <a:p>
            <a:r>
              <a:rPr lang="en-US" noProof="0"/>
              <a:t>PITCH</a:t>
            </a:r>
            <a:br>
              <a:rPr lang="en-US" noProof="0"/>
            </a:br>
            <a:r>
              <a:rPr lang="en-US" noProof="0"/>
              <a:t>DECK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2534F-03A6-408A-9BF1-303D0A440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4E181-0C50-4F43-A5A7-6FDD1500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749CC-EB55-4FEF-AA4C-9A9C6E2A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F3E26A6-6962-4A35-AA86-805537D45296}"/>
              </a:ext>
            </a:extLst>
          </p:cNvPr>
          <p:cNvGrpSpPr/>
          <p:nvPr/>
        </p:nvGrpSpPr>
        <p:grpSpPr>
          <a:xfrm>
            <a:off x="6769768" y="1947412"/>
            <a:ext cx="2520148" cy="102440"/>
            <a:chOff x="3631690" y="2252140"/>
            <a:chExt cx="4389743" cy="1024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1504C4-12AC-4251-8E47-0089784BDB9B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92040D0-01C2-4643-8F84-3B8F334E545C}"/>
                </a:ext>
              </a:extLst>
            </p:cNvPr>
            <p:cNvCxnSpPr/>
            <p:nvPr/>
          </p:nvCxnSpPr>
          <p:spPr>
            <a:xfrm>
              <a:off x="3681984" y="2307679"/>
              <a:ext cx="4201365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ED601E9-2BFC-460B-A2A8-69A787A4988E}"/>
                </a:ext>
              </a:extLst>
            </p:cNvPr>
            <p:cNvSpPr/>
            <p:nvPr/>
          </p:nvSpPr>
          <p:spPr>
            <a:xfrm>
              <a:off x="7845854" y="2252140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49A8A6-FEDB-4D20-B581-A84DB8EFE977}"/>
              </a:ext>
            </a:extLst>
          </p:cNvPr>
          <p:cNvGrpSpPr/>
          <p:nvPr/>
        </p:nvGrpSpPr>
        <p:grpSpPr>
          <a:xfrm>
            <a:off x="6769768" y="4654084"/>
            <a:ext cx="2520148" cy="100584"/>
            <a:chOff x="3631690" y="2253996"/>
            <a:chExt cx="4389742" cy="1005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65998-5EC3-446A-8307-1CF81A348CE3}"/>
                </a:ext>
              </a:extLst>
            </p:cNvPr>
            <p:cNvSpPr/>
            <p:nvPr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CC5D776-F60A-4A0C-AA7C-EFACDA2CEA88}"/>
                </a:ext>
              </a:extLst>
            </p:cNvPr>
            <p:cNvCxnSpPr/>
            <p:nvPr/>
          </p:nvCxnSpPr>
          <p:spPr>
            <a:xfrm>
              <a:off x="3681984" y="2307679"/>
              <a:ext cx="4201364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AFE309-55C5-409C-92ED-748307C74318}"/>
                </a:ext>
              </a:extLst>
            </p:cNvPr>
            <p:cNvSpPr/>
            <p:nvPr/>
          </p:nvSpPr>
          <p:spPr>
            <a:xfrm>
              <a:off x="7845853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Subtitle 2">
            <a:extLst>
              <a:ext uri="{FF2B5EF4-FFF2-40B4-BE49-F238E27FC236}">
                <a16:creationId xmlns:a16="http://schemas.microsoft.com/office/drawing/2014/main" id="{5B77B20B-76F5-4912-803D-5709F730D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9767" y="4889444"/>
            <a:ext cx="4618957" cy="59062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0"/>
              <a:t>单击此处编辑母版副标题样式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52476206"/>
      </p:ext>
    </p:extLst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EA943F6-C418-4339-8C7E-A12127BDE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777"/>
            <a:ext cx="10515600" cy="453429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2426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82" name="Google Shape;82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83" name="Google Shape;83;p7"/>
          <p:cNvSpPr/>
          <p:nvPr/>
        </p:nvSpPr>
        <p:spPr>
          <a:xfrm>
            <a:off x="3586553" y="4586273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4" name="Google Shape;84;p7"/>
          <p:cNvSpPr/>
          <p:nvPr/>
        </p:nvSpPr>
        <p:spPr>
          <a:xfrm>
            <a:off x="-769542" y="5734491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" name="Google Shape;85;p7"/>
          <p:cNvSpPr/>
          <p:nvPr/>
        </p:nvSpPr>
        <p:spPr>
          <a:xfrm>
            <a:off x="6837850" y="-2410387"/>
            <a:ext cx="6075252" cy="6945480"/>
          </a:xfrm>
          <a:custGeom>
            <a:avLst/>
            <a:gdLst/>
            <a:ahLst/>
            <a:cxnLst/>
            <a:rect l="l" t="t" r="r" b="b"/>
            <a:pathLst>
              <a:path w="97339" h="111282" extrusionOk="0">
                <a:moveTo>
                  <a:pt x="26346" y="1"/>
                </a:moveTo>
                <a:cubicBezTo>
                  <a:pt x="17212" y="1"/>
                  <a:pt x="8898" y="5244"/>
                  <a:pt x="5047" y="18369"/>
                </a:cubicBezTo>
                <a:cubicBezTo>
                  <a:pt x="1" y="35572"/>
                  <a:pt x="9066" y="55103"/>
                  <a:pt x="17647" y="69644"/>
                </a:cubicBezTo>
                <a:cubicBezTo>
                  <a:pt x="25715" y="83298"/>
                  <a:pt x="37566" y="94665"/>
                  <a:pt x="51414" y="102400"/>
                </a:cubicBezTo>
                <a:cubicBezTo>
                  <a:pt x="55892" y="104909"/>
                  <a:pt x="60563" y="107030"/>
                  <a:pt x="65401" y="108735"/>
                </a:cubicBezTo>
                <a:cubicBezTo>
                  <a:pt x="69419" y="110149"/>
                  <a:pt x="73660" y="111281"/>
                  <a:pt x="77881" y="111281"/>
                </a:cubicBezTo>
                <a:cubicBezTo>
                  <a:pt x="79122" y="111281"/>
                  <a:pt x="80361" y="111184"/>
                  <a:pt x="81592" y="110966"/>
                </a:cubicBezTo>
                <a:cubicBezTo>
                  <a:pt x="94636" y="108638"/>
                  <a:pt x="97339" y="94443"/>
                  <a:pt x="91739" y="84185"/>
                </a:cubicBezTo>
                <a:cubicBezTo>
                  <a:pt x="86859" y="75230"/>
                  <a:pt x="80122" y="67939"/>
                  <a:pt x="75146" y="59067"/>
                </a:cubicBezTo>
                <a:cubicBezTo>
                  <a:pt x="68853" y="47853"/>
                  <a:pt x="64874" y="36667"/>
                  <a:pt x="60078" y="24856"/>
                </a:cubicBezTo>
                <a:cubicBezTo>
                  <a:pt x="54435" y="10933"/>
                  <a:pt x="39536" y="1"/>
                  <a:pt x="26346" y="1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8942860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B6FE9A2-5CE4-4652-97CE-3FF947D548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D6D4E1-CC57-4556-9CB7-31B375477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59497"/>
            <a:ext cx="5181600" cy="4543719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AE7A31C-D605-4363-B037-1938B9304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59497"/>
            <a:ext cx="5181600" cy="4543719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05433924"/>
      </p:ext>
    </p:extLst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4B5E40D-C1A5-4C5A-BBA0-C3E41F028D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5C650EE-495E-44EB-870B-AC85B18EB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56955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7DCC2A5-8A6A-431F-BD6C-93E32539A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03414"/>
            <a:ext cx="5157787" cy="339763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FE620E9-8AD3-4771-8897-E65B461E2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56955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B75F265B-9F81-4A64-A8D4-7D0A31CEA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03414"/>
            <a:ext cx="5183188" cy="339763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83638055"/>
      </p:ext>
    </p:extLst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A02905C-2C7D-4445-B47F-3EBBA446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BC8A51-D50F-4F98-9402-8FF90BD2D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AE79E65-3D1E-4444-9BD4-8578BF0C6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77703440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A02905C-2C7D-4445-B47F-3EBBA446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BC8A51-D50F-4F98-9402-8FF90BD2D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23A006-AC57-4A0B-BC20-6D226A80C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2377659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F05564D-C546-470F-B93C-274AA86CE0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102DC0-E499-4C34-9CD9-CDABF7108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70819" y="2355057"/>
            <a:ext cx="9250363" cy="21478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 lvl="0"/>
            <a:r>
              <a:rPr lang="zh-CN" altLang="en-US" noProof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902159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F05564D-C546-470F-B93C-274AA86CE0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1342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9E60A5F-CE74-4F00-A5C2-F9742DDFFF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97145"/>
      </p:ext>
    </p:extLst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3185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116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1363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8"/>
          <p:cNvGrpSpPr/>
          <p:nvPr/>
        </p:nvGrpSpPr>
        <p:grpSpPr>
          <a:xfrm>
            <a:off x="-1061993" y="-2410387"/>
            <a:ext cx="13975095" cy="13067979"/>
            <a:chOff x="-796495" y="-1807790"/>
            <a:chExt cx="10481321" cy="9800984"/>
          </a:xfrm>
        </p:grpSpPr>
        <p:sp>
          <p:nvSpPr>
            <p:cNvPr id="88" name="Google Shape;88;p8"/>
            <p:cNvSpPr/>
            <p:nvPr/>
          </p:nvSpPr>
          <p:spPr>
            <a:xfrm>
              <a:off x="-12661" y="-42117"/>
              <a:ext cx="9304236" cy="5277968"/>
            </a:xfrm>
            <a:custGeom>
              <a:avLst/>
              <a:gdLst/>
              <a:ahLst/>
              <a:cxnLst/>
              <a:rect l="l" t="t" r="r" b="b"/>
              <a:pathLst>
                <a:path w="198766" h="112753" extrusionOk="0">
                  <a:moveTo>
                    <a:pt x="1" y="0"/>
                  </a:moveTo>
                  <a:lnTo>
                    <a:pt x="1" y="112753"/>
                  </a:lnTo>
                  <a:lnTo>
                    <a:pt x="198766" y="112753"/>
                  </a:lnTo>
                  <a:lnTo>
                    <a:pt x="198766" y="0"/>
                  </a:lnTo>
                  <a:close/>
                </a:path>
              </a:pathLst>
            </a:custGeom>
            <a:solidFill>
              <a:srgbClr val="B3C4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" name="Google Shape;89;p8"/>
            <p:cNvSpPr/>
            <p:nvPr/>
          </p:nvSpPr>
          <p:spPr>
            <a:xfrm>
              <a:off x="-796495" y="614206"/>
              <a:ext cx="1657917" cy="1668964"/>
            </a:xfrm>
            <a:custGeom>
              <a:avLst/>
              <a:gdLst/>
              <a:ahLst/>
              <a:cxnLst/>
              <a:rect l="l" t="t" r="r" b="b"/>
              <a:pathLst>
                <a:path w="35418" h="35654" extrusionOk="0">
                  <a:moveTo>
                    <a:pt x="19607" y="0"/>
                  </a:moveTo>
                  <a:cubicBezTo>
                    <a:pt x="13433" y="0"/>
                    <a:pt x="7932" y="3267"/>
                    <a:pt x="3660" y="8103"/>
                  </a:cubicBezTo>
                  <a:cubicBezTo>
                    <a:pt x="389" y="11818"/>
                    <a:pt x="708" y="15852"/>
                    <a:pt x="1" y="20800"/>
                  </a:cubicBezTo>
                  <a:cubicBezTo>
                    <a:pt x="1490" y="26872"/>
                    <a:pt x="6794" y="35654"/>
                    <a:pt x="13978" y="35654"/>
                  </a:cubicBezTo>
                  <a:cubicBezTo>
                    <a:pt x="14551" y="35654"/>
                    <a:pt x="15137" y="35598"/>
                    <a:pt x="15734" y="35480"/>
                  </a:cubicBezTo>
                  <a:cubicBezTo>
                    <a:pt x="19158" y="34801"/>
                    <a:pt x="22748" y="31210"/>
                    <a:pt x="25229" y="28909"/>
                  </a:cubicBezTo>
                  <a:cubicBezTo>
                    <a:pt x="28002" y="26303"/>
                    <a:pt x="29915" y="23406"/>
                    <a:pt x="31675" y="20093"/>
                  </a:cubicBezTo>
                  <a:cubicBezTo>
                    <a:pt x="35418" y="13065"/>
                    <a:pt x="32728" y="3140"/>
                    <a:pt x="24910" y="798"/>
                  </a:cubicBezTo>
                  <a:cubicBezTo>
                    <a:pt x="23098" y="254"/>
                    <a:pt x="21327" y="0"/>
                    <a:pt x="19607" y="0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" name="Google Shape;90;p8"/>
            <p:cNvSpPr/>
            <p:nvPr/>
          </p:nvSpPr>
          <p:spPr>
            <a:xfrm>
              <a:off x="2689914" y="3439705"/>
              <a:ext cx="3618179" cy="4553490"/>
            </a:xfrm>
            <a:custGeom>
              <a:avLst/>
              <a:gdLst/>
              <a:ahLst/>
              <a:cxnLst/>
              <a:rect l="l" t="t" r="r" b="b"/>
              <a:pathLst>
                <a:path w="77295" h="97276" extrusionOk="0">
                  <a:moveTo>
                    <a:pt x="48905" y="1"/>
                  </a:moveTo>
                  <a:cubicBezTo>
                    <a:pt x="48896" y="1"/>
                    <a:pt x="48887" y="1"/>
                    <a:pt x="48877" y="1"/>
                  </a:cubicBezTo>
                  <a:cubicBezTo>
                    <a:pt x="38010" y="29"/>
                    <a:pt x="28126" y="15623"/>
                    <a:pt x="22041" y="23192"/>
                  </a:cubicBezTo>
                  <a:cubicBezTo>
                    <a:pt x="16191" y="30483"/>
                    <a:pt x="10827" y="38579"/>
                    <a:pt x="6973" y="47118"/>
                  </a:cubicBezTo>
                  <a:cubicBezTo>
                    <a:pt x="3369" y="55130"/>
                    <a:pt x="0" y="65817"/>
                    <a:pt x="3022" y="74481"/>
                  </a:cubicBezTo>
                  <a:cubicBezTo>
                    <a:pt x="4062" y="77461"/>
                    <a:pt x="5684" y="80247"/>
                    <a:pt x="7500" y="83325"/>
                  </a:cubicBezTo>
                  <a:cubicBezTo>
                    <a:pt x="11450" y="90075"/>
                    <a:pt x="16468" y="96119"/>
                    <a:pt x="24688" y="97200"/>
                  </a:cubicBezTo>
                  <a:cubicBezTo>
                    <a:pt x="25270" y="97251"/>
                    <a:pt x="25842" y="97275"/>
                    <a:pt x="26403" y="97275"/>
                  </a:cubicBezTo>
                  <a:cubicBezTo>
                    <a:pt x="36788" y="97275"/>
                    <a:pt x="43701" y="88902"/>
                    <a:pt x="50776" y="82063"/>
                  </a:cubicBezTo>
                  <a:cubicBezTo>
                    <a:pt x="66510" y="66801"/>
                    <a:pt x="77294" y="42072"/>
                    <a:pt x="72706" y="19810"/>
                  </a:cubicBezTo>
                  <a:cubicBezTo>
                    <a:pt x="70420" y="8701"/>
                    <a:pt x="60689" y="1"/>
                    <a:pt x="48905" y="1"/>
                  </a:cubicBezTo>
                  <a:close/>
                </a:path>
              </a:pathLst>
            </a:custGeom>
            <a:solidFill>
              <a:srgbClr val="E89F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2689918" y="71768"/>
              <a:ext cx="1429531" cy="1150637"/>
            </a:xfrm>
            <a:custGeom>
              <a:avLst/>
              <a:gdLst/>
              <a:ahLst/>
              <a:cxnLst/>
              <a:rect l="l" t="t" r="r" b="b"/>
              <a:pathLst>
                <a:path w="30539" h="24581" extrusionOk="0">
                  <a:moveTo>
                    <a:pt x="11034" y="0"/>
                  </a:moveTo>
                  <a:cubicBezTo>
                    <a:pt x="10036" y="0"/>
                    <a:pt x="9052" y="200"/>
                    <a:pt x="8096" y="664"/>
                  </a:cubicBezTo>
                  <a:cubicBezTo>
                    <a:pt x="7403" y="1010"/>
                    <a:pt x="6779" y="1468"/>
                    <a:pt x="6252" y="2050"/>
                  </a:cubicBezTo>
                  <a:cubicBezTo>
                    <a:pt x="2551" y="6056"/>
                    <a:pt x="1" y="15011"/>
                    <a:pt x="5005" y="19017"/>
                  </a:cubicBezTo>
                  <a:cubicBezTo>
                    <a:pt x="7126" y="20722"/>
                    <a:pt x="9940" y="21956"/>
                    <a:pt x="12379" y="23162"/>
                  </a:cubicBezTo>
                  <a:cubicBezTo>
                    <a:pt x="14231" y="24059"/>
                    <a:pt x="15997" y="24581"/>
                    <a:pt x="17752" y="24581"/>
                  </a:cubicBezTo>
                  <a:cubicBezTo>
                    <a:pt x="19466" y="24581"/>
                    <a:pt x="21168" y="24084"/>
                    <a:pt x="22928" y="22954"/>
                  </a:cubicBezTo>
                  <a:cubicBezTo>
                    <a:pt x="25770" y="21165"/>
                    <a:pt x="28903" y="18587"/>
                    <a:pt x="29956" y="15274"/>
                  </a:cubicBezTo>
                  <a:cubicBezTo>
                    <a:pt x="30538" y="13472"/>
                    <a:pt x="30386" y="11365"/>
                    <a:pt x="29221" y="9868"/>
                  </a:cubicBezTo>
                  <a:cubicBezTo>
                    <a:pt x="28265" y="8648"/>
                    <a:pt x="26782" y="7983"/>
                    <a:pt x="25409" y="7248"/>
                  </a:cubicBezTo>
                  <a:cubicBezTo>
                    <a:pt x="21496" y="5152"/>
                    <a:pt x="16093" y="0"/>
                    <a:pt x="11034" y="0"/>
                  </a:cubicBezTo>
                  <a:close/>
                </a:path>
              </a:pathLst>
            </a:custGeom>
            <a:solidFill>
              <a:srgbClr val="FFD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5128387" y="-1807790"/>
              <a:ext cx="4556439" cy="5209110"/>
            </a:xfrm>
            <a:custGeom>
              <a:avLst/>
              <a:gdLst/>
              <a:ahLst/>
              <a:cxnLst/>
              <a:rect l="l" t="t" r="r" b="b"/>
              <a:pathLst>
                <a:path w="97339" h="111282" extrusionOk="0">
                  <a:moveTo>
                    <a:pt x="26346" y="1"/>
                  </a:moveTo>
                  <a:cubicBezTo>
                    <a:pt x="17212" y="1"/>
                    <a:pt x="8898" y="5244"/>
                    <a:pt x="5047" y="18369"/>
                  </a:cubicBezTo>
                  <a:cubicBezTo>
                    <a:pt x="1" y="35572"/>
                    <a:pt x="9066" y="55103"/>
                    <a:pt x="17647" y="69644"/>
                  </a:cubicBezTo>
                  <a:cubicBezTo>
                    <a:pt x="25715" y="83298"/>
                    <a:pt x="37566" y="94665"/>
                    <a:pt x="51414" y="102400"/>
                  </a:cubicBezTo>
                  <a:cubicBezTo>
                    <a:pt x="55892" y="104909"/>
                    <a:pt x="60563" y="107030"/>
                    <a:pt x="65401" y="108735"/>
                  </a:cubicBezTo>
                  <a:cubicBezTo>
                    <a:pt x="69419" y="110149"/>
                    <a:pt x="73660" y="111281"/>
                    <a:pt x="77881" y="111281"/>
                  </a:cubicBezTo>
                  <a:cubicBezTo>
                    <a:pt x="79122" y="111281"/>
                    <a:pt x="80361" y="111184"/>
                    <a:pt x="81592" y="110966"/>
                  </a:cubicBezTo>
                  <a:cubicBezTo>
                    <a:pt x="94636" y="108638"/>
                    <a:pt x="97339" y="94443"/>
                    <a:pt x="91739" y="84185"/>
                  </a:cubicBezTo>
                  <a:cubicBezTo>
                    <a:pt x="86859" y="75230"/>
                    <a:pt x="80122" y="67939"/>
                    <a:pt x="75146" y="59067"/>
                  </a:cubicBezTo>
                  <a:cubicBezTo>
                    <a:pt x="68853" y="47853"/>
                    <a:pt x="64874" y="36667"/>
                    <a:pt x="60078" y="24856"/>
                  </a:cubicBezTo>
                  <a:cubicBezTo>
                    <a:pt x="54435" y="10933"/>
                    <a:pt x="39536" y="1"/>
                    <a:pt x="26346" y="1"/>
                  </a:cubicBezTo>
                  <a:close/>
                </a:path>
              </a:pathLst>
            </a:custGeom>
            <a:solidFill>
              <a:srgbClr val="E7AE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45658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23582"/>
      </p:ext>
    </p:extLst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20253"/>
      </p:ext>
    </p:extLst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50577"/>
      </p:ext>
    </p:extLst>
  </p:cSld>
  <p:clrMapOvr>
    <a:masterClrMapping/>
  </p:clrMapOvr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900678"/>
      </p:ext>
    </p:extLst>
  </p:cSld>
  <p:clrMapOvr>
    <a:masterClrMapping/>
  </p:clrMapOvr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61307"/>
      </p:ext>
    </p:extLst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251237"/>
      </p:ext>
    </p:extLst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40971"/>
      </p:ext>
    </p:extLst>
  </p:cSld>
  <p:clrMapOvr>
    <a:masterClrMapping/>
  </p:clrMapOvr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08500"/>
      </p:ext>
    </p:extLst>
  </p:cSld>
  <p:clrMapOvr>
    <a:masterClrMapping/>
  </p:clrMapOvr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3579940"/>
      </p:ext>
    </p:extLst>
  </p:cSld>
  <p:clrMapOvr>
    <a:masterClrMapping/>
  </p:clrMapOvr>
  <p:hf sldNum="0"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2240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9"/>
          <p:cNvSpPr/>
          <p:nvPr/>
        </p:nvSpPr>
        <p:spPr>
          <a:xfrm rot="10800000" flipH="1">
            <a:off x="5970225" y="-630190"/>
            <a:ext cx="1906041" cy="1534183"/>
          </a:xfrm>
          <a:custGeom>
            <a:avLst/>
            <a:gdLst/>
            <a:ahLst/>
            <a:cxnLst/>
            <a:rect l="l" t="t" r="r" b="b"/>
            <a:pathLst>
              <a:path w="30539" h="24581" extrusionOk="0">
                <a:moveTo>
                  <a:pt x="11034" y="0"/>
                </a:moveTo>
                <a:cubicBezTo>
                  <a:pt x="10036" y="0"/>
                  <a:pt x="9052" y="200"/>
                  <a:pt x="8096" y="664"/>
                </a:cubicBezTo>
                <a:cubicBezTo>
                  <a:pt x="7403" y="1010"/>
                  <a:pt x="6779" y="1468"/>
                  <a:pt x="6252" y="2050"/>
                </a:cubicBezTo>
                <a:cubicBezTo>
                  <a:pt x="2551" y="6056"/>
                  <a:pt x="1" y="15011"/>
                  <a:pt x="5005" y="19017"/>
                </a:cubicBezTo>
                <a:cubicBezTo>
                  <a:pt x="7126" y="20722"/>
                  <a:pt x="9940" y="21956"/>
                  <a:pt x="12379" y="23162"/>
                </a:cubicBezTo>
                <a:cubicBezTo>
                  <a:pt x="14231" y="24059"/>
                  <a:pt x="15997" y="24581"/>
                  <a:pt x="17752" y="24581"/>
                </a:cubicBezTo>
                <a:cubicBezTo>
                  <a:pt x="19466" y="24581"/>
                  <a:pt x="21168" y="24084"/>
                  <a:pt x="22928" y="22954"/>
                </a:cubicBezTo>
                <a:cubicBezTo>
                  <a:pt x="25770" y="21165"/>
                  <a:pt x="28903" y="18587"/>
                  <a:pt x="29956" y="15274"/>
                </a:cubicBezTo>
                <a:cubicBezTo>
                  <a:pt x="30538" y="13472"/>
                  <a:pt x="30386" y="11365"/>
                  <a:pt x="29221" y="9868"/>
                </a:cubicBezTo>
                <a:cubicBezTo>
                  <a:pt x="28265" y="8648"/>
                  <a:pt x="26782" y="7983"/>
                  <a:pt x="25409" y="7248"/>
                </a:cubicBezTo>
                <a:cubicBezTo>
                  <a:pt x="21496" y="5152"/>
                  <a:pt x="16093" y="0"/>
                  <a:pt x="11034" y="0"/>
                </a:cubicBezTo>
                <a:close/>
              </a:path>
            </a:pathLst>
          </a:custGeom>
          <a:solidFill>
            <a:srgbClr val="FFD1B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6" name="Google Shape;96;p9"/>
          <p:cNvSpPr/>
          <p:nvPr/>
        </p:nvSpPr>
        <p:spPr>
          <a:xfrm rot="10800000" flipH="1">
            <a:off x="55607" y="4356256"/>
            <a:ext cx="2210556" cy="2225285"/>
          </a:xfrm>
          <a:custGeom>
            <a:avLst/>
            <a:gdLst/>
            <a:ahLst/>
            <a:cxnLst/>
            <a:rect l="l" t="t" r="r" b="b"/>
            <a:pathLst>
              <a:path w="35418" h="35654" extrusionOk="0">
                <a:moveTo>
                  <a:pt x="19607" y="0"/>
                </a:moveTo>
                <a:cubicBezTo>
                  <a:pt x="13433" y="0"/>
                  <a:pt x="7932" y="3267"/>
                  <a:pt x="3660" y="8103"/>
                </a:cubicBezTo>
                <a:cubicBezTo>
                  <a:pt x="389" y="11818"/>
                  <a:pt x="708" y="15852"/>
                  <a:pt x="1" y="20800"/>
                </a:cubicBezTo>
                <a:cubicBezTo>
                  <a:pt x="1490" y="26872"/>
                  <a:pt x="6794" y="35654"/>
                  <a:pt x="13978" y="35654"/>
                </a:cubicBezTo>
                <a:cubicBezTo>
                  <a:pt x="14551" y="35654"/>
                  <a:pt x="15137" y="35598"/>
                  <a:pt x="15734" y="35480"/>
                </a:cubicBezTo>
                <a:cubicBezTo>
                  <a:pt x="19158" y="34801"/>
                  <a:pt x="22748" y="31210"/>
                  <a:pt x="25229" y="28909"/>
                </a:cubicBezTo>
                <a:cubicBezTo>
                  <a:pt x="28002" y="26303"/>
                  <a:pt x="29915" y="23406"/>
                  <a:pt x="31675" y="20093"/>
                </a:cubicBezTo>
                <a:cubicBezTo>
                  <a:pt x="35418" y="13065"/>
                  <a:pt x="32728" y="3140"/>
                  <a:pt x="24910" y="798"/>
                </a:cubicBezTo>
                <a:cubicBezTo>
                  <a:pt x="23098" y="254"/>
                  <a:pt x="21327" y="0"/>
                  <a:pt x="19607" y="0"/>
                </a:cubicBezTo>
                <a:close/>
              </a:path>
            </a:pathLst>
          </a:custGeom>
          <a:solidFill>
            <a:srgbClr val="E7AE5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7" name="Google Shape;97;p9"/>
          <p:cNvSpPr/>
          <p:nvPr/>
        </p:nvSpPr>
        <p:spPr>
          <a:xfrm rot="10800000">
            <a:off x="8907853" y="1162491"/>
            <a:ext cx="4824239" cy="6071320"/>
          </a:xfrm>
          <a:custGeom>
            <a:avLst/>
            <a:gdLst/>
            <a:ahLst/>
            <a:cxnLst/>
            <a:rect l="l" t="t" r="r" b="b"/>
            <a:pathLst>
              <a:path w="77295" h="97276" extrusionOk="0">
                <a:moveTo>
                  <a:pt x="48905" y="1"/>
                </a:moveTo>
                <a:cubicBezTo>
                  <a:pt x="48896" y="1"/>
                  <a:pt x="48887" y="1"/>
                  <a:pt x="48877" y="1"/>
                </a:cubicBezTo>
                <a:cubicBezTo>
                  <a:pt x="38010" y="29"/>
                  <a:pt x="28126" y="15623"/>
                  <a:pt x="22041" y="23192"/>
                </a:cubicBezTo>
                <a:cubicBezTo>
                  <a:pt x="16191" y="30483"/>
                  <a:pt x="10827" y="38579"/>
                  <a:pt x="6973" y="47118"/>
                </a:cubicBezTo>
                <a:cubicBezTo>
                  <a:pt x="3369" y="55130"/>
                  <a:pt x="0" y="65817"/>
                  <a:pt x="3022" y="74481"/>
                </a:cubicBezTo>
                <a:cubicBezTo>
                  <a:pt x="4062" y="77461"/>
                  <a:pt x="5684" y="80247"/>
                  <a:pt x="7500" y="83325"/>
                </a:cubicBezTo>
                <a:cubicBezTo>
                  <a:pt x="11450" y="90075"/>
                  <a:pt x="16468" y="96119"/>
                  <a:pt x="24688" y="97200"/>
                </a:cubicBezTo>
                <a:cubicBezTo>
                  <a:pt x="25270" y="97251"/>
                  <a:pt x="25842" y="97275"/>
                  <a:pt x="26403" y="97275"/>
                </a:cubicBezTo>
                <a:cubicBezTo>
                  <a:pt x="36788" y="97275"/>
                  <a:pt x="43701" y="88902"/>
                  <a:pt x="50776" y="82063"/>
                </a:cubicBezTo>
                <a:cubicBezTo>
                  <a:pt x="66510" y="66801"/>
                  <a:pt x="77294" y="42072"/>
                  <a:pt x="72706" y="19810"/>
                </a:cubicBezTo>
                <a:cubicBezTo>
                  <a:pt x="70420" y="8701"/>
                  <a:pt x="60689" y="1"/>
                  <a:pt x="48905" y="1"/>
                </a:cubicBezTo>
                <a:close/>
              </a:path>
            </a:pathLst>
          </a:custGeom>
          <a:solidFill>
            <a:srgbClr val="E89F8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8" name="Google Shape;98;p9"/>
          <p:cNvSpPr txBox="1">
            <a:spLocks noGrp="1"/>
          </p:cNvSpPr>
          <p:nvPr>
            <p:ph type="body" idx="1"/>
          </p:nvPr>
        </p:nvSpPr>
        <p:spPr>
          <a:xfrm>
            <a:off x="5888967" y="3030395"/>
            <a:ext cx="4449200" cy="31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Spartan"/>
              <a:buChar char="■"/>
              <a:defRPr sz="1867"/>
            </a:lvl1pPr>
            <a:lvl2pPr marL="1219170" lvl="1" indent="-423323" rtl="0"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○"/>
              <a:defRPr/>
            </a:lvl2pPr>
            <a:lvl3pPr marL="1828754" lvl="2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■"/>
              <a:defRPr/>
            </a:lvl3pPr>
            <a:lvl4pPr marL="2438339" lvl="3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●"/>
              <a:defRPr/>
            </a:lvl4pPr>
            <a:lvl5pPr marL="3047924" lvl="4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○"/>
              <a:defRPr/>
            </a:lvl5pPr>
            <a:lvl6pPr marL="3657509" lvl="5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■"/>
              <a:defRPr/>
            </a:lvl6pPr>
            <a:lvl7pPr marL="4267093" lvl="6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●"/>
              <a:defRPr/>
            </a:lvl7pPr>
            <a:lvl8pPr marL="4876678" lvl="7" indent="-423323" rtl="0"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partan"/>
              <a:buChar char="○"/>
              <a:defRPr/>
            </a:lvl8pPr>
            <a:lvl9pPr marL="5486263" lvl="8" indent="-423323" rtl="0"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Arial"/>
              <a:buChar char="■"/>
              <a:defRPr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9" name="Google Shape;99;p9"/>
          <p:cNvSpPr txBox="1">
            <a:spLocks noGrp="1"/>
          </p:cNvSpPr>
          <p:nvPr>
            <p:ph type="subTitle" idx="2"/>
          </p:nvPr>
        </p:nvSpPr>
        <p:spPr>
          <a:xfrm>
            <a:off x="5970233" y="2032000"/>
            <a:ext cx="4983200" cy="78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Handlee"/>
              <a:buNone/>
              <a:defRPr sz="2667" b="1">
                <a:solidFill>
                  <a:schemeClr val="accent1"/>
                </a:solidFill>
                <a:latin typeface="Handlee"/>
                <a:ea typeface="Handlee"/>
                <a:cs typeface="Handlee"/>
                <a:sym typeface="Handle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A3"/>
              </a:buClr>
              <a:buSzPts val="2100"/>
              <a:buNone/>
              <a:defRPr sz="2800">
                <a:solidFill>
                  <a:srgbClr val="FF00A3"/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title"/>
          </p:nvPr>
        </p:nvSpPr>
        <p:spPr>
          <a:xfrm>
            <a:off x="950967" y="759067"/>
            <a:ext cx="10277600" cy="6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b="1">
                <a:solidFill>
                  <a:srgbClr val="EB7E7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402247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81453"/>
      </p:ext>
    </p:extLst>
  </p:cSld>
  <p:clrMapOvr>
    <a:masterClrMapping/>
  </p:clrMapOvr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631384"/>
      </p:ext>
    </p:extLst>
  </p:cSld>
  <p:clrMapOvr>
    <a:masterClrMapping/>
  </p:clrMapOvr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03735"/>
      </p:ext>
    </p:extLst>
  </p:cSld>
  <p:clrMapOvr>
    <a:masterClrMapping/>
  </p:clrMapOvr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154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>
            <a:spLocks noGrp="1"/>
          </p:cNvSpPr>
          <p:nvPr>
            <p:ph type="title"/>
          </p:nvPr>
        </p:nvSpPr>
        <p:spPr>
          <a:xfrm>
            <a:off x="1071200" y="5040000"/>
            <a:ext cx="10049600" cy="11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5333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9836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34" Type="http://schemas.openxmlformats.org/officeDocument/2006/relationships/slideLayout" Target="../slideLayouts/slideLayout63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33" Type="http://schemas.openxmlformats.org/officeDocument/2006/relationships/slideLayout" Target="../slideLayouts/slideLayout62.xml"/><Relationship Id="rId38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32" Type="http://schemas.openxmlformats.org/officeDocument/2006/relationships/slideLayout" Target="../slideLayouts/slideLayout61.xml"/><Relationship Id="rId37" Type="http://schemas.openxmlformats.org/officeDocument/2006/relationships/slideLayout" Target="../slideLayouts/slideLayout66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36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31" Type="http://schemas.openxmlformats.org/officeDocument/2006/relationships/slideLayout" Target="../slideLayouts/slideLayout60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slideLayout" Target="../slideLayouts/slideLayout59.xml"/><Relationship Id="rId35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3C4B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B7E7C"/>
              </a:buClr>
              <a:buSzPts val="2800"/>
              <a:buFont typeface="Handlee"/>
              <a:buNone/>
              <a:defRPr sz="2800">
                <a:solidFill>
                  <a:srgbClr val="EB7E7C"/>
                </a:solidFill>
                <a:latin typeface="Handlee"/>
                <a:ea typeface="Handlee"/>
                <a:cs typeface="Handlee"/>
                <a:sym typeface="Handl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Baloo 2"/>
              <a:buChar char="●"/>
              <a:defRPr sz="1800"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○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■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●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○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■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●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Baloo 2"/>
              <a:buChar char="○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Baloo 2"/>
              <a:buChar char="■"/>
              <a:defRPr>
                <a:solidFill>
                  <a:srgbClr val="666666"/>
                </a:solidFill>
                <a:latin typeface="Baloo 2"/>
                <a:ea typeface="Baloo 2"/>
                <a:cs typeface="Baloo 2"/>
                <a:sym typeface="Baloo 2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02517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  <p:sldLayoutId id="2147483973" r:id="rId17"/>
    <p:sldLayoutId id="2147483974" r:id="rId18"/>
    <p:sldLayoutId id="2147483975" r:id="rId19"/>
    <p:sldLayoutId id="2147483976" r:id="rId20"/>
    <p:sldLayoutId id="2147483977" r:id="rId21"/>
    <p:sldLayoutId id="2147483978" r:id="rId22"/>
    <p:sldLayoutId id="2147483979" r:id="rId23"/>
    <p:sldLayoutId id="2147483980" r:id="rId24"/>
    <p:sldLayoutId id="2147483981" r:id="rId25"/>
    <p:sldLayoutId id="2147483982" r:id="rId26"/>
  </p:sldLayoutIdLst>
  <p:transition>
    <p:fade thruBlk="1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6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216" name="Google Shape;216;p26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744088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84" r:id="rId1"/>
    <p:sldLayoutId id="2147484085" r:id="rId2"/>
    <p:sldLayoutId id="2147484086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67058B-89E0-4460-AB21-21747CB3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noProof="0"/>
              <a:t>单击此处编辑母版标题样式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01C5EB-04D6-4050-930C-5F6907528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2220F-109C-4A57-81E9-C6279EDA1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6836" y="5878720"/>
            <a:ext cx="1336964" cy="298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fld id="{CAEC9096-DD42-42A6-889B-F22F85302D2B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5404F-F26F-42E5-BA15-C0373FC1C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9960" y="5878720"/>
            <a:ext cx="2915733" cy="298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25174-FA04-488F-9F0C-3CD1D1483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643" y="5879656"/>
            <a:ext cx="354492" cy="297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fld id="{70D06B59-F84B-4116-B581-1BE8F5996B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EF1588-F385-48F3-800A-554A9423E77A}"/>
              </a:ext>
            </a:extLst>
          </p:cNvPr>
          <p:cNvSpPr/>
          <p:nvPr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0B0943-F568-4674-8FA4-B435B1E466AF}"/>
              </a:ext>
            </a:extLst>
          </p:cNvPr>
          <p:cNvCxnSpPr/>
          <p:nvPr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62DE7FD5-7941-43A1-8663-42AE40546A4F}"/>
              </a:ext>
            </a:extLst>
          </p:cNvPr>
          <p:cNvSpPr/>
          <p:nvPr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791EE5-EF06-4BF8-84C6-EC24114E73F5}"/>
              </a:ext>
            </a:extLst>
          </p:cNvPr>
          <p:cNvCxnSpPr>
            <a:cxnSpLocks/>
          </p:cNvCxnSpPr>
          <p:nvPr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62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  <p:sldLayoutId id="2147484342" r:id="rId12"/>
    <p:sldLayoutId id="2147484343" r:id="rId13"/>
    <p:sldLayoutId id="2147484344" r:id="rId14"/>
    <p:sldLayoutId id="2147484345" r:id="rId15"/>
    <p:sldLayoutId id="2147484346" r:id="rId16"/>
    <p:sldLayoutId id="2147484347" r:id="rId17"/>
    <p:sldLayoutId id="2147484348" r:id="rId18"/>
    <p:sldLayoutId id="2147484349" r:id="rId19"/>
    <p:sldLayoutId id="2147484350" r:id="rId20"/>
    <p:sldLayoutId id="2147484351" r:id="rId21"/>
    <p:sldLayoutId id="2147484352" r:id="rId22"/>
    <p:sldLayoutId id="2147484353" r:id="rId23"/>
    <p:sldLayoutId id="2147484354" r:id="rId24"/>
    <p:sldLayoutId id="2147484355" r:id="rId25"/>
    <p:sldLayoutId id="2147484356" r:id="rId26"/>
    <p:sldLayoutId id="2147484357" r:id="rId27"/>
    <p:sldLayoutId id="2147484358" r:id="rId28"/>
    <p:sldLayoutId id="2147484359" r:id="rId29"/>
    <p:sldLayoutId id="2147484360" r:id="rId30"/>
    <p:sldLayoutId id="2147484361" r:id="rId31"/>
    <p:sldLayoutId id="2147484362" r:id="rId32"/>
    <p:sldLayoutId id="2147484363" r:id="rId33"/>
    <p:sldLayoutId id="2147484364" r:id="rId34"/>
    <p:sldLayoutId id="2147484365" r:id="rId35"/>
    <p:sldLayoutId id="2147484366" r:id="rId36"/>
    <p:sldLayoutId id="2147484367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7">
          <p15:clr>
            <a:srgbClr val="F26B43"/>
          </p15:clr>
        </p15:guide>
        <p15:guide id="2" pos="7174">
          <p15:clr>
            <a:srgbClr val="F26B43"/>
          </p15:clr>
        </p15:guide>
        <p15:guide id="3" pos="506">
          <p15:clr>
            <a:srgbClr val="F26B43"/>
          </p15:clr>
        </p15:guide>
        <p15:guide id="4" orient="horz" pos="3793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pos="3318">
          <p15:clr>
            <a:srgbClr val="F26B43"/>
          </p15:clr>
        </p15:guide>
        <p15:guide id="8" pos="436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302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  <p:sldLayoutId id="2147484381" r:id="rId13"/>
    <p:sldLayoutId id="2147484382" r:id="rId14"/>
    <p:sldLayoutId id="2147484383" r:id="rId15"/>
    <p:sldLayoutId id="2147484384" r:id="rId16"/>
    <p:sldLayoutId id="214748438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1.sv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0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3.jpeg"/><Relationship Id="rId5" Type="http://schemas.openxmlformats.org/officeDocument/2006/relationships/image" Target="../media/image15.pn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23.jpeg"/><Relationship Id="rId4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4942337E-59A8-46E7-B573-F169710B408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97862" y="238760"/>
            <a:ext cx="2009298" cy="638048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38F5C7A-7300-4A58-A461-9148325AD234}"/>
              </a:ext>
            </a:extLst>
          </p:cNvPr>
          <p:cNvSpPr txBox="1"/>
          <p:nvPr/>
        </p:nvSpPr>
        <p:spPr>
          <a:xfrm>
            <a:off x="9768271" y="5961702"/>
            <a:ext cx="1657826" cy="445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OPPO </a:t>
            </a:r>
            <a:r>
              <a:rPr lang="en-US" altLang="zh-CN" sz="8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 | </a:t>
            </a:r>
            <a:r>
              <a:rPr lang="en-US" altLang="zh-CN" sz="800" kern="1200" dirty="0" err="1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Materi</a:t>
            </a:r>
            <a:r>
              <a:rPr lang="en-US" altLang="zh-CN" sz="800" kern="12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 Training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panose="00020600040101010101" pitchFamily="18" charset="-122"/>
              <a:ea typeface="OPPOSans M" panose="00020600040101010101" pitchFamily="18" charset="-122"/>
              <a:sym typeface="OPPOSans-S B" panose="00020600040101010101" pitchFamily="18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2021 / 3 / 10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panose="00020600040101010101" pitchFamily="18" charset="-122"/>
              <a:ea typeface="OPPOSans M" panose="00020600040101010101" pitchFamily="18" charset="-122"/>
              <a:sym typeface="OPPOSans-S B" panose="00020600040101010101" pitchFamily="18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F52EAA2-F261-462E-A00F-E4710CA2AA42}"/>
              </a:ext>
            </a:extLst>
          </p:cNvPr>
          <p:cNvSpPr txBox="1"/>
          <p:nvPr/>
        </p:nvSpPr>
        <p:spPr>
          <a:xfrm>
            <a:off x="9768271" y="5595490"/>
            <a:ext cx="1920719" cy="302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913765">
              <a:lnSpc>
                <a:spcPct val="150000"/>
              </a:lnSpc>
              <a:defRPr/>
            </a:pPr>
            <a:r>
              <a:rPr lang="en-US" altLang="zh-CN" sz="10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Tim </a:t>
            </a:r>
            <a:r>
              <a:rPr lang="en-US" altLang="zh-CN" sz="1000" dirty="0" err="1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Pelatihan</a:t>
            </a:r>
            <a:r>
              <a:rPr lang="en-US" altLang="zh-CN" sz="10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Pemasaran</a:t>
            </a:r>
            <a:endParaRPr lang="zh-CN" altLang="en-US" sz="1000" dirty="0">
              <a:solidFill>
                <a:prstClr val="white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4657DFD-10A0-4543-85A3-760DAE24E23D}"/>
              </a:ext>
            </a:extLst>
          </p:cNvPr>
          <p:cNvSpPr txBox="1"/>
          <p:nvPr/>
        </p:nvSpPr>
        <p:spPr>
          <a:xfrm>
            <a:off x="3856384" y="2828835"/>
            <a:ext cx="8680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OPPO A54</a:t>
            </a:r>
            <a:br>
              <a:rPr lang="en-US" altLang="zh-CN" sz="4400" dirty="0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</a:br>
            <a:r>
              <a:rPr lang="en-US" altLang="zh-CN" sz="3600" dirty="0" err="1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Penuhi</a:t>
            </a:r>
            <a:r>
              <a:rPr lang="en-US" altLang="zh-CN" sz="3600" dirty="0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Semua</a:t>
            </a:r>
            <a:r>
              <a:rPr lang="en-US" altLang="zh-CN" sz="3600" dirty="0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Kebutuhan</a:t>
            </a:r>
            <a:r>
              <a:rPr lang="en-US" altLang="zh-CN" sz="3600" dirty="0">
                <a:ln w="0"/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</a:rPr>
              <a:t> Anda</a:t>
            </a:r>
            <a:endParaRPr lang="zh-CN" altLang="en-US" sz="4400" dirty="0">
              <a:ln w="0"/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pic>
        <p:nvPicPr>
          <p:cNvPr id="18" name="图形 17">
            <a:extLst>
              <a:ext uri="{FF2B5EF4-FFF2-40B4-BE49-F238E27FC236}">
                <a16:creationId xmlns:a16="http://schemas.microsoft.com/office/drawing/2014/main" id="{B9F10FA5-15C8-4F04-8C3D-43FAB52C2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5961" y="238760"/>
            <a:ext cx="920609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58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C2F7E-AA12-40A3-9853-F1410E2BB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Memori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Terbesar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BBB210-8558-46A5-B0DE-41B963DC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778"/>
            <a:ext cx="10515600" cy="1141766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Memori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Besar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</a:rPr>
              <a:t> 128GB: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Dapat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diperluas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hingga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</a:rPr>
              <a:t> 256GB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5FFB682-ABC8-4C43-9E7A-78C351850339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pic>
        <p:nvPicPr>
          <p:cNvPr id="5" name="图形 21" descr="教授">
            <a:extLst>
              <a:ext uri="{FF2B5EF4-FFF2-40B4-BE49-F238E27FC236}">
                <a16:creationId xmlns:a16="http://schemas.microsoft.com/office/drawing/2014/main" id="{6E7270E8-2BA0-4CA4-8C78-685EBAE30A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838200" y="5343943"/>
            <a:ext cx="704850" cy="70485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84B0B9E-BABB-4FB0-9620-A351E2AC0D58}"/>
              </a:ext>
            </a:extLst>
          </p:cNvPr>
          <p:cNvSpPr/>
          <p:nvPr/>
        </p:nvSpPr>
        <p:spPr>
          <a:xfrm>
            <a:off x="1610155" y="5464018"/>
            <a:ext cx="100680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Tips:</a:t>
            </a:r>
            <a:r>
              <a: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Keuntungan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dari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memori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yang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besar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cukup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jelas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,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yaitu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menyimpan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banyak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musik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, film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foto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Memungkinkan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orang-orang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menikmati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audio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video HD yang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telah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diunduh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sebelumnya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bahkan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ketika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tidak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ada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akses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internet.</a:t>
            </a:r>
            <a:endParaRPr lang="zh-CN" altLang="en-US" dirty="0">
              <a:solidFill>
                <a:srgbClr val="FFC000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BD2105C-ED08-4F65-A0B2-94E8B502C68F}"/>
              </a:ext>
            </a:extLst>
          </p:cNvPr>
          <p:cNvSpPr/>
          <p:nvPr/>
        </p:nvSpPr>
        <p:spPr>
          <a:xfrm>
            <a:off x="4739628" y="2897740"/>
            <a:ext cx="9044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9600" b="1" dirty="0">
                <a:solidFill>
                  <a:schemeClr val="bg2"/>
                </a:solidFill>
              </a:rPr>
              <a:t>=</a:t>
            </a:r>
          </a:p>
        </p:txBody>
      </p:sp>
      <p:pic>
        <p:nvPicPr>
          <p:cNvPr id="1028" name="Picture 4" descr="100+ Music Pictures [HQ] | Download Free Images on Unsplash">
            <a:extLst>
              <a:ext uri="{FF2B5EF4-FFF2-40B4-BE49-F238E27FC236}">
                <a16:creationId xmlns:a16="http://schemas.microsoft.com/office/drawing/2014/main" id="{B7D5E7FC-D458-4D4D-B093-B7AD9CEA15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2" r="3268"/>
          <a:stretch/>
        </p:blipFill>
        <p:spPr bwMode="auto">
          <a:xfrm>
            <a:off x="8289162" y="2609151"/>
            <a:ext cx="904415" cy="90441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rown logo">
            <a:extLst>
              <a:ext uri="{FF2B5EF4-FFF2-40B4-BE49-F238E27FC236}">
                <a16:creationId xmlns:a16="http://schemas.microsoft.com/office/drawing/2014/main" id="{78E10D52-CFAC-4A1A-94AD-1F66813334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 bwMode="auto">
          <a:xfrm>
            <a:off x="6336957" y="2609151"/>
            <a:ext cx="904415" cy="90441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amera video icon - Kameleon Free Pack Rounded">
            <a:extLst>
              <a:ext uri="{FF2B5EF4-FFF2-40B4-BE49-F238E27FC236}">
                <a16:creationId xmlns:a16="http://schemas.microsoft.com/office/drawing/2014/main" id="{05B45508-F371-4B7C-BC0C-71E7B0A7B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367" y="2609149"/>
            <a:ext cx="904417" cy="90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35985CC-C1ED-47B0-92A6-1046DC842914}"/>
              </a:ext>
            </a:extLst>
          </p:cNvPr>
          <p:cNvSpPr txBox="1"/>
          <p:nvPr/>
        </p:nvSpPr>
        <p:spPr>
          <a:xfrm>
            <a:off x="5982321" y="3819280"/>
            <a:ext cx="1659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2"/>
                </a:solidFill>
              </a:rPr>
              <a:t>45.000 </a:t>
            </a:r>
            <a:r>
              <a:rPr lang="en-US" altLang="zh-CN" dirty="0" err="1">
                <a:solidFill>
                  <a:schemeClr val="bg2"/>
                </a:solidFill>
              </a:rPr>
              <a:t>foto</a:t>
            </a:r>
            <a:r>
              <a:rPr lang="en-US" altLang="zh-CN" dirty="0">
                <a:solidFill>
                  <a:schemeClr val="bg2"/>
                </a:solidFill>
              </a:rPr>
              <a:t> 4K</a:t>
            </a:r>
          </a:p>
          <a:p>
            <a:pPr algn="ctr"/>
            <a:r>
              <a:rPr lang="en-US" altLang="zh-CN" dirty="0">
                <a:solidFill>
                  <a:schemeClr val="bg2"/>
                </a:solidFill>
              </a:rPr>
              <a:t>225,000 </a:t>
            </a:r>
            <a:r>
              <a:rPr lang="en-US" altLang="zh-CN" dirty="0" err="1">
                <a:solidFill>
                  <a:schemeClr val="bg2"/>
                </a:solidFill>
              </a:rPr>
              <a:t>foto</a:t>
            </a:r>
            <a:r>
              <a:rPr lang="en-US" altLang="zh-CN" dirty="0">
                <a:solidFill>
                  <a:schemeClr val="bg2"/>
                </a:solidFill>
              </a:rPr>
              <a:t> HD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0EEEBAB-83ED-424F-9FA2-1079058FE10D}"/>
              </a:ext>
            </a:extLst>
          </p:cNvPr>
          <p:cNvSpPr txBox="1"/>
          <p:nvPr/>
        </p:nvSpPr>
        <p:spPr>
          <a:xfrm>
            <a:off x="9896262" y="3819281"/>
            <a:ext cx="1594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2"/>
                </a:solidFill>
              </a:rPr>
              <a:t>52 film 4K</a:t>
            </a:r>
          </a:p>
          <a:p>
            <a:pPr algn="ctr"/>
            <a:r>
              <a:rPr lang="en-US" altLang="zh-CN" dirty="0">
                <a:solidFill>
                  <a:schemeClr val="bg2"/>
                </a:solidFill>
              </a:rPr>
              <a:t>187</a:t>
            </a:r>
            <a:r>
              <a:rPr lang="zh-CN" altLang="en-US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chemeClr val="bg2"/>
                </a:solidFill>
              </a:rPr>
              <a:t>film </a:t>
            </a:r>
            <a:r>
              <a:rPr lang="en-US" altLang="zh-CN" dirty="0" err="1">
                <a:solidFill>
                  <a:schemeClr val="bg2"/>
                </a:solidFill>
              </a:rPr>
              <a:t>Blu</a:t>
            </a:r>
            <a:r>
              <a:rPr lang="en-US" altLang="zh-CN" dirty="0">
                <a:solidFill>
                  <a:schemeClr val="bg2"/>
                </a:solidFill>
              </a:rPr>
              <a:t>-ray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38E5075-2F35-4975-82FF-95C9928E4FD8}"/>
              </a:ext>
            </a:extLst>
          </p:cNvPr>
          <p:cNvSpPr txBox="1"/>
          <p:nvPr/>
        </p:nvSpPr>
        <p:spPr>
          <a:xfrm>
            <a:off x="7867446" y="3832345"/>
            <a:ext cx="1862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2"/>
                </a:solidFill>
              </a:rPr>
              <a:t>45.000 </a:t>
            </a:r>
            <a:r>
              <a:rPr lang="en-US" altLang="zh-CN" dirty="0" err="1">
                <a:solidFill>
                  <a:schemeClr val="bg2"/>
                </a:solidFill>
              </a:rPr>
              <a:t>lagu</a:t>
            </a:r>
            <a:r>
              <a:rPr lang="en-US" altLang="zh-CN" dirty="0">
                <a:solidFill>
                  <a:schemeClr val="bg2"/>
                </a:solidFill>
              </a:rPr>
              <a:t> HD</a:t>
            </a:r>
          </a:p>
          <a:p>
            <a:pPr algn="ctr"/>
            <a:r>
              <a:rPr lang="en-US" altLang="zh-CN" dirty="0">
                <a:solidFill>
                  <a:schemeClr val="bg2"/>
                </a:solidFill>
              </a:rPr>
              <a:t>90.000 </a:t>
            </a:r>
            <a:r>
              <a:rPr lang="en-US" altLang="zh-CN" dirty="0" err="1">
                <a:solidFill>
                  <a:schemeClr val="bg2"/>
                </a:solidFill>
              </a:rPr>
              <a:t>lagu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Standar</a:t>
            </a:r>
            <a:endParaRPr lang="zh-CN" altLang="en-US" dirty="0">
              <a:solidFill>
                <a:schemeClr val="bg2"/>
              </a:solidFill>
            </a:endParaRPr>
          </a:p>
        </p:txBody>
      </p:sp>
      <p:pic>
        <p:nvPicPr>
          <p:cNvPr id="1026" name="Picture 2" descr="MicroSD (TF) Card (256 GB) – Dahua Technology USA Inc">
            <a:extLst>
              <a:ext uri="{FF2B5EF4-FFF2-40B4-BE49-F238E27FC236}">
                <a16:creationId xmlns:a16="http://schemas.microsoft.com/office/drawing/2014/main" id="{38582617-9839-42BC-A080-4398AA69D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314" y="2903608"/>
            <a:ext cx="1569660" cy="15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7D55740-D3B8-47F1-9C8C-B3E1E3FBE31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6884" y="2749551"/>
            <a:ext cx="587640" cy="1866038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299BACD-C2DF-4530-9967-9C6F009CA50B}"/>
              </a:ext>
            </a:extLst>
          </p:cNvPr>
          <p:cNvSpPr/>
          <p:nvPr/>
        </p:nvSpPr>
        <p:spPr>
          <a:xfrm>
            <a:off x="1817392" y="3020850"/>
            <a:ext cx="78418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b="1" dirty="0">
                <a:solidFill>
                  <a:schemeClr val="bg2"/>
                </a:solidFill>
              </a:rPr>
              <a:t>+</a:t>
            </a:r>
            <a:endParaRPr lang="zh-CN" altLang="en-US" sz="8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74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EA03E30-1A0C-4A28-8E97-42697C94BC78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5677C1DB-BED0-42D6-B9D2-1EBAE205D8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58"/>
            <a:ext cx="5148943" cy="68652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157F2C9-A418-479C-9248-E3C8A84251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24" y="-8508"/>
            <a:ext cx="5149881" cy="686650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21521F2-11A9-404F-A708-2B7C3D49FF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057" y="-8509"/>
            <a:ext cx="5177944" cy="686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1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EA03E30-1A0C-4A28-8E97-42697C94BC78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3724B705-604F-476F-A6CC-199FBF005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Nyaman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Praktis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72431E14-27B7-4320-860A-21E397E19E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35" y="1587534"/>
            <a:ext cx="3085365" cy="411381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82258D4B-7550-462B-8DED-333E800446C9}"/>
              </a:ext>
            </a:extLst>
          </p:cNvPr>
          <p:cNvSpPr txBox="1"/>
          <p:nvPr/>
        </p:nvSpPr>
        <p:spPr>
          <a:xfrm>
            <a:off x="950025" y="1181229"/>
            <a:ext cx="6768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AI Beautification 2.0</a:t>
            </a:r>
            <a:endParaRPr lang="zh-CN" altLang="en-US" sz="2000" b="1" dirty="0">
              <a:solidFill>
                <a:srgbClr val="FFC000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76FCB1A-4C82-4602-810A-A84983F17EFB}"/>
              </a:ext>
            </a:extLst>
          </p:cNvPr>
          <p:cNvSpPr/>
          <p:nvPr/>
        </p:nvSpPr>
        <p:spPr>
          <a:xfrm>
            <a:off x="950025" y="1669590"/>
            <a:ext cx="676893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Secara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cerdas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menyesuaikan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efek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kecantikan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menurut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cahaya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sekitar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/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warna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kulit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yang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berbeda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saat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mengambil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foto</a:t>
            </a:r>
            <a:endParaRPr lang="en-US" altLang="zh-CN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algn="just">
              <a:lnSpc>
                <a:spcPct val="150000"/>
              </a:lnSpc>
            </a:pPr>
            <a:endParaRPr lang="zh-CN" altLang="en-US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algn="just">
              <a:lnSpc>
                <a:spcPct val="250000"/>
              </a:lnSpc>
            </a:pP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1)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Meningkatkan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warna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corak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kulit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;</a:t>
            </a:r>
          </a:p>
          <a:p>
            <a:pPr algn="just">
              <a:lnSpc>
                <a:spcPct val="250000"/>
              </a:lnSpc>
            </a:pP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2)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Memberikan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algoritme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kecantikan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yang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berbeda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berdasarkan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ras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warna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kulit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;</a:t>
            </a:r>
            <a:endParaRPr lang="zh-CN" altLang="en-US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algn="just">
              <a:lnSpc>
                <a:spcPct val="250000"/>
              </a:lnSpc>
            </a:pP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3)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Algoritme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penghalusan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kulit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yang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ditingkatkan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untuk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mempertahankan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lebih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banyak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detail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kulit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mengoptimalkan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efek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menjadi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lebih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halus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asli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.</a:t>
            </a:r>
            <a:endParaRPr lang="zh-CN" altLang="en-US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8269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32C701B-538C-4313-BE6C-381973AEFAE2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26" name="AutoShape 4" descr="Blue Night Sky Little Girl Good Night Moon, Blue, Night Sky, Little Girl  Background Image for Free Download">
            <a:extLst>
              <a:ext uri="{FF2B5EF4-FFF2-40B4-BE49-F238E27FC236}">
                <a16:creationId xmlns:a16="http://schemas.microsoft.com/office/drawing/2014/main" id="{037D3D02-ED78-4B27-BB96-02CB743D72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标题 1">
            <a:extLst>
              <a:ext uri="{FF2B5EF4-FFF2-40B4-BE49-F238E27FC236}">
                <a16:creationId xmlns:a16="http://schemas.microsoft.com/office/drawing/2014/main" id="{6EBA3D4A-A82D-4B44-8DD3-39836F2A3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06" y="2776031"/>
            <a:ext cx="2717074" cy="65296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OPPOSans M" panose="00020600040101010101" pitchFamily="18" charset="-122"/>
                <a:ea typeface="OPPOSans M" panose="00020600040101010101" pitchFamily="18" charset="-122"/>
              </a:rPr>
              <a:t>IPX4 </a:t>
            </a:r>
            <a:br>
              <a:rPr lang="en-US" altLang="zh-CN" dirty="0">
                <a:latin typeface="OPPOSans M" panose="00020600040101010101" pitchFamily="18" charset="-122"/>
                <a:ea typeface="OPPOSans M" panose="00020600040101010101" pitchFamily="18" charset="-122"/>
              </a:rPr>
            </a:br>
            <a:r>
              <a:rPr lang="en-US" altLang="zh-CN" dirty="0">
                <a:latin typeface="OPPOSans M" panose="00020600040101010101" pitchFamily="18" charset="-122"/>
                <a:ea typeface="OPPOSans M" panose="00020600040101010101" pitchFamily="18" charset="-122"/>
              </a:rPr>
              <a:t>Life Waterproof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D2EDC44-2051-471E-951C-E73753E423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8089C3AC-AC5F-4A23-9E06-2A89A527E338}"/>
              </a:ext>
            </a:extLst>
          </p:cNvPr>
          <p:cNvSpPr txBox="1">
            <a:spLocks/>
          </p:cNvSpPr>
          <p:nvPr/>
        </p:nvSpPr>
        <p:spPr>
          <a:xfrm>
            <a:off x="0" y="804130"/>
            <a:ext cx="2991394" cy="1327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buClrTx/>
              <a:buFontTx/>
            </a:pP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Menjawab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telepon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di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luar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ruangan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pada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saat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hujan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tetapi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takut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terkena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hujan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?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660E01EA-A7E4-4448-A962-184A1E20D7EC}"/>
              </a:ext>
            </a:extLst>
          </p:cNvPr>
          <p:cNvSpPr txBox="1">
            <a:spLocks/>
          </p:cNvSpPr>
          <p:nvPr/>
        </p:nvSpPr>
        <p:spPr>
          <a:xfrm>
            <a:off x="0" y="4122094"/>
            <a:ext cx="3004457" cy="13272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buClrTx/>
              <a:buFontTx/>
            </a:pP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Apakah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sedang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mencuci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tangan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atau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mencuci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piring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tetapi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ada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panggilan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secara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tiba-tiba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2256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" grpId="0"/>
      <p:bldP spid="6" grpId="1"/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32C701B-538C-4313-BE6C-381973AEFAE2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26" name="AutoShape 4" descr="Blue Night Sky Little Girl Good Night Moon, Blue, Night Sky, Little Girl  Background Image for Free Download">
            <a:extLst>
              <a:ext uri="{FF2B5EF4-FFF2-40B4-BE49-F238E27FC236}">
                <a16:creationId xmlns:a16="http://schemas.microsoft.com/office/drawing/2014/main" id="{037D3D02-ED78-4B27-BB96-02CB743D72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5571" y="252057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8746C7B-59AF-4CB5-B5F4-48B939B67B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8005" y="2299125"/>
            <a:ext cx="2821157" cy="190780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665D638-DCA3-4041-9CEC-F39D732B7F29}"/>
              </a:ext>
            </a:extLst>
          </p:cNvPr>
          <p:cNvSpPr txBox="1"/>
          <p:nvPr/>
        </p:nvSpPr>
        <p:spPr>
          <a:xfrm>
            <a:off x="1186529" y="1261932"/>
            <a:ext cx="34740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Sunlight Screen</a:t>
            </a:r>
          </a:p>
          <a:p>
            <a:pPr algn="ctr"/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Lihat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lebih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jelas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bawah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cahaya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 </a:t>
            </a:r>
          </a:p>
          <a:p>
            <a:pPr algn="ctr"/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(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sinar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matahari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)  yang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kuat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/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terik</a:t>
            </a:r>
            <a:endParaRPr lang="zh-CN" altLang="en-US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pic>
        <p:nvPicPr>
          <p:cNvPr id="13" name="图像" descr="图像">
            <a:extLst>
              <a:ext uri="{FF2B5EF4-FFF2-40B4-BE49-F238E27FC236}">
                <a16:creationId xmlns:a16="http://schemas.microsoft.com/office/drawing/2014/main" id="{E4A60828-74BF-4A59-8BD9-F80B5E9FC0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14" r="1883"/>
          <a:stretch/>
        </p:blipFill>
        <p:spPr>
          <a:xfrm>
            <a:off x="1478398" y="2318515"/>
            <a:ext cx="2880242" cy="1907808"/>
          </a:xfrm>
          <a:prstGeom prst="rect">
            <a:avLst/>
          </a:prstGeom>
          <a:ln w="12700">
            <a:solidFill>
              <a:schemeClr val="bg2"/>
            </a:solidFill>
            <a:miter lim="400000"/>
            <a:headEnd/>
            <a:tailEnd/>
          </a:ln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E747FBE-5668-4990-B5A8-9FB266BC0759}"/>
              </a:ext>
            </a:extLst>
          </p:cNvPr>
          <p:cNvSpPr txBox="1"/>
          <p:nvPr/>
        </p:nvSpPr>
        <p:spPr>
          <a:xfrm>
            <a:off x="1123406" y="4574543"/>
            <a:ext cx="39069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bawah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sinar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matahari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yang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cerah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/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terik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Sunlight Screen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dapat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cerdas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meningkatkan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kecerahan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layar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sebesar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14,5%.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Pengguna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tidak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perlu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lagi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memblokir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cahaya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tangan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mereka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dapat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mudah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melihat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layar</a:t>
            </a:r>
            <a:r>
              <a:rPr lang="en-US" altLang="zh-CN" sz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.</a:t>
            </a:r>
            <a:endParaRPr lang="zh-CN" altLang="en-US" sz="1200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E1B60C1-D76B-4B25-BD2D-5E5073CF5CFE}"/>
              </a:ext>
            </a:extLst>
          </p:cNvPr>
          <p:cNvSpPr txBox="1"/>
          <p:nvPr/>
        </p:nvSpPr>
        <p:spPr>
          <a:xfrm>
            <a:off x="6835241" y="1366435"/>
            <a:ext cx="34708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200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defRPr>
            </a:lvl1pPr>
          </a:lstStyle>
          <a:p>
            <a:pPr algn="ctr"/>
            <a:r>
              <a:rPr lang="en-US" altLang="zh-CN" dirty="0">
                <a:solidFill>
                  <a:srgbClr val="FFC000"/>
                </a:solidFill>
              </a:rPr>
              <a:t>Moonlight Screen</a:t>
            </a:r>
          </a:p>
          <a:p>
            <a:pPr algn="ctr"/>
            <a:r>
              <a:rPr lang="it-IT" altLang="zh-CN" sz="1400" dirty="0"/>
              <a:t>Kurangi iritasi mata di malam hari</a:t>
            </a:r>
            <a:endParaRPr lang="zh-CN" altLang="en-US" sz="14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7121214-E6A1-47ED-8DD1-E47AABC6956B}"/>
              </a:ext>
            </a:extLst>
          </p:cNvPr>
          <p:cNvSpPr txBox="1"/>
          <p:nvPr/>
        </p:nvSpPr>
        <p:spPr>
          <a:xfrm>
            <a:off x="6648994" y="4550196"/>
            <a:ext cx="38274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150000"/>
              </a:lnSpc>
              <a:defRPr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defRPr>
            </a:lvl1pPr>
          </a:lstStyle>
          <a:p>
            <a:pPr algn="ctr"/>
            <a:r>
              <a:rPr lang="en-US" altLang="zh-CN" sz="1200" dirty="0" err="1"/>
              <a:t>Saat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bermain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dengan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ponsel</a:t>
            </a:r>
            <a:r>
              <a:rPr lang="en-US" altLang="zh-CN" sz="1200" dirty="0"/>
              <a:t> </a:t>
            </a:r>
            <a:r>
              <a:rPr lang="en-US" altLang="zh-CN" sz="1200" dirty="0" err="1"/>
              <a:t>di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tempat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tidur</a:t>
            </a:r>
            <a:r>
              <a:rPr lang="en-US" altLang="zh-CN" sz="1200" dirty="0"/>
              <a:t>, Moonlight Screen </a:t>
            </a:r>
            <a:r>
              <a:rPr lang="en-US" altLang="zh-CN" sz="1200" dirty="0" err="1"/>
              <a:t>akan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mendeteksi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bahwa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lingkungan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sekitar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terlalu</a:t>
            </a:r>
            <a:r>
              <a:rPr lang="en-US" altLang="zh-CN" sz="1200" dirty="0"/>
              <a:t> </a:t>
            </a:r>
            <a:r>
              <a:rPr lang="en-US" altLang="zh-CN" sz="1200" dirty="0" err="1"/>
              <a:t>gelap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dan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secara</a:t>
            </a:r>
            <a:r>
              <a:rPr lang="en-US" altLang="zh-CN" sz="1200" dirty="0"/>
              <a:t> </a:t>
            </a:r>
            <a:r>
              <a:rPr lang="en-US" altLang="zh-CN" sz="1200" dirty="0" err="1"/>
              <a:t>otomatis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akan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mengurangi</a:t>
            </a:r>
            <a:r>
              <a:rPr lang="en-US" altLang="zh-CN" sz="1200" dirty="0"/>
              <a:t> </a:t>
            </a:r>
            <a:r>
              <a:rPr lang="en-US" altLang="zh-CN" sz="1200" dirty="0" err="1"/>
              <a:t>kecerahan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hingga</a:t>
            </a:r>
            <a:r>
              <a:rPr lang="en-US" altLang="zh-CN" sz="1200" dirty="0"/>
              <a:t> 2nit, </a:t>
            </a:r>
            <a:r>
              <a:rPr lang="en-US" altLang="zh-CN" sz="1200" dirty="0" err="1"/>
              <a:t>sehingga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layar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tidak</a:t>
            </a:r>
            <a:r>
              <a:rPr lang="en-US" altLang="zh-CN" sz="1200" dirty="0"/>
              <a:t> </a:t>
            </a:r>
            <a:r>
              <a:rPr lang="en-US" altLang="zh-CN" sz="1200" dirty="0" err="1"/>
              <a:t>akan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menyilaukan</a:t>
            </a:r>
            <a:r>
              <a:rPr lang="en-US" altLang="zh-CN" sz="1200" dirty="0"/>
              <a:t>.</a:t>
            </a:r>
            <a:endParaRPr lang="zh-CN" altLang="en-US" sz="1200" dirty="0"/>
          </a:p>
        </p:txBody>
      </p:sp>
      <p:sp>
        <p:nvSpPr>
          <p:cNvPr id="21" name="标题 1">
            <a:extLst>
              <a:ext uri="{FF2B5EF4-FFF2-40B4-BE49-F238E27FC236}">
                <a16:creationId xmlns:a16="http://schemas.microsoft.com/office/drawing/2014/main" id="{008749C0-71D2-4FE5-8B8E-3C315BF2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Nyaman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Praktis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9975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C8607-A1F8-4409-BFED-EE59B132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Penerjemah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Foto</a:t>
            </a:r>
            <a:endParaRPr lang="en-US" altLang="zh-CN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7C80A4-7CA5-41A2-822A-1AAD38978A70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pic>
        <p:nvPicPr>
          <p:cNvPr id="5" name="拍照翻译操作">
            <a:hlinkClick r:id="" action="ppaction://media"/>
            <a:extLst>
              <a:ext uri="{FF2B5EF4-FFF2-40B4-BE49-F238E27FC236}">
                <a16:creationId xmlns:a16="http://schemas.microsoft.com/office/drawing/2014/main" id="{024244AD-A967-4A80-BCA5-BC439FAED3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0570" y="297814"/>
            <a:ext cx="3258499" cy="619506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6F1E040-E351-4476-98E3-95AC9521C710}"/>
              </a:ext>
            </a:extLst>
          </p:cNvPr>
          <p:cNvSpPr/>
          <p:nvPr/>
        </p:nvSpPr>
        <p:spPr>
          <a:xfrm>
            <a:off x="838200" y="1505188"/>
            <a:ext cx="66337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bg2"/>
              </a:buClr>
            </a:pP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Dengan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bantuan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fitur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Google Lens, OCR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mengekstrak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informasi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teks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setelah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mengambil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gambar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lalu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menerjemahkannya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setelah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mengambil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gambar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melalui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Google Translate.</a:t>
            </a:r>
          </a:p>
          <a:p>
            <a:pPr marL="342900" indent="-342900" algn="just">
              <a:lnSpc>
                <a:spcPct val="30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Masuk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akun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Google</a:t>
            </a:r>
          </a:p>
          <a:p>
            <a:pPr marL="342900" indent="-342900" algn="just">
              <a:lnSpc>
                <a:spcPct val="30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Buka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Kamera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&gt;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Selengkapnya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&gt; Google Lens</a:t>
            </a:r>
          </a:p>
          <a:p>
            <a:pPr algn="just">
              <a:lnSpc>
                <a:spcPct val="150000"/>
              </a:lnSpc>
              <a:buClr>
                <a:schemeClr val="bg2"/>
              </a:buClr>
            </a:pPr>
            <a:endParaRPr lang="en-US" altLang="zh-CN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algn="just">
              <a:lnSpc>
                <a:spcPct val="150000"/>
              </a:lnSpc>
              <a:buClr>
                <a:schemeClr val="bg2"/>
              </a:buClr>
            </a:pP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Catatan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: Google Lens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adalah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fitur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kerjasama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eksklusif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antara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Google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OPPO.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Fitur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ini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hanya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dapat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diterapkan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pada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OPPO.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Fitur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ini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mendukung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terjemahan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foto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dalam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lebih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dari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120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bahasa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seluruh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dunia</a:t>
            </a:r>
            <a:r>
              <a:rPr lang="en-US" altLang="zh-CN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.</a:t>
            </a:r>
            <a:endParaRPr lang="zh-CN" altLang="en-US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06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>
            <a:extLst>
              <a:ext uri="{FF2B5EF4-FFF2-40B4-BE49-F238E27FC236}">
                <a16:creationId xmlns:a16="http://schemas.microsoft.com/office/drawing/2014/main" id="{32B333E0-8F42-47A1-9E4A-554562EC4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696" y="215410"/>
            <a:ext cx="7812293" cy="695070"/>
          </a:xfrm>
        </p:spPr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Nyaman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Praktis</a:t>
            </a:r>
            <a:endParaRPr lang="zh-CN" altLang="en-US" dirty="0">
              <a:latin typeface="OPPOSans M" pitchFamily="18" charset="-122"/>
              <a:ea typeface="OPPOSans M" pitchFamily="18" charset="-122"/>
              <a:cs typeface="OPPOSans-J H" panose="00020600040101010101" pitchFamily="18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0B2976-CC28-4DE5-8F9E-D10F33B05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8058" y="4583281"/>
            <a:ext cx="2129246" cy="44872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Penerjemah</a:t>
            </a:r>
            <a:r>
              <a:rPr lang="en-US" altLang="zh-CN" sz="1600" b="1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600" b="1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Foto</a:t>
            </a:r>
            <a:endParaRPr lang="en-US" altLang="zh-CN" sz="1600" b="1" dirty="0"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32C701B-538C-4313-BE6C-381973AEFAE2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OPPO 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F104B81-3E7C-454F-A864-ED11C8275720}"/>
              </a:ext>
            </a:extLst>
          </p:cNvPr>
          <p:cNvSpPr/>
          <p:nvPr/>
        </p:nvSpPr>
        <p:spPr>
          <a:xfrm>
            <a:off x="757647" y="4622975"/>
            <a:ext cx="2781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altLang="zh-CN" sz="1600" b="1" kern="12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AI  Beautification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Arial"/>
                <a:sym typeface="Arial"/>
              </a:rPr>
              <a:t>2.0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208BB3C-6432-41BF-8D93-47BE95B6AEAB}"/>
              </a:ext>
            </a:extLst>
          </p:cNvPr>
          <p:cNvSpPr/>
          <p:nvPr/>
        </p:nvSpPr>
        <p:spPr>
          <a:xfrm>
            <a:off x="5982790" y="4579289"/>
            <a:ext cx="27954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Arial"/>
                <a:sym typeface="Arial"/>
              </a:rPr>
              <a:t>IPX4 </a:t>
            </a:r>
            <a:r>
              <a:rPr lang="en-US" altLang="zh-CN" sz="1600" b="1" kern="1200" dirty="0">
                <a:solidFill>
                  <a:prstClr val="white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Life Waterproof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panose="00020600040101010101" pitchFamily="18" charset="-122"/>
              <a:ea typeface="OPPOSans M" panose="00020600040101010101" pitchFamily="18" charset="-122"/>
              <a:cs typeface="Arial"/>
              <a:sym typeface="Arial"/>
            </a:endParaRPr>
          </a:p>
        </p:txBody>
      </p:sp>
      <p:sp>
        <p:nvSpPr>
          <p:cNvPr id="26" name="AutoShape 4" descr="Blue Night Sky Little Girl Good Night Moon, Blue, Night Sky, Little Girl  Background Image for Free Download">
            <a:extLst>
              <a:ext uri="{FF2B5EF4-FFF2-40B4-BE49-F238E27FC236}">
                <a16:creationId xmlns:a16="http://schemas.microsoft.com/office/drawing/2014/main" id="{037D3D02-ED78-4B27-BB96-02CB743D72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22483" y="214142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EF168469-CCB6-431C-A5A2-0B32D5E935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152" y="2499374"/>
            <a:ext cx="2373721" cy="185746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34FC2AA2-D48A-421B-BA44-391106C008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00" y="2506401"/>
            <a:ext cx="1393102" cy="185746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EEC1D5A9-28D6-4559-AD74-20B1882E7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088" y="2499374"/>
            <a:ext cx="2355600" cy="185746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A616A10-DFA8-497B-A74D-207C535B9E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77691" y="2500894"/>
            <a:ext cx="2744471" cy="18559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6A689ACE-7471-4EC0-BC0B-756E0383E45B}"/>
              </a:ext>
            </a:extLst>
          </p:cNvPr>
          <p:cNvSpPr txBox="1"/>
          <p:nvPr/>
        </p:nvSpPr>
        <p:spPr>
          <a:xfrm>
            <a:off x="3474720" y="4579289"/>
            <a:ext cx="238098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800" b="1" kern="120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altLang="zh-CN" sz="1600" dirty="0">
                <a:solidFill>
                  <a:prstClr val="white"/>
                </a:solidFill>
              </a:rPr>
              <a:t>Sunlight Screen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+mn-cs"/>
                <a:sym typeface="Arial"/>
              </a:rPr>
              <a:t>&amp;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altLang="zh-CN" sz="1600" dirty="0">
                <a:solidFill>
                  <a:prstClr val="white"/>
                </a:solidFill>
              </a:rPr>
              <a:t>Moonlight Screen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panose="00020600040101010101" pitchFamily="18" charset="-122"/>
              <a:ea typeface="OPPOSans M" panose="00020600040101010101" pitchFamily="18" charset="-122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779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6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32C701B-538C-4313-BE6C-381973AEFAE2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tx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9A4420F7-846B-4D72-AD6E-413B24775DFA}"/>
              </a:ext>
            </a:extLst>
          </p:cNvPr>
          <p:cNvSpPr txBox="1">
            <a:spLocks/>
          </p:cNvSpPr>
          <p:nvPr/>
        </p:nvSpPr>
        <p:spPr>
          <a:xfrm>
            <a:off x="7804556" y="3105998"/>
            <a:ext cx="2639524" cy="461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Tiga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warna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 yang </a:t>
            </a: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modis</a:t>
            </a:r>
            <a:endParaRPr lang="en-US" altLang="zh-CN" sz="1050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5F47FD8C-A7FA-428F-A109-B9B05A627469}"/>
              </a:ext>
            </a:extLst>
          </p:cNvPr>
          <p:cNvSpPr txBox="1">
            <a:spLocks/>
          </p:cNvSpPr>
          <p:nvPr/>
        </p:nvSpPr>
        <p:spPr>
          <a:xfrm>
            <a:off x="2719276" y="5794932"/>
            <a:ext cx="2309924" cy="436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Perluasan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maksimum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256GB</a:t>
            </a:r>
            <a:r>
              <a:rPr lang="zh-CN" altLang="en-US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endParaRPr lang="en-US" altLang="zh-CN" sz="1050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26" name="AutoShape 4" descr="Blue Night Sky Little Girl Good Night Moon, Blue, Night Sky, Little Girl  Background Image for Free Download">
            <a:extLst>
              <a:ext uri="{FF2B5EF4-FFF2-40B4-BE49-F238E27FC236}">
                <a16:creationId xmlns:a16="http://schemas.microsoft.com/office/drawing/2014/main" id="{037D3D02-ED78-4B27-BB96-02CB743D72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54390" y="306043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内容占位符 2">
            <a:extLst>
              <a:ext uri="{FF2B5EF4-FFF2-40B4-BE49-F238E27FC236}">
                <a16:creationId xmlns:a16="http://schemas.microsoft.com/office/drawing/2014/main" id="{57BE8CC2-35B3-4A29-8F3B-A7CA85FEC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704" y="1112857"/>
            <a:ext cx="4034068" cy="83099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Baterai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Terbesar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di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kisaran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harganya</a:t>
            </a:r>
            <a:endParaRPr lang="en-US" altLang="zh-CN" sz="2400" dirty="0"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3E1FF591-9329-4CEB-AF9A-1AFC92494D2E}"/>
              </a:ext>
            </a:extLst>
          </p:cNvPr>
          <p:cNvSpPr/>
          <p:nvPr/>
        </p:nvSpPr>
        <p:spPr>
          <a:xfrm>
            <a:off x="2010189" y="3586748"/>
            <a:ext cx="4730245" cy="843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200000"/>
              </a:lnSpc>
              <a:spcBef>
                <a:spcPts val="1000"/>
              </a:spcBef>
            </a:pP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Memori</a:t>
            </a:r>
            <a:r>
              <a:rPr lang="en-US" altLang="zh-CN" sz="15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Terbesar</a:t>
            </a:r>
            <a:r>
              <a:rPr lang="en-US" altLang="zh-CN" sz="15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di</a:t>
            </a:r>
            <a:r>
              <a:rPr lang="en-US" altLang="zh-CN" sz="15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kisaran</a:t>
            </a:r>
            <a:r>
              <a:rPr lang="en-US" altLang="zh-CN" sz="15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harganya</a:t>
            </a:r>
            <a:endParaRPr lang="zh-CN" altLang="en-US" sz="1500" kern="1200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F675AF9C-F623-432D-9153-397F860B10E1}"/>
              </a:ext>
            </a:extLst>
          </p:cNvPr>
          <p:cNvSpPr/>
          <p:nvPr/>
        </p:nvSpPr>
        <p:spPr>
          <a:xfrm>
            <a:off x="7589402" y="1221005"/>
            <a:ext cx="2538673" cy="502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Desain</a:t>
            </a:r>
            <a:r>
              <a:rPr lang="en-US" altLang="zh-CN" sz="15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yang </a:t>
            </a:r>
            <a:r>
              <a:rPr lang="en-US" altLang="zh-CN" sz="15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Trendi</a:t>
            </a:r>
            <a:endParaRPr lang="en-US" altLang="zh-CN" sz="1500" kern="1200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0F6F2536-6AD9-4882-AF7F-3CF144DB1FF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0190" y="1968151"/>
            <a:ext cx="3098547" cy="111107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E064BFB5-745D-48AD-8964-05BC2150657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52647" y="4432728"/>
            <a:ext cx="2307218" cy="1419161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id="{D1087703-1DF0-40EB-B336-6E4164852CD8}"/>
              </a:ext>
            </a:extLst>
          </p:cNvPr>
          <p:cNvGrpSpPr/>
          <p:nvPr/>
        </p:nvGrpSpPr>
        <p:grpSpPr>
          <a:xfrm>
            <a:off x="7826534" y="1817921"/>
            <a:ext cx="844799" cy="1361350"/>
            <a:chOff x="7867565" y="2761986"/>
            <a:chExt cx="1548053" cy="2494608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E01B337D-101B-4CFF-876A-A7D1F7600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27497" y="2761986"/>
              <a:ext cx="788121" cy="2494093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6997A0E7-0962-4937-B64F-28D028B2F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256725" y="2762501"/>
              <a:ext cx="787077" cy="2494093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2B9C71F5-64C7-4CB3-9ACB-9CA05A524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67565" y="2762501"/>
              <a:ext cx="778321" cy="2476981"/>
            </a:xfrm>
            <a:prstGeom prst="rect">
              <a:avLst/>
            </a:prstGeom>
          </p:spPr>
        </p:pic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id="{79B44B60-9099-4A22-86E7-2AA226E14706}"/>
              </a:ext>
            </a:extLst>
          </p:cNvPr>
          <p:cNvSpPr/>
          <p:nvPr/>
        </p:nvSpPr>
        <p:spPr>
          <a:xfrm>
            <a:off x="7749235" y="3803292"/>
            <a:ext cx="2074033" cy="502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r>
              <a:rPr lang="en-US" altLang="zh-CN" sz="24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Penerjemah</a:t>
            </a:r>
            <a:r>
              <a:rPr lang="en-US" altLang="zh-CN" sz="2400" kern="12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2400" kern="1200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Foto</a:t>
            </a:r>
            <a:endParaRPr lang="en-US" altLang="zh-CN" sz="2400" kern="1200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sp>
        <p:nvSpPr>
          <p:cNvPr id="41" name="内容占位符 2">
            <a:extLst>
              <a:ext uri="{FF2B5EF4-FFF2-40B4-BE49-F238E27FC236}">
                <a16:creationId xmlns:a16="http://schemas.microsoft.com/office/drawing/2014/main" id="{74D333C6-A063-481F-B6DC-72382F43296C}"/>
              </a:ext>
            </a:extLst>
          </p:cNvPr>
          <p:cNvSpPr txBox="1">
            <a:spLocks/>
          </p:cNvSpPr>
          <p:nvPr/>
        </p:nvSpPr>
        <p:spPr>
          <a:xfrm>
            <a:off x="7804556" y="5769838"/>
            <a:ext cx="2639524" cy="461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Nyaman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sz="1050" b="1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050" b="1" dirty="0" err="1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Praktis</a:t>
            </a:r>
            <a:endParaRPr lang="en-US" altLang="zh-CN" sz="1050" b="1" dirty="0">
              <a:solidFill>
                <a:schemeClr val="tx1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6BC8425F-1207-4342-95C8-69528EE711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0967" y="4529793"/>
            <a:ext cx="1534917" cy="12103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BFDEA70-A5A1-41BB-BFD9-59CCDD29AFDB}"/>
              </a:ext>
            </a:extLst>
          </p:cNvPr>
          <p:cNvSpPr/>
          <p:nvPr/>
        </p:nvSpPr>
        <p:spPr>
          <a:xfrm>
            <a:off x="1089104" y="358376"/>
            <a:ext cx="9147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Ringkasan</a:t>
            </a:r>
            <a:r>
              <a:rPr lang="zh-CN" altLang="en-US" sz="3600" b="1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– 4 </a:t>
            </a:r>
            <a:r>
              <a:rPr lang="en-US" altLang="zh-CN" sz="3600" b="1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Nilai</a:t>
            </a:r>
            <a:r>
              <a:rPr lang="en-US" altLang="zh-CN" sz="3600" b="1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3600" b="1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Jual</a:t>
            </a:r>
            <a:r>
              <a:rPr lang="en-US" altLang="zh-CN" sz="3600" b="1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3600" b="1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Utama</a:t>
            </a:r>
            <a:r>
              <a:rPr lang="en-US" altLang="zh-CN" sz="3600" b="1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J H" panose="00020600040101010101" pitchFamily="18" charset="-122"/>
              </a:rPr>
              <a:t> A54</a:t>
            </a:r>
            <a:endParaRPr lang="zh-CN" altLang="en-US" sz="3600" b="1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0232AC-1DF6-4AA1-B76C-C3D81C1639B0}"/>
              </a:ext>
            </a:extLst>
          </p:cNvPr>
          <p:cNvSpPr txBox="1"/>
          <p:nvPr/>
        </p:nvSpPr>
        <p:spPr>
          <a:xfrm>
            <a:off x="1227931" y="1548086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i="1" dirty="0">
                <a:solidFill>
                  <a:srgbClr val="74BFF2"/>
                </a:solidFill>
              </a:rPr>
              <a:t>1</a:t>
            </a:r>
            <a:endParaRPr lang="zh-CN" altLang="en-US" sz="9600" b="1" i="1" dirty="0">
              <a:solidFill>
                <a:srgbClr val="74BFF2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BAB47BA-757A-44C7-A091-7D69FF16DCEE}"/>
              </a:ext>
            </a:extLst>
          </p:cNvPr>
          <p:cNvSpPr txBox="1"/>
          <p:nvPr/>
        </p:nvSpPr>
        <p:spPr>
          <a:xfrm>
            <a:off x="6539974" y="4455974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i="1" dirty="0">
                <a:solidFill>
                  <a:srgbClr val="74BFF2"/>
                </a:solidFill>
              </a:rPr>
              <a:t>4</a:t>
            </a:r>
            <a:endParaRPr lang="zh-CN" altLang="en-US" sz="9600" b="1" i="1" dirty="0">
              <a:solidFill>
                <a:srgbClr val="74BFF2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45E609E-3E09-40EB-B381-F289372CB9C1}"/>
              </a:ext>
            </a:extLst>
          </p:cNvPr>
          <p:cNvSpPr txBox="1"/>
          <p:nvPr/>
        </p:nvSpPr>
        <p:spPr>
          <a:xfrm>
            <a:off x="1372877" y="4360225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i="1" dirty="0">
                <a:solidFill>
                  <a:srgbClr val="74BFF2"/>
                </a:solidFill>
              </a:rPr>
              <a:t>2</a:t>
            </a:r>
            <a:endParaRPr lang="zh-CN" altLang="en-US" sz="9600" b="1" i="1" dirty="0">
              <a:solidFill>
                <a:srgbClr val="74BFF2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478F212-3E40-4886-A81A-1CC9AA956C97}"/>
              </a:ext>
            </a:extLst>
          </p:cNvPr>
          <p:cNvSpPr txBox="1"/>
          <p:nvPr/>
        </p:nvSpPr>
        <p:spPr>
          <a:xfrm>
            <a:off x="6709264" y="1549342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i="1" dirty="0">
                <a:solidFill>
                  <a:srgbClr val="74BFF2"/>
                </a:solidFill>
              </a:rPr>
              <a:t>3</a:t>
            </a:r>
            <a:endParaRPr lang="zh-CN" altLang="en-US" sz="9600" b="1" i="1" dirty="0">
              <a:solidFill>
                <a:srgbClr val="74BF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24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3" grpId="0" build="p"/>
      <p:bldP spid="25" grpId="0"/>
      <p:bldP spid="32" grpId="0"/>
      <p:bldP spid="40" grpId="0"/>
      <p:bldP spid="41" grpId="0"/>
      <p:bldP spid="20" grpId="0"/>
      <p:bldP spid="21" grpId="0"/>
      <p:bldP spid="22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6104F68-2296-41FC-8113-598C0E362BA4}"/>
              </a:ext>
            </a:extLst>
          </p:cNvPr>
          <p:cNvSpPr txBox="1"/>
          <p:nvPr/>
        </p:nvSpPr>
        <p:spPr>
          <a:xfrm>
            <a:off x="770709" y="2549562"/>
            <a:ext cx="56823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Tindakan</a:t>
            </a:r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Pencegahan</a:t>
            </a:r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pada</a:t>
            </a:r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Perbaikan</a:t>
            </a:r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6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Aftersales</a:t>
            </a:r>
            <a:endParaRPr lang="zh-CN" altLang="en-US" sz="36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712DB3DF-C594-4935-94D3-5C996A0570CA}"/>
              </a:ext>
            </a:extLst>
          </p:cNvPr>
          <p:cNvGrpSpPr/>
          <p:nvPr/>
        </p:nvGrpSpPr>
        <p:grpSpPr>
          <a:xfrm>
            <a:off x="7241676" y="1783257"/>
            <a:ext cx="2235810" cy="3520259"/>
            <a:chOff x="7867565" y="2761986"/>
            <a:chExt cx="1548053" cy="249460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2D3EAF74-5766-4BA3-9957-EE37C1A9D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27497" y="2761986"/>
              <a:ext cx="788121" cy="2494093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66B2A4D-9C95-4DF4-A8C6-F80966054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56725" y="2762501"/>
              <a:ext cx="787077" cy="2494093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ECF1088D-8504-4C8E-9A61-304F5492E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67565" y="2762501"/>
              <a:ext cx="778321" cy="24769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951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09C3AB6-1861-4481-9EFD-55A1C70B121C}"/>
              </a:ext>
            </a:extLst>
          </p:cNvPr>
          <p:cNvGrpSpPr/>
          <p:nvPr/>
        </p:nvGrpSpPr>
        <p:grpSpPr>
          <a:xfrm>
            <a:off x="656216" y="1785769"/>
            <a:ext cx="10856259" cy="4093428"/>
            <a:chOff x="656216" y="1032734"/>
            <a:chExt cx="10856259" cy="4093428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F9DD90B-C4E3-4656-A776-2E2B0E574BBE}"/>
                </a:ext>
              </a:extLst>
            </p:cNvPr>
            <p:cNvSpPr txBox="1"/>
            <p:nvPr/>
          </p:nvSpPr>
          <p:spPr>
            <a:xfrm>
              <a:off x="656216" y="1032734"/>
              <a:ext cx="10856259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1. </a:t>
              </a:r>
              <a:r>
                <a:rPr lang="en-US" altLang="zh-CN" sz="20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Bongkar</a:t>
              </a:r>
              <a:r>
                <a:rPr lang="en-US" altLang="zh-CN" sz="20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MBC</a:t>
              </a: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pPr algn="just"/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pPr algn="just"/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pPr algn="just"/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Catatan</a:t>
              </a:r>
              <a:r>
                <a:rPr lang="zh-CN" altLang="en-US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：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①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Ketika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pick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bongkar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digunakan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untuk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mendorong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tengah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titik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fokus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hanya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bisa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berada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tengah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bukan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depan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seperti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yang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ditunjukkan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oleh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tanda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panah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merah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. </a:t>
              </a: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②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Saat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memegang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tengah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permukaan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ujung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pick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bongkar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harus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sejajar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dengan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tepi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tengah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tidak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boleh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miring,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lalu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bergeraklah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sepanjang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panah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merah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.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Gunakan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teknik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/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metode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yang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sama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saat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membongkar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permukaan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lainnya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.</a:t>
              </a:r>
              <a:endParaRPr lang="zh-CN" altLang="en-US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7EE2D0A7-773E-42D0-965D-0575B6E8BF3F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581374" y="1484218"/>
              <a:ext cx="3010947" cy="179686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F0225EB6-DA1F-4430-83D3-2CE9E8B8F6C1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798726" y="1484218"/>
              <a:ext cx="3010947" cy="1796864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FA2EFA74-FB52-4D8C-8844-CF3AC647DDF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6078" y="1484218"/>
              <a:ext cx="3010947" cy="1796864"/>
            </a:xfrm>
            <a:prstGeom prst="rect">
              <a:avLst/>
            </a:prstGeom>
            <a:noFill/>
          </p:spPr>
        </p:pic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2BF6CB73-9F97-4BAB-B610-7EEC67F7789F}"/>
              </a:ext>
            </a:extLst>
          </p:cNvPr>
          <p:cNvSpPr txBox="1"/>
          <p:nvPr/>
        </p:nvSpPr>
        <p:spPr>
          <a:xfrm>
            <a:off x="0" y="47823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Tindakan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Pencegahan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pada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Perbaikan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Aftersales</a:t>
            </a:r>
            <a:endParaRPr lang="zh-CN" altLang="en-US" sz="32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689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55B6F4-8CD4-49E8-8CAC-CA4A8A25F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2264" y="2450998"/>
            <a:ext cx="4034068" cy="830997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Daya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24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Tahan</a:t>
            </a:r>
            <a:r>
              <a:rPr lang="en-US" altLang="zh-CN" sz="24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Super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20CA267-1742-4818-8066-1B5FC10308EB}"/>
              </a:ext>
            </a:extLst>
          </p:cNvPr>
          <p:cNvSpPr/>
          <p:nvPr/>
        </p:nvSpPr>
        <p:spPr>
          <a:xfrm>
            <a:off x="2205407" y="5081742"/>
            <a:ext cx="3504486" cy="84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200000"/>
              </a:lnSpc>
              <a:spcBef>
                <a:spcPts val="1000"/>
              </a:spcBef>
            </a:pPr>
            <a:r>
              <a:rPr lang="en-US" altLang="zh-CN" sz="2400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Memori</a:t>
            </a:r>
            <a:r>
              <a:rPr lang="en-US" altLang="zh-CN" sz="2400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</a:t>
            </a:r>
            <a:r>
              <a:rPr lang="en-US" altLang="zh-CN" sz="2400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Terbesar</a:t>
            </a:r>
            <a:endParaRPr lang="en-US" altLang="zh-CN" sz="2400" kern="1200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1DE2325-87B7-4233-9FC9-8460BE8A10BB}"/>
              </a:ext>
            </a:extLst>
          </p:cNvPr>
          <p:cNvSpPr/>
          <p:nvPr/>
        </p:nvSpPr>
        <p:spPr>
          <a:xfrm>
            <a:off x="1470991" y="2866497"/>
            <a:ext cx="3504486" cy="5020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altLang="zh-CN" sz="2400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Desain yang </a:t>
            </a:r>
            <a:r>
              <a:rPr lang="en-US" altLang="zh-CN" sz="2400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Trendi</a:t>
            </a:r>
            <a:endParaRPr lang="en-US" altLang="zh-CN" sz="2400" kern="1200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C24438F-A577-4B55-9B4E-5D3262DD70C6}"/>
              </a:ext>
            </a:extLst>
          </p:cNvPr>
          <p:cNvSpPr/>
          <p:nvPr/>
        </p:nvSpPr>
        <p:spPr>
          <a:xfrm>
            <a:off x="1659591" y="485738"/>
            <a:ext cx="78037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altLang="zh-CN" sz="4400" dirty="0">
                <a:solidFill>
                  <a:schemeClr val="bg2"/>
                </a:solidFill>
              </a:rPr>
              <a:t>Empat </a:t>
            </a:r>
            <a:r>
              <a:rPr lang="en-US" altLang="zh-CN" sz="4400" dirty="0">
                <a:solidFill>
                  <a:schemeClr val="bg2"/>
                </a:solidFill>
              </a:rPr>
              <a:t>K</a:t>
            </a:r>
            <a:r>
              <a:rPr lang="id-ID" altLang="zh-CN" sz="4400" dirty="0">
                <a:solidFill>
                  <a:schemeClr val="bg2"/>
                </a:solidFill>
              </a:rPr>
              <a:t>eunggulan </a:t>
            </a:r>
            <a:r>
              <a:rPr lang="en-US" altLang="zh-CN" sz="4400" dirty="0">
                <a:solidFill>
                  <a:schemeClr val="bg2"/>
                </a:solidFill>
              </a:rPr>
              <a:t>I</a:t>
            </a:r>
            <a:r>
              <a:rPr lang="id-ID" altLang="zh-CN" sz="4400" dirty="0">
                <a:solidFill>
                  <a:schemeClr val="bg2"/>
                </a:solidFill>
              </a:rPr>
              <a:t>nti</a:t>
            </a:r>
            <a:endParaRPr lang="zh-CN" altLang="en-US" sz="4400" dirty="0">
              <a:solidFill>
                <a:schemeClr val="bg2"/>
              </a:solidFill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8D7238C7-4B5D-4FED-89D2-9978554CE80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2264" y="1351102"/>
            <a:ext cx="3098547" cy="111107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3F6956D7-DC34-432B-B7E2-1B984B03DEE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64786" y="3873007"/>
            <a:ext cx="2307218" cy="1419161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FD5894CB-AF73-4971-A1AD-BE986A63FBF9}"/>
              </a:ext>
            </a:extLst>
          </p:cNvPr>
          <p:cNvGrpSpPr/>
          <p:nvPr/>
        </p:nvGrpSpPr>
        <p:grpSpPr>
          <a:xfrm>
            <a:off x="2465282" y="1416346"/>
            <a:ext cx="844799" cy="1361350"/>
            <a:chOff x="7867565" y="2761986"/>
            <a:chExt cx="1548053" cy="249460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545B9BCA-C8B5-4F91-89DA-426C1F51C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27497" y="2761986"/>
              <a:ext cx="788121" cy="249409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53F76469-2AB9-4121-9BCD-CA30F7FE6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256725" y="2762501"/>
              <a:ext cx="787077" cy="2494093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3348FF8A-F93E-4034-89AE-BFB6B5A47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67565" y="2762501"/>
              <a:ext cx="778321" cy="2476981"/>
            </a:xfrm>
            <a:prstGeom prst="rect">
              <a:avLst/>
            </a:prstGeom>
          </p:spPr>
        </p:pic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B3887424-4080-4F3F-B0AC-33A24F2C4858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F8A7518-FCFF-4B44-B4D3-335891930A8B}"/>
              </a:ext>
            </a:extLst>
          </p:cNvPr>
          <p:cNvSpPr/>
          <p:nvPr/>
        </p:nvSpPr>
        <p:spPr>
          <a:xfrm>
            <a:off x="6096000" y="5252249"/>
            <a:ext cx="4318413" cy="5020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altLang="zh-CN" sz="2400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Nyaman</a:t>
            </a:r>
            <a:r>
              <a:rPr lang="en-US" altLang="zh-CN" sz="2400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 dan </a:t>
            </a:r>
            <a:r>
              <a:rPr lang="en-US" altLang="zh-CN" sz="2400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  <a:sym typeface="Source Sans Pro"/>
              </a:rPr>
              <a:t>Praktis</a:t>
            </a:r>
            <a:endParaRPr lang="en-US" altLang="zh-CN" sz="2400" kern="1200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  <a:sym typeface="Source Sans Pro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378A7F5C-217E-4F7B-A895-D96C1DA805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2539" y="3828014"/>
            <a:ext cx="1534917" cy="1210333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130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6FE7C176-9406-408B-91AE-0726BAEAB5A4}"/>
              </a:ext>
            </a:extLst>
          </p:cNvPr>
          <p:cNvGrpSpPr/>
          <p:nvPr/>
        </p:nvGrpSpPr>
        <p:grpSpPr>
          <a:xfrm>
            <a:off x="656216" y="1409255"/>
            <a:ext cx="10856259" cy="4708981"/>
            <a:chOff x="656216" y="1032734"/>
            <a:chExt cx="10856259" cy="4708981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F9DD90B-C4E3-4656-A776-2E2B0E574BBE}"/>
                </a:ext>
              </a:extLst>
            </p:cNvPr>
            <p:cNvSpPr txBox="1"/>
            <p:nvPr/>
          </p:nvSpPr>
          <p:spPr>
            <a:xfrm>
              <a:off x="656216" y="1032734"/>
              <a:ext cx="10856259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2. </a:t>
              </a:r>
              <a:r>
                <a:rPr lang="en-US" altLang="zh-CN" sz="20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Lepaskan</a:t>
              </a:r>
              <a:r>
                <a:rPr lang="en-US" altLang="zh-CN" sz="20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 &amp; </a:t>
              </a:r>
              <a:r>
                <a:rPr lang="en-US" altLang="zh-CN" sz="20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Bersihkan</a:t>
              </a:r>
              <a:r>
                <a:rPr lang="en-US" altLang="zh-CN" sz="20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Gel </a:t>
              </a:r>
              <a:r>
                <a:rPr lang="en-US" altLang="zh-CN" sz="20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Termal</a:t>
              </a:r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endParaRPr lang="en-US" altLang="zh-CN" sz="20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pPr lvl="0"/>
              <a:endParaRPr lang="en-US" altLang="zh-CN" sz="24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  <a:p>
              <a:pPr lvl="0" algn="just"/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Gunakan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obeng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listrik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untuk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melepas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baut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pengencang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sisi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kanan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gunakan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pinset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untuk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melepas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bantalan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penutup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lubang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cahaya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sudut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kiri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atas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 (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perhatikan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untuk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memeriksa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bantalan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 agar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bebas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dari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lapisan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.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residu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kadang-kadang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bersihkan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bantalan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tersebut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),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lalu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lepaskan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dari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sudut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kanan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bawah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.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Gunakan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pick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bongkar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kain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anti-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statis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untuk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menghilangkan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sisa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gel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termal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pada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rangka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depan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dan</a:t>
              </a:r>
              <a:r>
                <a:rPr lang="en-US" altLang="zh-CN" sz="1600" dirty="0">
                  <a:solidFill>
                    <a:schemeClr val="tx1"/>
                  </a:solidFill>
                  <a:latin typeface="OPPOSans M" panose="00020600040101010101" pitchFamily="18" charset="-122"/>
                  <a:ea typeface="OPPOSans M" panose="00020600040101010101" pitchFamily="18" charset="-122"/>
                </a:rPr>
                <a:t> motherboard.</a:t>
              </a:r>
              <a:endParaRPr lang="zh-CN" altLang="en-US" sz="2400" dirty="0">
                <a:solidFill>
                  <a:schemeClr val="tx1"/>
                </a:solidFill>
                <a:latin typeface="OPPOSans M" panose="00020600040101010101" pitchFamily="18" charset="-122"/>
                <a:ea typeface="OPPOSans M" panose="00020600040101010101" pitchFamily="18" charset="-122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DCEE5A7-3AC0-4687-9134-588B3590711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525" y="1670282"/>
              <a:ext cx="3181332" cy="2149326"/>
            </a:xfrm>
            <a:prstGeom prst="rect">
              <a:avLst/>
            </a:prstGeom>
            <a:noFill/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543E54EF-0DAA-44C8-B5D5-CF1E8739FCB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33680" y="1966222"/>
              <a:ext cx="2122592" cy="146277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8892304-255E-4F73-B9BC-39AEA02CBF6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38631" y="1966222"/>
              <a:ext cx="2099760" cy="1462778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C4F9004A-6854-4EE5-BB50-0F4AA05B8C4A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8920750" y="1966221"/>
              <a:ext cx="2099760" cy="1462777"/>
            </a:xfrm>
            <a:prstGeom prst="rect">
              <a:avLst/>
            </a:prstGeom>
          </p:spPr>
        </p:pic>
      </p:grpSp>
      <p:sp>
        <p:nvSpPr>
          <p:cNvPr id="13" name="文本框 8">
            <a:extLst>
              <a:ext uri="{FF2B5EF4-FFF2-40B4-BE49-F238E27FC236}">
                <a16:creationId xmlns:a16="http://schemas.microsoft.com/office/drawing/2014/main" id="{2BF6CB73-9F97-4BAB-B610-7EEC67F7789F}"/>
              </a:ext>
            </a:extLst>
          </p:cNvPr>
          <p:cNvSpPr txBox="1"/>
          <p:nvPr/>
        </p:nvSpPr>
        <p:spPr>
          <a:xfrm>
            <a:off x="0" y="47823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Tindakan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Pencegahan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pada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Perbaikan</a:t>
            </a:r>
            <a:r>
              <a:rPr lang="en-US" altLang="zh-CN" sz="32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Aftersales</a:t>
            </a:r>
            <a:endParaRPr lang="zh-CN" altLang="en-US" sz="32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666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6104F68-2296-41FC-8113-598C0E362BA4}"/>
              </a:ext>
            </a:extLst>
          </p:cNvPr>
          <p:cNvSpPr txBox="1"/>
          <p:nvPr/>
        </p:nvSpPr>
        <p:spPr>
          <a:xfrm>
            <a:off x="1075765" y="2549562"/>
            <a:ext cx="486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FAQ OPPO A54</a:t>
            </a:r>
            <a:endParaRPr lang="zh-CN" altLang="en-US" sz="36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712DB3DF-C594-4935-94D3-5C996A0570CA}"/>
              </a:ext>
            </a:extLst>
          </p:cNvPr>
          <p:cNvGrpSpPr/>
          <p:nvPr/>
        </p:nvGrpSpPr>
        <p:grpSpPr>
          <a:xfrm>
            <a:off x="7241676" y="1783257"/>
            <a:ext cx="2235810" cy="3520259"/>
            <a:chOff x="7867565" y="2761986"/>
            <a:chExt cx="1548053" cy="249460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2D3EAF74-5766-4BA3-9957-EE37C1A9D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27497" y="2761986"/>
              <a:ext cx="788121" cy="2494093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66B2A4D-9C95-4DF4-A8C6-F80966054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56725" y="2762501"/>
              <a:ext cx="787077" cy="2494093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ECF1088D-8504-4C8E-9A61-304F5492E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67565" y="2762501"/>
              <a:ext cx="778321" cy="24769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604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5" descr="呼叫中心">
            <a:extLst>
              <a:ext uri="{FF2B5EF4-FFF2-40B4-BE49-F238E27FC236}">
                <a16:creationId xmlns:a16="http://schemas.microsoft.com/office/drawing/2014/main" id="{A827ED87-B19D-4F08-8873-67D2584894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2477986"/>
            <a:ext cx="634101" cy="634101"/>
          </a:xfrm>
          <a:prstGeom prst="rect">
            <a:avLst/>
          </a:prstGeom>
        </p:spPr>
      </p:pic>
      <p:pic>
        <p:nvPicPr>
          <p:cNvPr id="5" name="图形 37" descr="问题">
            <a:extLst>
              <a:ext uri="{FF2B5EF4-FFF2-40B4-BE49-F238E27FC236}">
                <a16:creationId xmlns:a16="http://schemas.microsoft.com/office/drawing/2014/main" id="{DC391FCA-C334-4175-B63D-88C1D3292B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1706784"/>
            <a:ext cx="728790" cy="728790"/>
          </a:xfrm>
          <a:prstGeom prst="rect">
            <a:avLst/>
          </a:prstGeom>
        </p:spPr>
      </p:pic>
      <p:sp>
        <p:nvSpPr>
          <p:cNvPr id="6" name="圆角矩形标注 6">
            <a:extLst>
              <a:ext uri="{FF2B5EF4-FFF2-40B4-BE49-F238E27FC236}">
                <a16:creationId xmlns:a16="http://schemas.microsoft.com/office/drawing/2014/main" id="{7B913434-D77C-4DE9-87F8-8D9C46FD8BE1}"/>
              </a:ext>
            </a:extLst>
          </p:cNvPr>
          <p:cNvSpPr>
            <a:spLocks noChangeAspect="1"/>
          </p:cNvSpPr>
          <p:nvPr/>
        </p:nvSpPr>
        <p:spPr>
          <a:xfrm>
            <a:off x="1644552" y="2069720"/>
            <a:ext cx="6437130" cy="476726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Mengapa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lampu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bagian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tepi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lensa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belakang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menyala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terang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saat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lampu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kilat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cahaya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redup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dinyalakan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pada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malam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hari</a:t>
            </a:r>
            <a:r>
              <a:rPr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?</a:t>
            </a:r>
            <a:endParaRPr kumimoji="1" lang="en-US" altLang="zh-CN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7" name="圆角矩形标注 20">
            <a:extLst>
              <a:ext uri="{FF2B5EF4-FFF2-40B4-BE49-F238E27FC236}">
                <a16:creationId xmlns:a16="http://schemas.microsoft.com/office/drawing/2014/main" id="{5F364F80-A155-4E1C-8D71-86808DF3B6D4}"/>
              </a:ext>
            </a:extLst>
          </p:cNvPr>
          <p:cNvSpPr>
            <a:spLocks noChangeAspect="1"/>
          </p:cNvSpPr>
          <p:nvPr/>
        </p:nvSpPr>
        <p:spPr>
          <a:xfrm>
            <a:off x="2882841" y="2904946"/>
            <a:ext cx="7929471" cy="664012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algn="just" hangingPunct="0"/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Halo,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untuk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meningkatkan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keindahan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seluruh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mesin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desain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lampu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kilat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lensa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kamera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diadopsi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Saat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lampu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kilat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dinyalakan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cahaya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akan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diteruskan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ke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lingkaran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lensa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menghasilkan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cahaya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terang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</a:t>
            </a:r>
            <a:r>
              <a:rPr kumimoji="1" lang="nn-NO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Situasi ini tidak akan mempengaruhi penggunaan normal Anda, yakinlah.</a:t>
            </a:r>
            <a:endParaRPr lang="zh-CN" altLang="en-US" sz="13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A2D44BD-103E-4F55-8859-326A9FB71B70}"/>
              </a:ext>
            </a:extLst>
          </p:cNvPr>
          <p:cNvSpPr/>
          <p:nvPr/>
        </p:nvSpPr>
        <p:spPr>
          <a:xfrm>
            <a:off x="563300" y="1121326"/>
            <a:ext cx="11337347" cy="584775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fi-FI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Saat lampu kilat cahaya redup dinyalakan pada malam hari, lampu bagian tepi lensa belakang menyala terang</a:t>
            </a:r>
            <a:endParaRPr kumimoji="1" lang="en-US" altLang="zh-CN" sz="1600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9" name="文本框 8" descr="e7d195523061f1c03a90ee8e42cb24248e56383cd534985688F9F494128731F165EE95AB4B0C0A38076AAEA07667B1565C446FC45FF01DFB0E885BCDBDF3A284F3DB14DA61DD97F0BAB2E6C668FB49312D8A702330F6D99A4385B5600E19F5DEED6A36DAEED29E271D5D5A6EBBBD698BA64ECB0B52D008A782405107496D42806889AE6B7DC3285602E495943643B40B">
            <a:extLst>
              <a:ext uri="{FF2B5EF4-FFF2-40B4-BE49-F238E27FC236}">
                <a16:creationId xmlns:a16="http://schemas.microsoft.com/office/drawing/2014/main" id="{35E751F7-F33F-47CB-8962-FDF9504B81F2}"/>
              </a:ext>
            </a:extLst>
          </p:cNvPr>
          <p:cNvSpPr txBox="1"/>
          <p:nvPr/>
        </p:nvSpPr>
        <p:spPr>
          <a:xfrm>
            <a:off x="3774280" y="399955"/>
            <a:ext cx="464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defTabSz="-63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/>
                </a:solidFill>
              </a:rPr>
              <a:t>FAQ OPPO A54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" name="图形 35" descr="呼叫中心">
            <a:extLst>
              <a:ext uri="{FF2B5EF4-FFF2-40B4-BE49-F238E27FC236}">
                <a16:creationId xmlns:a16="http://schemas.microsoft.com/office/drawing/2014/main" id="{C6875F77-7E0D-426F-A0B9-897A0C1933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5147911"/>
            <a:ext cx="634101" cy="634101"/>
          </a:xfrm>
          <a:prstGeom prst="rect">
            <a:avLst/>
          </a:prstGeom>
        </p:spPr>
      </p:pic>
      <p:pic>
        <p:nvPicPr>
          <p:cNvPr id="11" name="图形 37" descr="问题">
            <a:extLst>
              <a:ext uri="{FF2B5EF4-FFF2-40B4-BE49-F238E27FC236}">
                <a16:creationId xmlns:a16="http://schemas.microsoft.com/office/drawing/2014/main" id="{2C0D590E-EBE2-45E9-87A4-A7BA35EC3C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4376709"/>
            <a:ext cx="728790" cy="728790"/>
          </a:xfrm>
          <a:prstGeom prst="rect">
            <a:avLst/>
          </a:prstGeom>
        </p:spPr>
      </p:pic>
      <p:sp>
        <p:nvSpPr>
          <p:cNvPr id="12" name="圆角矩形标注 6">
            <a:extLst>
              <a:ext uri="{FF2B5EF4-FFF2-40B4-BE49-F238E27FC236}">
                <a16:creationId xmlns:a16="http://schemas.microsoft.com/office/drawing/2014/main" id="{6EC938FD-4980-4170-A897-8535FACB3553}"/>
              </a:ext>
            </a:extLst>
          </p:cNvPr>
          <p:cNvSpPr>
            <a:spLocks noChangeAspect="1"/>
          </p:cNvSpPr>
          <p:nvPr/>
        </p:nvSpPr>
        <p:spPr>
          <a:xfrm>
            <a:off x="1644552" y="4637489"/>
            <a:ext cx="6437130" cy="476726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lang="id-ID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Mengapa antarmuka tampilan abu-abu atau hitam menjadi </a:t>
            </a:r>
            <a:r>
              <a:rPr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putih</a:t>
            </a:r>
            <a:r>
              <a:rPr lang="id-ID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sebagian di bagian atas atau bawah layar?</a:t>
            </a:r>
            <a:endParaRPr kumimoji="1" lang="en-US" altLang="zh-CN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3" name="圆角矩形标注 20">
            <a:extLst>
              <a:ext uri="{FF2B5EF4-FFF2-40B4-BE49-F238E27FC236}">
                <a16:creationId xmlns:a16="http://schemas.microsoft.com/office/drawing/2014/main" id="{FC0E44BC-51D5-4A83-91CF-AD64750D4CE0}"/>
              </a:ext>
            </a:extLst>
          </p:cNvPr>
          <p:cNvSpPr>
            <a:spLocks noChangeAspect="1"/>
          </p:cNvSpPr>
          <p:nvPr/>
        </p:nvSpPr>
        <p:spPr>
          <a:xfrm>
            <a:off x="2882841" y="5293943"/>
            <a:ext cx="7929471" cy="885349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hangingPunct="0"/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Halo, untuk meningkatkan rasio layar-ke-tubuh dan kekuatan perekat layar, proses penahan tekanan dengan peningkatan tekanan digunakan. Tekanan lokal di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atas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dan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bawah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layar relatif besar, dan sedikit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p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utih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hanya dapat dideteksi pada antarmuka hitam murni dengan kecerahan tinggi.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Situasi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ini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tidak akan mempengaruhi penggunaan normal Anda, yakinlah.</a:t>
            </a:r>
            <a:endParaRPr lang="zh-CN" altLang="en-US" sz="16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9CC3DB4-3A8C-4B9F-9055-92FE119C652A}"/>
              </a:ext>
            </a:extLst>
          </p:cNvPr>
          <p:cNvSpPr/>
          <p:nvPr/>
        </p:nvSpPr>
        <p:spPr>
          <a:xfrm>
            <a:off x="563300" y="3791251"/>
            <a:ext cx="10524035" cy="338554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non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id-ID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Antarmuka tampilan abu-abu atau hitam, bagian atas atau bawah layar sebagian berwarna putih</a:t>
            </a:r>
            <a:endParaRPr kumimoji="1" lang="en-US" altLang="zh-CN" sz="1600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054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5" descr="呼叫中心">
            <a:extLst>
              <a:ext uri="{FF2B5EF4-FFF2-40B4-BE49-F238E27FC236}">
                <a16:creationId xmlns:a16="http://schemas.microsoft.com/office/drawing/2014/main" id="{A827ED87-B19D-4F08-8873-67D2584894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2477986"/>
            <a:ext cx="634101" cy="634101"/>
          </a:xfrm>
          <a:prstGeom prst="rect">
            <a:avLst/>
          </a:prstGeom>
        </p:spPr>
      </p:pic>
      <p:pic>
        <p:nvPicPr>
          <p:cNvPr id="5" name="图形 37" descr="问题">
            <a:extLst>
              <a:ext uri="{FF2B5EF4-FFF2-40B4-BE49-F238E27FC236}">
                <a16:creationId xmlns:a16="http://schemas.microsoft.com/office/drawing/2014/main" id="{DC391FCA-C334-4175-B63D-88C1D3292B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1706784"/>
            <a:ext cx="728790" cy="728790"/>
          </a:xfrm>
          <a:prstGeom prst="rect">
            <a:avLst/>
          </a:prstGeom>
        </p:spPr>
      </p:pic>
      <p:sp>
        <p:nvSpPr>
          <p:cNvPr id="6" name="圆角矩形标注 6">
            <a:extLst>
              <a:ext uri="{FF2B5EF4-FFF2-40B4-BE49-F238E27FC236}">
                <a16:creationId xmlns:a16="http://schemas.microsoft.com/office/drawing/2014/main" id="{7B913434-D77C-4DE9-87F8-8D9C46FD8BE1}"/>
              </a:ext>
            </a:extLst>
          </p:cNvPr>
          <p:cNvSpPr>
            <a:spLocks noChangeAspect="1"/>
          </p:cNvSpPr>
          <p:nvPr/>
        </p:nvSpPr>
        <p:spPr>
          <a:xfrm>
            <a:off x="1644552" y="1967565"/>
            <a:ext cx="5552294" cy="476726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Mengapa</a:t>
            </a:r>
            <a:r>
              <a:rPr kumimoji="1" lang="en-US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tidak men</a:t>
            </a:r>
            <a:r>
              <a:rPr kumimoji="1" lang="en-US" altLang="zh-CN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ampilkan</a:t>
            </a:r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V</a:t>
            </a:r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olte (tidak terdaftar di IMS)?</a:t>
            </a:r>
            <a:endParaRPr kumimoji="1" lang="en-US" altLang="zh-CN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7" name="圆角矩形标注 20">
            <a:extLst>
              <a:ext uri="{FF2B5EF4-FFF2-40B4-BE49-F238E27FC236}">
                <a16:creationId xmlns:a16="http://schemas.microsoft.com/office/drawing/2014/main" id="{5F364F80-A155-4E1C-8D71-86808DF3B6D4}"/>
              </a:ext>
            </a:extLst>
          </p:cNvPr>
          <p:cNvSpPr>
            <a:spLocks noChangeAspect="1"/>
          </p:cNvSpPr>
          <p:nvPr/>
        </p:nvSpPr>
        <p:spPr>
          <a:xfrm>
            <a:off x="2882841" y="2624018"/>
            <a:ext cx="7929471" cy="885349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hangingPunct="0"/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1.</a:t>
            </a:r>
            <a:r>
              <a:rPr kumimoji="1" lang="zh-CN" altLang="en-US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Silakan periksa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engaturan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Anda -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K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artu SIM dan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Data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Seluler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-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I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nformasi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dan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Pengaturan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SIM,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periksa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apakah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300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fitur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panggilan Volte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HD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dihidupkan, jika tidak dihidupkan, disarankan agar Anda menyalakannya dan gunakan untuk meningkatkan 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</a:t>
            </a:r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engalaman panggilan Anda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</a:t>
            </a:r>
            <a:endParaRPr lang="zh-CN" altLang="en-US" sz="13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A2D44BD-103E-4F55-8859-326A9FB71B70}"/>
              </a:ext>
            </a:extLst>
          </p:cNvPr>
          <p:cNvSpPr/>
          <p:nvPr/>
        </p:nvSpPr>
        <p:spPr>
          <a:xfrm>
            <a:off x="563300" y="1121326"/>
            <a:ext cx="5973110" cy="338554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non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id-ID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Jangan tampilkan </a:t>
            </a:r>
            <a:r>
              <a:rPr kumimoji="1" lang="en-US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V</a:t>
            </a:r>
            <a:r>
              <a:rPr kumimoji="1" lang="id-ID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olte (tidak terdaftar dengan IMS)</a:t>
            </a:r>
            <a:endParaRPr kumimoji="1" lang="en-US" altLang="zh-CN" sz="1600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9" name="文本框 8" descr="e7d195523061f1c03a90ee8e42cb24248e56383cd534985688F9F494128731F165EE95AB4B0C0A38076AAEA07667B1565C446FC45FF01DFB0E885BCDBDF3A284F3DB14DA61DD97F0BAB2E6C668FB49312D8A702330F6D99A4385B5600E19F5DEED6A36DAEED29E271D5D5A6EBBBD698BA64ECB0B52D008A782405107496D42806889AE6B7DC3285602E495943643B40B">
            <a:extLst>
              <a:ext uri="{FF2B5EF4-FFF2-40B4-BE49-F238E27FC236}">
                <a16:creationId xmlns:a16="http://schemas.microsoft.com/office/drawing/2014/main" id="{35E751F7-F33F-47CB-8962-FDF9504B81F2}"/>
              </a:ext>
            </a:extLst>
          </p:cNvPr>
          <p:cNvSpPr txBox="1"/>
          <p:nvPr/>
        </p:nvSpPr>
        <p:spPr>
          <a:xfrm>
            <a:off x="3774280" y="399955"/>
            <a:ext cx="464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defTabSz="-63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/>
                </a:solidFill>
              </a:rPr>
              <a:t>FAQ OPPO A54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" name="图形 35" descr="呼叫中心">
            <a:extLst>
              <a:ext uri="{FF2B5EF4-FFF2-40B4-BE49-F238E27FC236}">
                <a16:creationId xmlns:a16="http://schemas.microsoft.com/office/drawing/2014/main" id="{C6875F77-7E0D-426F-A0B9-897A0C1933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5147911"/>
            <a:ext cx="634101" cy="634101"/>
          </a:xfrm>
          <a:prstGeom prst="rect">
            <a:avLst/>
          </a:prstGeom>
        </p:spPr>
      </p:pic>
      <p:pic>
        <p:nvPicPr>
          <p:cNvPr id="11" name="图形 37" descr="问题">
            <a:extLst>
              <a:ext uri="{FF2B5EF4-FFF2-40B4-BE49-F238E27FC236}">
                <a16:creationId xmlns:a16="http://schemas.microsoft.com/office/drawing/2014/main" id="{2C0D590E-EBE2-45E9-87A4-A7BA35EC3C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4376709"/>
            <a:ext cx="728790" cy="728790"/>
          </a:xfrm>
          <a:prstGeom prst="rect">
            <a:avLst/>
          </a:prstGeom>
        </p:spPr>
      </p:pic>
      <p:sp>
        <p:nvSpPr>
          <p:cNvPr id="12" name="圆角矩形标注 6">
            <a:extLst>
              <a:ext uri="{FF2B5EF4-FFF2-40B4-BE49-F238E27FC236}">
                <a16:creationId xmlns:a16="http://schemas.microsoft.com/office/drawing/2014/main" id="{6EC938FD-4980-4170-A897-8535FACB3553}"/>
              </a:ext>
            </a:extLst>
          </p:cNvPr>
          <p:cNvSpPr>
            <a:spLocks noChangeAspect="1"/>
          </p:cNvSpPr>
          <p:nvPr/>
        </p:nvSpPr>
        <p:spPr>
          <a:xfrm>
            <a:off x="1644552" y="4756671"/>
            <a:ext cx="5552314" cy="238363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lang="id-ID" altLang="zh-CN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Mengapa kamera memulai dengan lambat?</a:t>
            </a:r>
            <a:endParaRPr kumimoji="1" lang="en-US" altLang="zh-CN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3" name="圆角矩形标注 20">
            <a:extLst>
              <a:ext uri="{FF2B5EF4-FFF2-40B4-BE49-F238E27FC236}">
                <a16:creationId xmlns:a16="http://schemas.microsoft.com/office/drawing/2014/main" id="{FC0E44BC-51D5-4A83-91CF-AD64750D4CE0}"/>
              </a:ext>
            </a:extLst>
          </p:cNvPr>
          <p:cNvSpPr>
            <a:spLocks noChangeAspect="1"/>
          </p:cNvSpPr>
          <p:nvPr/>
        </p:nvSpPr>
        <p:spPr>
          <a:xfrm>
            <a:off x="2882841" y="5404613"/>
            <a:ext cx="7929471" cy="664012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hangingPunct="0"/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Maaf, memberikan pengalaman buruk untuk Anda. Ada banyak aplikasi yang dibuka di latar belakang ponsel. Sebaiknya Anda mencoba pembersihan satu tombol / pembersihan ponsel, yang dapat mengatasi masalah ini</a:t>
            </a:r>
            <a:r>
              <a:rPr kumimoji="1" lang="en-US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</a:t>
            </a:r>
            <a:endParaRPr lang="zh-CN" altLang="en-US" sz="13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9CC3DB4-3A8C-4B9F-9055-92FE119C652A}"/>
              </a:ext>
            </a:extLst>
          </p:cNvPr>
          <p:cNvSpPr/>
          <p:nvPr/>
        </p:nvSpPr>
        <p:spPr>
          <a:xfrm>
            <a:off x="563300" y="3791251"/>
            <a:ext cx="3898824" cy="338554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non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id-ID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Kamera </a:t>
            </a:r>
            <a:r>
              <a:rPr kumimoji="1" lang="en-US" altLang="zh-CN" sz="1600" b="1" dirty="0" err="1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memulai</a:t>
            </a:r>
            <a:r>
              <a:rPr kumimoji="1" lang="id-ID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dengan lambat</a:t>
            </a:r>
            <a:endParaRPr kumimoji="1" lang="en-US" altLang="zh-CN" sz="1600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00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5" descr="呼叫中心">
            <a:extLst>
              <a:ext uri="{FF2B5EF4-FFF2-40B4-BE49-F238E27FC236}">
                <a16:creationId xmlns:a16="http://schemas.microsoft.com/office/drawing/2014/main" id="{A827ED87-B19D-4F08-8873-67D2584894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2477986"/>
            <a:ext cx="634101" cy="634101"/>
          </a:xfrm>
          <a:prstGeom prst="rect">
            <a:avLst/>
          </a:prstGeom>
        </p:spPr>
      </p:pic>
      <p:pic>
        <p:nvPicPr>
          <p:cNvPr id="5" name="图形 37" descr="问题">
            <a:extLst>
              <a:ext uri="{FF2B5EF4-FFF2-40B4-BE49-F238E27FC236}">
                <a16:creationId xmlns:a16="http://schemas.microsoft.com/office/drawing/2014/main" id="{DC391FCA-C334-4175-B63D-88C1D3292B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1706784"/>
            <a:ext cx="728790" cy="728790"/>
          </a:xfrm>
          <a:prstGeom prst="rect">
            <a:avLst/>
          </a:prstGeom>
        </p:spPr>
      </p:pic>
      <p:sp>
        <p:nvSpPr>
          <p:cNvPr id="6" name="圆角矩形标注 6">
            <a:extLst>
              <a:ext uri="{FF2B5EF4-FFF2-40B4-BE49-F238E27FC236}">
                <a16:creationId xmlns:a16="http://schemas.microsoft.com/office/drawing/2014/main" id="{7B913434-D77C-4DE9-87F8-8D9C46FD8BE1}"/>
              </a:ext>
            </a:extLst>
          </p:cNvPr>
          <p:cNvSpPr>
            <a:spLocks noChangeAspect="1"/>
          </p:cNvSpPr>
          <p:nvPr/>
        </p:nvSpPr>
        <p:spPr>
          <a:xfrm>
            <a:off x="1644552" y="1967565"/>
            <a:ext cx="5552294" cy="476726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Mengapa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ada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flashback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saat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memasuki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Theme Store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untuk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pertama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kalinya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(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kemungkinannya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</a:t>
            </a:r>
            <a:r>
              <a:rPr kumimoji="1" lang="en-US" altLang="zh-CN" dirty="0" err="1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sekitar</a:t>
            </a:r>
            <a:r>
              <a:rPr kumimoji="1" lang="en-US" altLang="zh-CN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10%)?</a:t>
            </a:r>
            <a:endParaRPr kumimoji="1" lang="en-US" altLang="zh-CN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7" name="圆角矩形标注 20">
            <a:extLst>
              <a:ext uri="{FF2B5EF4-FFF2-40B4-BE49-F238E27FC236}">
                <a16:creationId xmlns:a16="http://schemas.microsoft.com/office/drawing/2014/main" id="{5F364F80-A155-4E1C-8D71-86808DF3B6D4}"/>
              </a:ext>
            </a:extLst>
          </p:cNvPr>
          <p:cNvSpPr>
            <a:spLocks noChangeAspect="1"/>
          </p:cNvSpPr>
          <p:nvPr/>
        </p:nvSpPr>
        <p:spPr>
          <a:xfrm>
            <a:off x="2882841" y="2845356"/>
            <a:ext cx="7929471" cy="442674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hangingPunct="0"/>
            <a:r>
              <a:rPr kumimoji="1" lang="id-ID" altLang="zh-CN" sz="1300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Maaf, memberikan pengalaman buruk untuk Anda. Anda dapat mengatasi masalah ini dengan meningkatkan ke versi terbaru.</a:t>
            </a:r>
            <a:endParaRPr lang="zh-CN" altLang="en-US" sz="13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A2D44BD-103E-4F55-8859-326A9FB71B70}"/>
              </a:ext>
            </a:extLst>
          </p:cNvPr>
          <p:cNvSpPr/>
          <p:nvPr/>
        </p:nvSpPr>
        <p:spPr>
          <a:xfrm>
            <a:off x="563300" y="1121326"/>
            <a:ext cx="11399274" cy="338554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non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fi-FI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Akan ada flashback saat Anda memasuki Theme Store untuk pertama kalinya (kemungkinan sekitar 10%)</a:t>
            </a:r>
            <a:endParaRPr kumimoji="1" lang="en-US" altLang="zh-CN" sz="1600" b="1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9" name="文本框 8" descr="e7d195523061f1c03a90ee8e42cb24248e56383cd534985688F9F494128731F165EE95AB4B0C0A38076AAEA07667B1565C446FC45FF01DFB0E885BCDBDF3A284F3DB14DA61DD97F0BAB2E6C668FB49312D8A702330F6D99A4385B5600E19F5DEED6A36DAEED29E271D5D5A6EBBBD698BA64ECB0B52D008A782405107496D42806889AE6B7DC3285602E495943643B40B">
            <a:extLst>
              <a:ext uri="{FF2B5EF4-FFF2-40B4-BE49-F238E27FC236}">
                <a16:creationId xmlns:a16="http://schemas.microsoft.com/office/drawing/2014/main" id="{35E751F7-F33F-47CB-8962-FDF9504B81F2}"/>
              </a:ext>
            </a:extLst>
          </p:cNvPr>
          <p:cNvSpPr txBox="1"/>
          <p:nvPr/>
        </p:nvSpPr>
        <p:spPr>
          <a:xfrm>
            <a:off x="3774280" y="399955"/>
            <a:ext cx="464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defTabSz="-63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/>
                </a:solidFill>
              </a:rPr>
              <a:t>FAQ OPPO A54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" name="图形 35" descr="呼叫中心">
            <a:extLst>
              <a:ext uri="{FF2B5EF4-FFF2-40B4-BE49-F238E27FC236}">
                <a16:creationId xmlns:a16="http://schemas.microsoft.com/office/drawing/2014/main" id="{C6875F77-7E0D-426F-A0B9-897A0C1933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274" y="5147911"/>
            <a:ext cx="634101" cy="634101"/>
          </a:xfrm>
          <a:prstGeom prst="rect">
            <a:avLst/>
          </a:prstGeom>
        </p:spPr>
      </p:pic>
      <p:pic>
        <p:nvPicPr>
          <p:cNvPr id="11" name="图形 37" descr="问题">
            <a:extLst>
              <a:ext uri="{FF2B5EF4-FFF2-40B4-BE49-F238E27FC236}">
                <a16:creationId xmlns:a16="http://schemas.microsoft.com/office/drawing/2014/main" id="{2C0D590E-EBE2-45E9-87A4-A7BA35EC3C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" y="4376709"/>
            <a:ext cx="728790" cy="728790"/>
          </a:xfrm>
          <a:prstGeom prst="rect">
            <a:avLst/>
          </a:prstGeom>
        </p:spPr>
      </p:pic>
      <p:sp>
        <p:nvSpPr>
          <p:cNvPr id="12" name="圆角矩形标注 6">
            <a:extLst>
              <a:ext uri="{FF2B5EF4-FFF2-40B4-BE49-F238E27FC236}">
                <a16:creationId xmlns:a16="http://schemas.microsoft.com/office/drawing/2014/main" id="{6EC938FD-4980-4170-A897-8535FACB3553}"/>
              </a:ext>
            </a:extLst>
          </p:cNvPr>
          <p:cNvSpPr>
            <a:spLocks noChangeAspect="1"/>
          </p:cNvSpPr>
          <p:nvPr/>
        </p:nvSpPr>
        <p:spPr>
          <a:xfrm>
            <a:off x="1644552" y="4756671"/>
            <a:ext cx="5552314" cy="238363"/>
          </a:xfrm>
          <a:prstGeom prst="wedgeRoundRectCallout">
            <a:avLst>
              <a:gd name="adj1" fmla="val -56555"/>
              <a:gd name="adj2" fmla="val -16521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defTabSz="825500" hangingPunct="0"/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Mengapa PUBG </a:t>
            </a:r>
            <a:r>
              <a:rPr kumimoji="1" lang="en-US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hang</a:t>
            </a:r>
            <a:r>
              <a:rPr kumimoji="1" lang="id-ID" altLang="zh-CN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?</a:t>
            </a:r>
            <a:endParaRPr kumimoji="1" lang="en-US" altLang="zh-CN" dirty="0">
              <a:solidFill>
                <a:schemeClr val="tx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3" name="圆角矩形标注 20">
            <a:extLst>
              <a:ext uri="{FF2B5EF4-FFF2-40B4-BE49-F238E27FC236}">
                <a16:creationId xmlns:a16="http://schemas.microsoft.com/office/drawing/2014/main" id="{FC0E44BC-51D5-4A83-91CF-AD64750D4CE0}"/>
              </a:ext>
            </a:extLst>
          </p:cNvPr>
          <p:cNvSpPr>
            <a:spLocks noChangeAspect="1"/>
          </p:cNvSpPr>
          <p:nvPr/>
        </p:nvSpPr>
        <p:spPr>
          <a:xfrm>
            <a:off x="2882841" y="5293944"/>
            <a:ext cx="7929471" cy="885349"/>
          </a:xfrm>
          <a:prstGeom prst="wedgeRoundRectCallout">
            <a:avLst>
              <a:gd name="adj1" fmla="val 53461"/>
              <a:gd name="adj2" fmla="val -24913"/>
              <a:gd name="adj3" fmla="val 16667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indent="457200" hangingPunct="0"/>
            <a:r>
              <a:rPr lang="id-ID" altLang="zh-CN" sz="1300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Terima kasih atas tanggapan dan dukungan Anda. Pengoptimalan sumber daya </a:t>
            </a:r>
            <a:r>
              <a:rPr lang="en-US" altLang="zh-CN" sz="1300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PUBG</a:t>
            </a:r>
            <a:r>
              <a:rPr lang="id-ID" altLang="zh-CN" sz="1300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 tidak baik, dan ada kemungkinan kecil terjadinya sedikit kelambatan </a:t>
            </a:r>
            <a:r>
              <a:rPr lang="en-US" altLang="zh-CN" sz="1300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/ lag </a:t>
            </a:r>
            <a:r>
              <a:rPr lang="id-ID" altLang="zh-CN" sz="1300" kern="0" dirty="0">
                <a:solidFill>
                  <a:schemeClr val="tx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Calibri" panose="020F0502020204030204"/>
                <a:sym typeface="Calibri" panose="020F0502020204030204"/>
              </a:rPr>
              <a:t>selama permainan. Produsen game didorong untuk terus mengoptimalkan. Pengguna dapat mengoptimalkan kelancaran permainan dengan mengurangi konfigurasi permainan.</a:t>
            </a:r>
            <a:endParaRPr lang="zh-CN" altLang="en-US" sz="1300" kern="0" dirty="0">
              <a:solidFill>
                <a:schemeClr val="tx1"/>
              </a:solidFill>
              <a:latin typeface="OPPOSans R" panose="00020600040101010101" pitchFamily="18" charset="-122"/>
              <a:ea typeface="OPPOSans R" panose="00020600040101010101" pitchFamily="18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9CC3DB4-3A8C-4B9F-9055-92FE119C652A}"/>
              </a:ext>
            </a:extLst>
          </p:cNvPr>
          <p:cNvSpPr/>
          <p:nvPr/>
        </p:nvSpPr>
        <p:spPr>
          <a:xfrm>
            <a:off x="563300" y="3791251"/>
            <a:ext cx="1739579" cy="338554"/>
          </a:xfrm>
          <a:prstGeom prst="rect">
            <a:avLst/>
          </a:prstGeom>
          <a:ln>
            <a:solidFill>
              <a:srgbClr val="C00000"/>
            </a:solidFill>
            <a:prstDash val="dashDot"/>
          </a:ln>
        </p:spPr>
        <p:txBody>
          <a:bodyPr wrap="none">
            <a:spAutoFit/>
          </a:bodyPr>
          <a:lstStyle/>
          <a:p>
            <a:pPr marL="342900" lvl="0" indent="-342900" defTabSz="608965">
              <a:buFont typeface="Wingdings" panose="05000000000000000000" pitchFamily="2" charset="2"/>
              <a:buChar char="n"/>
              <a:defRPr/>
            </a:pPr>
            <a:r>
              <a:rPr kumimoji="1" lang="en-US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PUBG</a:t>
            </a:r>
            <a:r>
              <a:rPr kumimoji="1" lang="zh-CN" altLang="en-US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1" lang="en-US" altLang="zh-CN" sz="1600" b="1" dirty="0">
                <a:solidFill>
                  <a:schemeClr val="tx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Hang</a:t>
            </a:r>
          </a:p>
        </p:txBody>
      </p:sp>
    </p:spTree>
    <p:extLst>
      <p:ext uri="{BB962C8B-B14F-4D97-AF65-F5344CB8AC3E}">
        <p14:creationId xmlns:p14="http://schemas.microsoft.com/office/powerpoint/2010/main" val="2743880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CF56E2E-F4FE-482C-9F2E-750FFB25416E}"/>
              </a:ext>
            </a:extLst>
          </p:cNvPr>
          <p:cNvSpPr txBox="1"/>
          <p:nvPr/>
        </p:nvSpPr>
        <p:spPr>
          <a:xfrm>
            <a:off x="1075765" y="2549562"/>
            <a:ext cx="486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TERIMA KASIH</a:t>
            </a:r>
            <a:endParaRPr lang="zh-CN" altLang="en-US" sz="3600" dirty="0">
              <a:solidFill>
                <a:schemeClr val="tx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8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C8607-A1F8-4409-BFED-EE59B132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245383"/>
            <a:ext cx="5040086" cy="65296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潮流设计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7D11CC-C133-46FF-8154-D0EC5A10FF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4"/>
            <a:ext cx="12192000" cy="684983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E33990F-CD20-4779-B108-B8D067608CD3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9F8ACB8-75B6-4F38-BF6B-D7E6503FF4DC}"/>
              </a:ext>
            </a:extLst>
          </p:cNvPr>
          <p:cNvSpPr/>
          <p:nvPr/>
        </p:nvSpPr>
        <p:spPr>
          <a:xfrm>
            <a:off x="5319712" y="1670035"/>
            <a:ext cx="2303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Crystal Black</a:t>
            </a:r>
            <a:endParaRPr lang="zh-CN" altLang="en-US" sz="2400" b="1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C6B453C-8EBE-48BD-B6A7-405C5E054C27}"/>
              </a:ext>
            </a:extLst>
          </p:cNvPr>
          <p:cNvSpPr/>
          <p:nvPr/>
        </p:nvSpPr>
        <p:spPr>
          <a:xfrm>
            <a:off x="3160557" y="5342783"/>
            <a:ext cx="1984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Starry Blue</a:t>
            </a:r>
            <a:endParaRPr lang="zh-CN" altLang="en-US" sz="2400" b="1" dirty="0"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48C7263-1BDE-4187-B766-0C69C508C12B}"/>
              </a:ext>
            </a:extLst>
          </p:cNvPr>
          <p:cNvSpPr/>
          <p:nvPr/>
        </p:nvSpPr>
        <p:spPr>
          <a:xfrm>
            <a:off x="9319098" y="4881118"/>
            <a:ext cx="2872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Moonglight</a:t>
            </a:r>
            <a:r>
              <a:rPr lang="en-US" altLang="zh-CN" sz="2400" b="1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Gold</a:t>
            </a:r>
            <a:endParaRPr lang="zh-CN" altLang="en-US" sz="2400" b="1" dirty="0"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237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C2F7E-AA12-40A3-9853-F1410E2BB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7538"/>
          </a:xfrm>
        </p:spPr>
        <p:txBody>
          <a:bodyPr/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Desain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yang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Trendi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BBB210-8558-46A5-B0DE-41B963DC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7067"/>
            <a:ext cx="9131414" cy="4557161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1800" b="1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Teknologi</a:t>
            </a:r>
            <a:r>
              <a:rPr lang="en-US" altLang="zh-CN" sz="1800" b="1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800" b="1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Rangka</a:t>
            </a:r>
            <a:r>
              <a:rPr lang="en-US" altLang="zh-CN" sz="1800" b="1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Tengah </a:t>
            </a:r>
            <a:endParaRPr lang="en-US" altLang="zh-CN" sz="1600" dirty="0"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</a:endParaRP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Rangka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Tengah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menipis</a:t>
            </a:r>
            <a:r>
              <a:rPr lang="zh-CN" altLang="en-US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0.2mm –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Hanya</a:t>
            </a:r>
            <a:r>
              <a:rPr lang="zh-CN" altLang="en-US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8.4mm</a:t>
            </a:r>
            <a:endParaRPr lang="en-US" altLang="zh-CN" sz="1600" dirty="0"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</a:endParaRP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endParaRPr lang="en-US" altLang="zh-CN" sz="1600" dirty="0">
              <a:latin typeface="OPPOSans M" panose="00020600040101010101" pitchFamily="18" charset="-122"/>
              <a:ea typeface="OPPOSans M" panose="00020600040101010101" pitchFamily="18" charset="-122"/>
              <a:cs typeface="OPPOSans-J H" panose="00020600040101010101" pitchFamily="18" charset="-122"/>
            </a:endParaRP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1800" b="1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Teknologi</a:t>
            </a:r>
            <a:r>
              <a:rPr lang="en-US" altLang="zh-CN" sz="1800" b="1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Permukaan</a:t>
            </a:r>
            <a:r>
              <a:rPr lang="en-US" altLang="zh-CN" sz="1800" b="1" dirty="0">
                <a:solidFill>
                  <a:srgbClr val="FFC000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3D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Dapatlan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perasaan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genggaman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yang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mudah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dipegang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dan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terasa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sz="1600" dirty="0" err="1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lebih</a:t>
            </a:r>
            <a:r>
              <a:rPr lang="en-US" altLang="zh-CN" sz="1600" dirty="0">
                <a:latin typeface="OPPOSans M" panose="00020600040101010101" pitchFamily="18" charset="-122"/>
                <a:ea typeface="OPPOSans M" panose="00020600040101010101" pitchFamily="18" charset="-122"/>
                <a:cs typeface="OPPOSans-J H" panose="00020600040101010101" pitchFamily="18" charset="-122"/>
              </a:rPr>
              <a:t> pas</a:t>
            </a:r>
            <a:endParaRPr lang="zh-CN" altLang="en-US" sz="1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10028F6-5761-4313-BF15-21B9E55DD33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126668">
            <a:off x="8750379" y="1438169"/>
            <a:ext cx="195608" cy="3218122"/>
          </a:xfrm>
          <a:prstGeom prst="rect">
            <a:avLst/>
          </a:prstGeom>
          <a:scene3d>
            <a:camera prst="orthographicFront">
              <a:rot lat="300000" lon="0" rev="1200000"/>
            </a:camera>
            <a:lightRig rig="threePt" dir="t"/>
          </a:scene3d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FD05591-E56D-4A5A-A3C6-63F35AD9171C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OPPO 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Arial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344EEBA-D94F-4CAD-B68D-FAE5269E04EA}"/>
              </a:ext>
            </a:extLst>
          </p:cNvPr>
          <p:cNvSpPr/>
          <p:nvPr/>
        </p:nvSpPr>
        <p:spPr>
          <a:xfrm>
            <a:off x="7667268" y="2167115"/>
            <a:ext cx="1955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Arial"/>
                <a:sym typeface="Arial"/>
              </a:rPr>
              <a:t>（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Arial"/>
                <a:sym typeface="Arial"/>
              </a:rPr>
              <a:t> Excellent Grip 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POSans M" panose="00020600040101010101" pitchFamily="18" charset="-122"/>
                <a:ea typeface="OPPOSans M" panose="00020600040101010101" pitchFamily="18" charset="-122"/>
                <a:cs typeface="Arial"/>
                <a:sym typeface="Arial"/>
              </a:rPr>
              <a:t>）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64627A0-CE2F-48EA-8CCA-C01E7602C887}"/>
              </a:ext>
            </a:extLst>
          </p:cNvPr>
          <p:cNvSpPr/>
          <p:nvPr/>
        </p:nvSpPr>
        <p:spPr>
          <a:xfrm>
            <a:off x="6173825" y="1757841"/>
            <a:ext cx="84350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zh-CN" sz="8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=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F46D380-7FED-493D-BB96-E46FC2623E12}"/>
              </a:ext>
            </a:extLst>
          </p:cNvPr>
          <p:cNvSpPr/>
          <p:nvPr/>
        </p:nvSpPr>
        <p:spPr>
          <a:xfrm>
            <a:off x="2104310" y="2321003"/>
            <a:ext cx="564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zh-CN" sz="6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+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5E8694B2-79BE-421D-8DCE-62C3BB38485B}"/>
              </a:ext>
            </a:extLst>
          </p:cNvPr>
          <p:cNvSpPr txBox="1">
            <a:spLocks/>
          </p:cNvSpPr>
          <p:nvPr/>
        </p:nvSpPr>
        <p:spPr>
          <a:xfrm>
            <a:off x="830354" y="4972276"/>
            <a:ext cx="5265454" cy="1441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ClrTx/>
              <a:buNone/>
              <a:defRPr/>
            </a:pPr>
            <a:r>
              <a:rPr lang="en-US" altLang="zh-CN" sz="20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Desain</a:t>
            </a:r>
            <a:r>
              <a:rPr lang="en-US" altLang="zh-CN" sz="20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Kamera</a:t>
            </a:r>
            <a:r>
              <a:rPr lang="en-US" altLang="zh-CN" sz="20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Matriks</a:t>
            </a:r>
            <a:r>
              <a:rPr lang="en-US" altLang="zh-CN" sz="20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Persegi</a:t>
            </a:r>
            <a:endParaRPr lang="en-US" altLang="zh-CN" sz="2000" dirty="0">
              <a:solidFill>
                <a:srgbClr val="FFFFFF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marL="0" lvl="0" indent="0" algn="just">
              <a:lnSpc>
                <a:spcPct val="120000"/>
              </a:lnSpc>
              <a:buClrTx/>
              <a:buNone/>
              <a:defRPr/>
            </a:pP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Desain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matriks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persegi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pada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bagian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belakang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adalah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desain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belakang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utama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pada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ponsel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kelas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atas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.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Ketiga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tidak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lagi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disusun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dalam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baris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vertikal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tetapi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melalui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kombinasi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struktur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horizontal,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vertikal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lurus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untuk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menghadirkan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rasa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stabilitas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dan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kelapangan</a:t>
            </a:r>
            <a:r>
              <a:rPr lang="en-US" altLang="zh-CN" sz="1400" dirty="0">
                <a:solidFill>
                  <a:srgbClr val="FFFFFF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POSans M" panose="00020600040101010101" pitchFamily="18" charset="-122"/>
              <a:ea typeface="OPPOSans M" panose="00020600040101010101" pitchFamily="18" charset="-122"/>
              <a:cs typeface="+mn-cs"/>
              <a:sym typeface="Arial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2951B3B-9FB1-4139-9842-3E3B7C03D6D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86828">
            <a:off x="9133540" y="3890366"/>
            <a:ext cx="3477846" cy="7459517"/>
          </a:xfrm>
          <a:prstGeom prst="rect">
            <a:avLst/>
          </a:prstGeom>
        </p:spPr>
      </p:pic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69FB1DCE-0AB3-4684-A6EF-E9E49189C49F}"/>
              </a:ext>
            </a:extLst>
          </p:cNvPr>
          <p:cNvCxnSpPr>
            <a:cxnSpLocks/>
          </p:cNvCxnSpPr>
          <p:nvPr/>
        </p:nvCxnSpPr>
        <p:spPr>
          <a:xfrm flipH="1" flipV="1">
            <a:off x="6144027" y="5784743"/>
            <a:ext cx="1703138" cy="26657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064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C2F7E-AA12-40A3-9853-F1410E2BB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超长续航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28A332B-F89E-4A80-9E46-A7185A27F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BBB210-8558-46A5-B0DE-41B963DC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480" y="903161"/>
            <a:ext cx="6983730" cy="1451419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t-BR" altLang="zh-CN" sz="32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Baterai Terbesar yang dapat Anda beli di kisaran harganya</a:t>
            </a:r>
            <a:endParaRPr lang="en-US" altLang="zh-CN" sz="3200" b="1" dirty="0">
              <a:ln w="0"/>
              <a:solidFill>
                <a:srgbClr val="58C5EB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5FFB682-ABC8-4C43-9E7A-78C351850339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</p:spTree>
    <p:extLst>
      <p:ext uri="{BB962C8B-B14F-4D97-AF65-F5344CB8AC3E}">
        <p14:creationId xmlns:p14="http://schemas.microsoft.com/office/powerpoint/2010/main" val="863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C8607-A1F8-4409-BFED-EE59B132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Daya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Tahan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Super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pic>
        <p:nvPicPr>
          <p:cNvPr id="4" name="图形 21" descr="教授">
            <a:extLst>
              <a:ext uri="{FF2B5EF4-FFF2-40B4-BE49-F238E27FC236}">
                <a16:creationId xmlns:a16="http://schemas.microsoft.com/office/drawing/2014/main" id="{B2A7CAE9-F716-4FAF-B631-B5DADCDE36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678593" y="5536833"/>
            <a:ext cx="704850" cy="7048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F91F302D-A62F-401B-BE8F-CC6F35D8DE3C}"/>
              </a:ext>
            </a:extLst>
          </p:cNvPr>
          <p:cNvSpPr/>
          <p:nvPr/>
        </p:nvSpPr>
        <p:spPr>
          <a:xfrm>
            <a:off x="1510795" y="5652814"/>
            <a:ext cx="1035802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8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Tips:</a:t>
            </a:r>
            <a:r>
              <a:rPr lang="zh-CN" altLang="en-US" sz="18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Karena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kita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menggunakan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setiap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,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sangat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penting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untuk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 A54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memiliki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terbesar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kisaran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harganya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Dalam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keadaan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normal,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digunakan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terus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menerus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selama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dua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tanpa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</a:t>
            </a:r>
            <a:endParaRPr lang="zh-CN" altLang="en-US" dirty="0">
              <a:solidFill>
                <a:schemeClr val="bg2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0ACA6AB-3584-4D99-B672-F29E08420D87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B42174-5832-45C6-85E3-998E1A2870B6}"/>
              </a:ext>
            </a:extLst>
          </p:cNvPr>
          <p:cNvSpPr/>
          <p:nvPr/>
        </p:nvSpPr>
        <p:spPr>
          <a:xfrm>
            <a:off x="838200" y="1350443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tabLst>
                <a:tab pos="363538" algn="l"/>
              </a:tabLst>
              <a:defRPr/>
            </a:pPr>
            <a:r>
              <a:rPr lang="en-US" altLang="zh-CN" sz="28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5000mAh</a:t>
            </a:r>
          </a:p>
          <a:p>
            <a:pPr lvl="0">
              <a:spcBef>
                <a:spcPct val="0"/>
              </a:spcBef>
              <a:tabLst>
                <a:tab pos="363538" algn="l"/>
              </a:tabLst>
              <a:defRPr/>
            </a:pPr>
            <a:endParaRPr lang="en-US" altLang="zh-CN" sz="20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lvl="0">
              <a:spcBef>
                <a:spcPct val="0"/>
              </a:spcBef>
              <a:tabLst>
                <a:tab pos="363538" algn="l"/>
              </a:tabLst>
              <a:defRPr/>
            </a:pPr>
            <a:endParaRPr lang="en-US" altLang="zh-CN" sz="20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tabLst>
                <a:tab pos="363538" algn="l"/>
              </a:tabLst>
              <a:defRPr/>
            </a:pP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terbesar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kisaran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harganya</a:t>
            </a:r>
            <a:endParaRPr lang="en-US" altLang="zh-CN" dirty="0">
              <a:solidFill>
                <a:schemeClr val="bg2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8" name="矩形 1">
            <a:extLst>
              <a:ext uri="{FF2B5EF4-FFF2-40B4-BE49-F238E27FC236}">
                <a16:creationId xmlns:a16="http://schemas.microsoft.com/office/drawing/2014/main" id="{67573910-E8FC-4A23-A5E1-A6ED74B94613}"/>
              </a:ext>
            </a:extLst>
          </p:cNvPr>
          <p:cNvSpPr txBox="1"/>
          <p:nvPr/>
        </p:nvSpPr>
        <p:spPr>
          <a:xfrm>
            <a:off x="352698" y="3633043"/>
            <a:ext cx="1920240" cy="1015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0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Panggilan</a:t>
            </a:r>
            <a:r>
              <a:rPr lang="en-US" altLang="zh-CN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Lokal</a:t>
            </a:r>
            <a:endParaRPr lang="en-US" altLang="zh-CN" sz="20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25.4 </a:t>
            </a:r>
            <a:r>
              <a:rPr lang="en-US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h</a:t>
            </a:r>
            <a:endParaRPr sz="20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9" name="矩形 13">
            <a:extLst>
              <a:ext uri="{FF2B5EF4-FFF2-40B4-BE49-F238E27FC236}">
                <a16:creationId xmlns:a16="http://schemas.microsoft.com/office/drawing/2014/main" id="{F722F05B-09EE-4184-9193-0E9CBFB92533}"/>
              </a:ext>
            </a:extLst>
          </p:cNvPr>
          <p:cNvSpPr txBox="1"/>
          <p:nvPr/>
        </p:nvSpPr>
        <p:spPr>
          <a:xfrm>
            <a:off x="4245429" y="3633042"/>
            <a:ext cx="1645920" cy="1015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Video Online</a:t>
            </a:r>
          </a:p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19.9 h</a:t>
            </a:r>
            <a:endParaRPr sz="20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0" name="矩形 14">
            <a:extLst>
              <a:ext uri="{FF2B5EF4-FFF2-40B4-BE49-F238E27FC236}">
                <a16:creationId xmlns:a16="http://schemas.microsoft.com/office/drawing/2014/main" id="{FBA36042-E280-4E8E-BC10-D5C23DE616E9}"/>
              </a:ext>
            </a:extLst>
          </p:cNvPr>
          <p:cNvSpPr txBox="1"/>
          <p:nvPr/>
        </p:nvSpPr>
        <p:spPr>
          <a:xfrm>
            <a:off x="2495006" y="3633043"/>
            <a:ext cx="1632857" cy="1015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0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Musik</a:t>
            </a:r>
            <a:r>
              <a:rPr lang="en-US" altLang="zh-CN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Online</a:t>
            </a:r>
          </a:p>
          <a:p>
            <a:pPr algn="ctr"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sz="2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41.2 h</a:t>
            </a:r>
            <a:endParaRPr sz="20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6438C5D-34FE-48C5-AB2A-3755C9AC9D49}"/>
              </a:ext>
            </a:extLst>
          </p:cNvPr>
          <p:cNvSpPr/>
          <p:nvPr/>
        </p:nvSpPr>
        <p:spPr>
          <a:xfrm flipH="1">
            <a:off x="2302947" y="3672221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0C329B1-5E57-4A01-9C2A-99122AC67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1261" y="1424140"/>
            <a:ext cx="5277557" cy="34933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7FAB4A4F-571E-44AF-B26E-F148D73E8A7E}"/>
              </a:ext>
            </a:extLst>
          </p:cNvPr>
          <p:cNvSpPr/>
          <p:nvPr/>
        </p:nvSpPr>
        <p:spPr>
          <a:xfrm flipH="1">
            <a:off x="4202619" y="3635376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7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C8607-A1F8-4409-BFED-EE59B132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Daya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Tahan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Super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39E6C21-0CDE-40AB-A135-F52D93792F1C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DA44F0B-9358-4C0C-8CBC-C6AD05EC6B2D}"/>
              </a:ext>
            </a:extLst>
          </p:cNvPr>
          <p:cNvSpPr/>
          <p:nvPr/>
        </p:nvSpPr>
        <p:spPr>
          <a:xfrm flipH="1">
            <a:off x="3159934" y="3822885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C2F036E-7348-4FBD-A607-B07FF0E13BEC}"/>
              </a:ext>
            </a:extLst>
          </p:cNvPr>
          <p:cNvSpPr/>
          <p:nvPr/>
        </p:nvSpPr>
        <p:spPr>
          <a:xfrm flipH="1">
            <a:off x="5681686" y="3822885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B0AA4FA-5C7D-44BE-9DA5-722481E3B979}"/>
              </a:ext>
            </a:extLst>
          </p:cNvPr>
          <p:cNvSpPr txBox="1"/>
          <p:nvPr/>
        </p:nvSpPr>
        <p:spPr>
          <a:xfrm>
            <a:off x="872273" y="1633887"/>
            <a:ext cx="5682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sz="3600" b="1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3600" b="1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Cepat</a:t>
            </a:r>
            <a:r>
              <a:rPr lang="en-US" altLang="zh-CN" sz="3600" b="1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18W </a:t>
            </a:r>
            <a:endParaRPr lang="zh-CN" altLang="en-US" sz="3600" b="1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D62641C-54C6-47BF-89AA-05436702D772}"/>
              </a:ext>
            </a:extLst>
          </p:cNvPr>
          <p:cNvSpPr txBox="1"/>
          <p:nvPr/>
        </p:nvSpPr>
        <p:spPr>
          <a:xfrm>
            <a:off x="838200" y="2510101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Aman</a:t>
            </a:r>
            <a:r>
              <a:rPr lang="en-US" altLang="zh-CN" sz="36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36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sz="36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36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Cepat</a:t>
            </a:r>
            <a:endParaRPr lang="zh-CN" altLang="en-US" sz="3600" b="1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3" name="矩形 1">
            <a:extLst>
              <a:ext uri="{FF2B5EF4-FFF2-40B4-BE49-F238E27FC236}">
                <a16:creationId xmlns:a16="http://schemas.microsoft.com/office/drawing/2014/main" id="{7F58BE6E-A3A3-4C6E-BF18-D23D4C64B579}"/>
              </a:ext>
            </a:extLst>
          </p:cNvPr>
          <p:cNvSpPr txBox="1"/>
          <p:nvPr/>
        </p:nvSpPr>
        <p:spPr>
          <a:xfrm>
            <a:off x="653143" y="3722152"/>
            <a:ext cx="2468881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42.15 </a:t>
            </a:r>
            <a:r>
              <a:rPr lang="en-US" altLang="zh-CN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menit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50</a:t>
            </a:r>
            <a:r>
              <a:rPr sz="240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% </a:t>
            </a:r>
            <a:r>
              <a:rPr lang="en-US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4" name="矩形 14">
            <a:extLst>
              <a:ext uri="{FF2B5EF4-FFF2-40B4-BE49-F238E27FC236}">
                <a16:creationId xmlns:a16="http://schemas.microsoft.com/office/drawing/2014/main" id="{D36C15F6-B82D-4B5B-90BE-298236198012}"/>
              </a:ext>
            </a:extLst>
          </p:cNvPr>
          <p:cNvSpPr txBox="1"/>
          <p:nvPr/>
        </p:nvSpPr>
        <p:spPr>
          <a:xfrm>
            <a:off x="3394025" y="3722152"/>
            <a:ext cx="2092877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60.02 </a:t>
            </a:r>
            <a:r>
              <a:rPr lang="en-US" altLang="zh-CN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menit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70</a:t>
            </a:r>
            <a:r>
              <a:rPr sz="240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%</a:t>
            </a: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pic>
        <p:nvPicPr>
          <p:cNvPr id="15" name="图形 21" descr="教授">
            <a:extLst>
              <a:ext uri="{FF2B5EF4-FFF2-40B4-BE49-F238E27FC236}">
                <a16:creationId xmlns:a16="http://schemas.microsoft.com/office/drawing/2014/main" id="{72D756B1-8DD7-43D6-9FD3-0D57CCCC17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872273" y="5600717"/>
            <a:ext cx="704850" cy="70485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977E79C8-9AF0-401E-953E-6DCCBB19D5ED}"/>
              </a:ext>
            </a:extLst>
          </p:cNvPr>
          <p:cNvSpPr/>
          <p:nvPr/>
        </p:nvSpPr>
        <p:spPr>
          <a:xfrm>
            <a:off x="1659969" y="5842279"/>
            <a:ext cx="10148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8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Tips:</a:t>
            </a:r>
            <a:r>
              <a:rPr lang="zh-CN" altLang="en-US" sz="18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Kecepatan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juga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sangat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penting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untuk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pintar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, A54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adalah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tercepat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yang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Anda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beli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kisaran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harganya</a:t>
            </a:r>
            <a:r>
              <a:rPr lang="en-US" altLang="zh-CN" dirty="0">
                <a:solidFill>
                  <a:schemeClr val="bg2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</a:t>
            </a:r>
            <a:endParaRPr lang="zh-CN" altLang="en-US" dirty="0">
              <a:solidFill>
                <a:schemeClr val="bg2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21" name="矩形 13">
            <a:extLst>
              <a:ext uri="{FF2B5EF4-FFF2-40B4-BE49-F238E27FC236}">
                <a16:creationId xmlns:a16="http://schemas.microsoft.com/office/drawing/2014/main" id="{BB6CEE0B-A7E9-4C5F-B854-5DFC15EC60D8}"/>
              </a:ext>
            </a:extLst>
          </p:cNvPr>
          <p:cNvSpPr txBox="1"/>
          <p:nvPr/>
        </p:nvSpPr>
        <p:spPr>
          <a:xfrm>
            <a:off x="5928069" y="3724918"/>
            <a:ext cx="2115319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142.5 </a:t>
            </a:r>
            <a:r>
              <a:rPr lang="en-US" altLang="zh-CN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menit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>
              <a:defRPr/>
            </a:pPr>
            <a:r>
              <a:rPr lang="en-US" altLang="zh-CN" sz="2400" dirty="0" err="1">
                <a:solidFill>
                  <a:srgbClr val="FFC000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terisi</a:t>
            </a:r>
            <a:r>
              <a:rPr lang="en-US" altLang="zh-CN" sz="2400" dirty="0">
                <a:solidFill>
                  <a:srgbClr val="FFC000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400" dirty="0" err="1">
                <a:solidFill>
                  <a:srgbClr val="FFC000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penuh</a:t>
            </a:r>
            <a:endParaRPr sz="2400" dirty="0">
              <a:solidFill>
                <a:srgbClr val="FFC000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pic>
        <p:nvPicPr>
          <p:cNvPr id="2050" name="Picture 2" descr="OPPO Introduces VOOC Fast Charging Technology | audioXpress">
            <a:extLst>
              <a:ext uri="{FF2B5EF4-FFF2-40B4-BE49-F238E27FC236}">
                <a16:creationId xmlns:a16="http://schemas.microsoft.com/office/drawing/2014/main" id="{09894E96-21A3-45A8-BA73-4947CED1B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877" y="1151925"/>
            <a:ext cx="3181877" cy="2386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bg2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8185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C8607-A1F8-4409-BFED-EE59B132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Daya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</a:t>
            </a:r>
            <a:r>
              <a:rPr lang="en-US" altLang="zh-CN" dirty="0" err="1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Tahan</a:t>
            </a:r>
            <a:r>
              <a:rPr lang="en-US" altLang="zh-CN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 Super</a:t>
            </a:r>
            <a:endParaRPr lang="zh-CN" altLang="en-US" dirty="0">
              <a:latin typeface="OPPOSans-J H" panose="00020600040101010101" pitchFamily="18" charset="-122"/>
              <a:ea typeface="OPPOSans-J H" panose="00020600040101010101" pitchFamily="18" charset="-122"/>
              <a:cs typeface="OPPOSans-J H" panose="00020600040101010101" pitchFamily="18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0B2976-CC28-4DE5-8F9E-D10F33B05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720"/>
            <a:ext cx="3655423" cy="82390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altLang="zh-CN" sz="1700" b="1" dirty="0">
                <a:latin typeface="OPPOSans M" panose="00020600040101010101" pitchFamily="18" charset="-122"/>
                <a:ea typeface="OPPOSans M" panose="00020600040101010101" pitchFamily="18" charset="-122"/>
              </a:rPr>
              <a:t>Mode </a:t>
            </a:r>
            <a:r>
              <a:rPr lang="en-US" altLang="zh-CN" sz="1700" b="1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Hemat</a:t>
            </a:r>
            <a:r>
              <a:rPr lang="en-US" altLang="zh-CN" sz="1700" b="1" dirty="0"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700" b="1" dirty="0" err="1">
                <a:latin typeface="OPPOSans M" panose="00020600040101010101" pitchFamily="18" charset="-122"/>
                <a:ea typeface="OPPOSans M" panose="00020600040101010101" pitchFamily="18" charset="-122"/>
              </a:rPr>
              <a:t>Daya</a:t>
            </a:r>
            <a:r>
              <a:rPr lang="en-US" altLang="zh-CN" sz="1700" b="1" dirty="0">
                <a:latin typeface="OPPOSans M" panose="00020600040101010101" pitchFamily="18" charset="-122"/>
                <a:ea typeface="OPPOSans M" panose="00020600040101010101" pitchFamily="18" charset="-122"/>
              </a:rPr>
              <a:t> Super</a:t>
            </a:r>
            <a:endParaRPr lang="zh-CN" altLang="en-US" sz="1700" b="1" dirty="0">
              <a:latin typeface="OPPOSans M" panose="00020600040101010101" pitchFamily="18" charset="-122"/>
              <a:ea typeface="OPPOSans M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281FBB2-CC62-48F1-8231-15303C43DE9A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C92BC3E-8AA3-4681-8ACA-9B196B921B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921" y="2318399"/>
            <a:ext cx="3448824" cy="226568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CA7FD23-4905-47E7-AEEF-E99B707AEBF8}"/>
              </a:ext>
            </a:extLst>
          </p:cNvPr>
          <p:cNvSpPr/>
          <p:nvPr/>
        </p:nvSpPr>
        <p:spPr>
          <a:xfrm>
            <a:off x="7279639" y="1186834"/>
            <a:ext cx="4045857" cy="1073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200" b="1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Pengisian</a:t>
            </a:r>
            <a:r>
              <a:rPr lang="en-US" altLang="zh-CN" sz="2200" b="1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 </a:t>
            </a:r>
            <a:r>
              <a:rPr lang="en-US" altLang="zh-CN" sz="2200" b="1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Daya</a:t>
            </a:r>
            <a:r>
              <a:rPr lang="en-US" altLang="zh-CN" sz="2200" b="1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 </a:t>
            </a:r>
            <a:r>
              <a:rPr lang="en-US" altLang="zh-CN" sz="2200" b="1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Malam</a:t>
            </a:r>
            <a:r>
              <a:rPr lang="en-US" altLang="zh-CN" sz="2200" b="1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 </a:t>
            </a:r>
            <a:r>
              <a:rPr lang="en-US" altLang="zh-CN" sz="2200" b="1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Hari</a:t>
            </a:r>
            <a:r>
              <a:rPr lang="en-US" altLang="zh-CN" sz="2200" b="1" kern="1200" dirty="0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 yang </a:t>
            </a:r>
            <a:r>
              <a:rPr lang="en-US" altLang="zh-CN" sz="2200" b="1" kern="1200" dirty="0" err="1">
                <a:solidFill>
                  <a:schemeClr val="bg2"/>
                </a:solidFill>
                <a:latin typeface="OPPOSans M" panose="00020600040101010101" pitchFamily="18" charset="-122"/>
                <a:ea typeface="OPPOSans M" panose="00020600040101010101" pitchFamily="18" charset="-122"/>
                <a:cs typeface="+mn-cs"/>
              </a:rPr>
              <a:t>Dioptimalkan</a:t>
            </a:r>
            <a:endParaRPr lang="zh-CN" altLang="en-US" sz="2200" b="1" kern="1200" dirty="0">
              <a:solidFill>
                <a:schemeClr val="bg2"/>
              </a:solidFill>
              <a:latin typeface="OPPOSans M" panose="00020600040101010101" pitchFamily="18" charset="-122"/>
              <a:ea typeface="OPPOSans M" panose="00020600040101010101" pitchFamily="18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0C18DF0-5CF1-4417-8449-E9CEE3E34F37}"/>
              </a:ext>
            </a:extLst>
          </p:cNvPr>
          <p:cNvSpPr/>
          <p:nvPr/>
        </p:nvSpPr>
        <p:spPr>
          <a:xfrm>
            <a:off x="825137" y="4787681"/>
            <a:ext cx="356578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bg2"/>
                </a:solidFill>
              </a:rPr>
              <a:t>Mode </a:t>
            </a:r>
            <a:r>
              <a:rPr lang="en-US" altLang="zh-CN" dirty="0" err="1">
                <a:solidFill>
                  <a:schemeClr val="bg2"/>
                </a:solidFill>
              </a:rPr>
              <a:t>Hemat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Daya</a:t>
            </a:r>
            <a:r>
              <a:rPr lang="en-US" altLang="zh-CN" dirty="0">
                <a:solidFill>
                  <a:schemeClr val="bg2"/>
                </a:solidFill>
              </a:rPr>
              <a:t> Super </a:t>
            </a:r>
            <a:r>
              <a:rPr lang="en-US" altLang="zh-CN" dirty="0" err="1">
                <a:solidFill>
                  <a:schemeClr val="bg2"/>
                </a:solidFill>
              </a:rPr>
              <a:t>meminta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pengguna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untuk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menyalakannya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saat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daya</a:t>
            </a:r>
            <a:r>
              <a:rPr lang="en-US" altLang="zh-CN" dirty="0">
                <a:solidFill>
                  <a:schemeClr val="bg2"/>
                </a:solidFill>
              </a:rPr>
              <a:t> 10%, </a:t>
            </a:r>
            <a:r>
              <a:rPr lang="en-US" altLang="zh-CN" dirty="0" err="1">
                <a:solidFill>
                  <a:schemeClr val="bg2"/>
                </a:solidFill>
              </a:rPr>
              <a:t>dan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pengguna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dapat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dengan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bebas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memilih</a:t>
            </a:r>
            <a:r>
              <a:rPr lang="en-US" altLang="zh-CN" dirty="0">
                <a:solidFill>
                  <a:schemeClr val="bg2"/>
                </a:solidFill>
              </a:rPr>
              <a:t> APP yang </a:t>
            </a:r>
            <a:r>
              <a:rPr lang="en-US" altLang="zh-CN" dirty="0" err="1">
                <a:solidFill>
                  <a:schemeClr val="bg2"/>
                </a:solidFill>
              </a:rPr>
              <a:t>digunakan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dalam</a:t>
            </a:r>
            <a:r>
              <a:rPr lang="en-US" altLang="zh-CN" dirty="0">
                <a:solidFill>
                  <a:schemeClr val="bg2"/>
                </a:solidFill>
              </a:rPr>
              <a:t> Mode </a:t>
            </a:r>
            <a:r>
              <a:rPr lang="en-US" altLang="zh-CN" dirty="0" err="1">
                <a:solidFill>
                  <a:schemeClr val="bg2"/>
                </a:solidFill>
              </a:rPr>
              <a:t>Hemat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Daya</a:t>
            </a:r>
            <a:r>
              <a:rPr lang="en-US" altLang="zh-CN" dirty="0">
                <a:solidFill>
                  <a:schemeClr val="bg2"/>
                </a:solidFill>
              </a:rPr>
              <a:t> Super (</a:t>
            </a:r>
            <a:r>
              <a:rPr lang="en-US" altLang="zh-CN" dirty="0" err="1">
                <a:solidFill>
                  <a:schemeClr val="bg2"/>
                </a:solidFill>
              </a:rPr>
              <a:t>terbatas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hingga</a:t>
            </a:r>
            <a:r>
              <a:rPr lang="en-US" altLang="zh-CN" dirty="0">
                <a:solidFill>
                  <a:schemeClr val="bg2"/>
                </a:solidFill>
              </a:rPr>
              <a:t> 6)</a:t>
            </a:r>
            <a:endParaRPr lang="zh-CN" altLang="en-US" dirty="0">
              <a:solidFill>
                <a:schemeClr val="bg2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5BEE748C-F50A-4DAE-9976-89D8312FC623}"/>
              </a:ext>
            </a:extLst>
          </p:cNvPr>
          <p:cNvGrpSpPr/>
          <p:nvPr/>
        </p:nvGrpSpPr>
        <p:grpSpPr>
          <a:xfrm>
            <a:off x="955162" y="2301500"/>
            <a:ext cx="3448824" cy="2255000"/>
            <a:chOff x="1195255" y="2329080"/>
            <a:chExt cx="3448824" cy="2255000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CCD936FC-F52D-4AB2-B34B-CBE513A10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551" b="5325"/>
            <a:stretch/>
          </p:blipFill>
          <p:spPr>
            <a:xfrm>
              <a:off x="2919667" y="2329080"/>
              <a:ext cx="1724412" cy="2254999"/>
            </a:xfrm>
            <a:prstGeom prst="rect">
              <a:avLst/>
            </a:prstGeom>
            <a:ln w="28575">
              <a:solidFill>
                <a:schemeClr val="bg2"/>
              </a:solidFill>
            </a:ln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CD504218-F517-4362-B824-C5B62B0BD6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4" b="36741"/>
            <a:stretch/>
          </p:blipFill>
          <p:spPr>
            <a:xfrm>
              <a:off x="1195255" y="2329081"/>
              <a:ext cx="1724412" cy="2254999"/>
            </a:xfrm>
            <a:prstGeom prst="rect">
              <a:avLst/>
            </a:prstGeom>
            <a:ln w="28575">
              <a:solidFill>
                <a:schemeClr val="bg2"/>
              </a:solidFill>
            </a:ln>
          </p:spPr>
        </p:pic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92D87D72-1123-4C47-8A06-A1B96F5FB35E}"/>
              </a:ext>
            </a:extLst>
          </p:cNvPr>
          <p:cNvSpPr/>
          <p:nvPr/>
        </p:nvSpPr>
        <p:spPr>
          <a:xfrm>
            <a:off x="7482966" y="4892184"/>
            <a:ext cx="357873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dirty="0" err="1">
                <a:solidFill>
                  <a:schemeClr val="bg2"/>
                </a:solidFill>
              </a:rPr>
              <a:t>Sistem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ColorOS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mengoptimalkan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penghematan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daya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malam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hari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dengan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mempelajari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kebiasaan</a:t>
            </a:r>
            <a:r>
              <a:rPr lang="en-US" altLang="zh-CN" dirty="0">
                <a:solidFill>
                  <a:schemeClr val="bg2"/>
                </a:solidFill>
              </a:rPr>
              <a:t> / </a:t>
            </a:r>
            <a:r>
              <a:rPr lang="en-US" altLang="zh-CN" dirty="0" err="1">
                <a:solidFill>
                  <a:schemeClr val="bg2"/>
                </a:solidFill>
              </a:rPr>
              <a:t>pola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tidur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pengguna</a:t>
            </a:r>
            <a:r>
              <a:rPr lang="en-US" altLang="zh-CN" dirty="0">
                <a:solidFill>
                  <a:schemeClr val="bg2"/>
                </a:solidFill>
              </a:rPr>
              <a:t>, </a:t>
            </a:r>
            <a:r>
              <a:rPr lang="en-US" altLang="zh-CN" dirty="0" err="1">
                <a:solidFill>
                  <a:schemeClr val="bg2"/>
                </a:solidFill>
              </a:rPr>
              <a:t>Konsumsi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daya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di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malam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hari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 err="1">
                <a:solidFill>
                  <a:schemeClr val="bg2"/>
                </a:solidFill>
              </a:rPr>
              <a:t>sekitar</a:t>
            </a:r>
            <a:r>
              <a:rPr lang="en-US" altLang="zh-CN" dirty="0">
                <a:solidFill>
                  <a:schemeClr val="bg2"/>
                </a:solidFill>
              </a:rPr>
              <a:t> </a:t>
            </a:r>
            <a:r>
              <a:rPr lang="en-US" altLang="zh-CN" dirty="0">
                <a:solidFill>
                  <a:srgbClr val="FFC000"/>
                </a:solidFill>
              </a:rPr>
              <a:t>2%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DE473F7-E7F3-4130-85C1-2D84FA9AFA54}"/>
              </a:ext>
            </a:extLst>
          </p:cNvPr>
          <p:cNvSpPr txBox="1"/>
          <p:nvPr/>
        </p:nvSpPr>
        <p:spPr>
          <a:xfrm>
            <a:off x="5346932" y="1922348"/>
            <a:ext cx="1291153" cy="221599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bg2"/>
                </a:solidFill>
              </a:rPr>
              <a:t>+</a:t>
            </a:r>
            <a:endParaRPr lang="zh-CN" altLang="en-US" sz="13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4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C2F7E-AA12-40A3-9853-F1410E2BB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OPPOSans-J H" panose="00020600040101010101" pitchFamily="18" charset="-122"/>
                <a:ea typeface="OPPOSans-J H" panose="00020600040101010101" pitchFamily="18" charset="-122"/>
                <a:cs typeface="OPPOSans-J H" panose="00020600040101010101" pitchFamily="18" charset="-122"/>
              </a:rPr>
              <a:t>超大内存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5C58F0A-8435-440B-9811-EAF677C267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ln w="28575">
            <a:noFill/>
          </a:ln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BBB210-8558-46A5-B0DE-41B963DC6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7543" y="3024195"/>
            <a:ext cx="10358846" cy="139909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3600" b="1" dirty="0" err="1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Memori</a:t>
            </a:r>
            <a:r>
              <a:rPr lang="en-US" altLang="zh-CN" sz="36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3600" b="1" dirty="0" err="1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Terbesar</a:t>
            </a:r>
            <a:r>
              <a:rPr lang="en-US" altLang="zh-CN" sz="36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3600" b="1" dirty="0" err="1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di</a:t>
            </a:r>
            <a:r>
              <a:rPr lang="en-US" altLang="zh-CN" sz="36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3600" b="1" dirty="0" err="1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kisaran</a:t>
            </a:r>
            <a:r>
              <a:rPr lang="en-US" altLang="zh-CN" sz="36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3600" b="1" dirty="0" err="1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harganya</a:t>
            </a:r>
            <a:endParaRPr lang="en-US" altLang="zh-CN" sz="3600" b="1" dirty="0">
              <a:ln w="0"/>
              <a:solidFill>
                <a:srgbClr val="58C5EB"/>
              </a:solidFill>
              <a:latin typeface="OPPOSans M" panose="00020600040101010101" pitchFamily="18" charset="-122"/>
              <a:ea typeface="OPPOSans M" panose="00020600040101010101" pitchFamily="18" charset="-122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3600" b="1" dirty="0">
                <a:ln w="0"/>
                <a:solidFill>
                  <a:srgbClr val="58C5EB"/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128GB + 256GB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5FFB682-ABC8-4C43-9E7A-78C351850339}"/>
              </a:ext>
            </a:extLst>
          </p:cNvPr>
          <p:cNvSpPr txBox="1"/>
          <p:nvPr/>
        </p:nvSpPr>
        <p:spPr>
          <a:xfrm>
            <a:off x="5319712" y="6429385"/>
            <a:ext cx="1738313" cy="21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600" noProof="0" dirty="0">
                <a:solidFill>
                  <a:schemeClr val="bg2">
                    <a:lumMod val="85000"/>
                  </a:schemeClr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A54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85000"/>
                  </a:schemeClr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TRAINING MATERIALS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F5B1F5E-918F-4325-B898-952EFE69706A}"/>
              </a:ext>
            </a:extLst>
          </p:cNvPr>
          <p:cNvSpPr txBox="1"/>
          <p:nvPr/>
        </p:nvSpPr>
        <p:spPr>
          <a:xfrm>
            <a:off x="0" y="6304002"/>
            <a:ext cx="4415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000" dirty="0">
                <a:solidFill>
                  <a:srgbClr val="FF0000"/>
                </a:solidFill>
              </a:rPr>
              <a:t>* </a:t>
            </a:r>
            <a:r>
              <a:rPr lang="en-US" altLang="zh-CN" sz="1000" dirty="0" err="1">
                <a:solidFill>
                  <a:srgbClr val="FF0000"/>
                </a:solidFill>
              </a:rPr>
              <a:t>Versi</a:t>
            </a:r>
            <a:r>
              <a:rPr lang="en-US" altLang="zh-CN" sz="1000" dirty="0">
                <a:solidFill>
                  <a:srgbClr val="FF0000"/>
                </a:solidFill>
              </a:rPr>
              <a:t>  / </a:t>
            </a:r>
            <a:r>
              <a:rPr lang="en-US" altLang="zh-CN" sz="1000" dirty="0" err="1">
                <a:solidFill>
                  <a:srgbClr val="FF0000"/>
                </a:solidFill>
              </a:rPr>
              <a:t>Spesifikasi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konfigurasi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kapasitas</a:t>
            </a:r>
            <a:r>
              <a:rPr lang="en-US" altLang="zh-CN" sz="1000" dirty="0">
                <a:solidFill>
                  <a:srgbClr val="FF0000"/>
                </a:solidFill>
              </a:rPr>
              <a:t> ROM </a:t>
            </a:r>
            <a:r>
              <a:rPr lang="en-US" altLang="zh-CN" sz="1000" dirty="0" err="1">
                <a:solidFill>
                  <a:srgbClr val="FF0000"/>
                </a:solidFill>
              </a:rPr>
              <a:t>di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masing-masing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wilayah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mungkin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berbeda</a:t>
            </a:r>
            <a:r>
              <a:rPr lang="en-US" altLang="zh-CN" sz="1000" dirty="0">
                <a:solidFill>
                  <a:srgbClr val="FF0000"/>
                </a:solidFill>
              </a:rPr>
              <a:t>, </a:t>
            </a:r>
            <a:r>
              <a:rPr lang="en-US" altLang="zh-CN" sz="1000" dirty="0" err="1">
                <a:solidFill>
                  <a:srgbClr val="FF0000"/>
                </a:solidFill>
              </a:rPr>
              <a:t>silakan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merujuk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ke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konfigurasi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versi</a:t>
            </a:r>
            <a:r>
              <a:rPr lang="en-US" altLang="zh-CN" sz="1000" dirty="0">
                <a:solidFill>
                  <a:srgbClr val="FF0000"/>
                </a:solidFill>
              </a:rPr>
              <a:t> / </a:t>
            </a:r>
            <a:r>
              <a:rPr lang="en-US" altLang="zh-CN" sz="1000" dirty="0" err="1">
                <a:solidFill>
                  <a:srgbClr val="FF0000"/>
                </a:solidFill>
              </a:rPr>
              <a:t>spesifikasi</a:t>
            </a:r>
            <a:r>
              <a:rPr lang="en-US" altLang="zh-CN" sz="1000" dirty="0">
                <a:solidFill>
                  <a:srgbClr val="FF0000"/>
                </a:solidFill>
              </a:rPr>
              <a:t> </a:t>
            </a:r>
            <a:r>
              <a:rPr lang="en-US" altLang="zh-CN" sz="1000" dirty="0" err="1">
                <a:solidFill>
                  <a:srgbClr val="FF0000"/>
                </a:solidFill>
              </a:rPr>
              <a:t>lokal</a:t>
            </a:r>
            <a:r>
              <a:rPr lang="en-US" altLang="zh-CN" sz="1000" dirty="0">
                <a:solidFill>
                  <a:srgbClr val="FF0000"/>
                </a:solidFill>
              </a:rPr>
              <a:t>.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9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Trity Lesson Pla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B7E7C"/>
      </a:accent1>
      <a:accent2>
        <a:srgbClr val="B3C4B9"/>
      </a:accent2>
      <a:accent3>
        <a:srgbClr val="E7AE5D"/>
      </a:accent3>
      <a:accent4>
        <a:srgbClr val="828D87"/>
      </a:accent4>
      <a:accent5>
        <a:srgbClr val="FFFFFF"/>
      </a:accent5>
      <a:accent6>
        <a:srgbClr val="FFD1B6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B7B7B7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紫色黑色">
  <a:themeElements>
    <a:clrScheme name="Custom 12">
      <a:dk1>
        <a:srgbClr val="00BBBB"/>
      </a:dk1>
      <a:lt1>
        <a:srgbClr val="000000"/>
      </a:lt1>
      <a:dk2>
        <a:srgbClr val="999999"/>
      </a:dk2>
      <a:lt2>
        <a:srgbClr val="FFFFFF"/>
      </a:lt2>
      <a:accent1>
        <a:srgbClr val="004448"/>
      </a:accent1>
      <a:accent2>
        <a:srgbClr val="482845"/>
      </a:accent2>
      <a:accent3>
        <a:srgbClr val="7A0000"/>
      </a:accent3>
      <a:accent4>
        <a:srgbClr val="969959"/>
      </a:accent4>
      <a:accent5>
        <a:srgbClr val="225B5F"/>
      </a:accent5>
      <a:accent6>
        <a:srgbClr val="3D8C41"/>
      </a:accent6>
      <a:hlink>
        <a:srgbClr val="7F7F7F"/>
      </a:hlink>
      <a:folHlink>
        <a:srgbClr val="7F7F7F"/>
      </a:folHlink>
    </a:clrScheme>
    <a:fontScheme name="Custom 13">
      <a:majorFont>
        <a:latin typeface="Gill Sans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紫色黑色" id="{4F38724F-8D53-4DB8-88F3-B98992D1173D}" vid="{84B4457A-57BC-4898-85B9-FD7E2066C1C3}"/>
    </a:ext>
  </a:extLst>
</a:theme>
</file>

<file path=ppt/theme/theme4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Trity Lesson Plan by Slidesgo</Template>
  <TotalTime>12466</TotalTime>
  <Words>2824</Words>
  <Application>Microsoft Office PowerPoint</Application>
  <PresentationFormat>Widescreen</PresentationFormat>
  <Paragraphs>244</Paragraphs>
  <Slides>25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50" baseType="lpstr">
      <vt:lpstr>Baloo 2</vt:lpstr>
      <vt:lpstr>Catamaran</vt:lpstr>
      <vt:lpstr>等线</vt:lpstr>
      <vt:lpstr>Handlee</vt:lpstr>
      <vt:lpstr>微软雅黑</vt:lpstr>
      <vt:lpstr>OPPOSans B</vt:lpstr>
      <vt:lpstr>OPPOSans M</vt:lpstr>
      <vt:lpstr>OPPOSans R</vt:lpstr>
      <vt:lpstr>OPPOSans-J H</vt:lpstr>
      <vt:lpstr>OPPOSans-S B</vt:lpstr>
      <vt:lpstr>OPPOSans-S R</vt:lpstr>
      <vt:lpstr>Proxima Nova</vt:lpstr>
      <vt:lpstr>Proxima Nova Semibold</vt:lpstr>
      <vt:lpstr>Spartan</vt:lpstr>
      <vt:lpstr>Arial</vt:lpstr>
      <vt:lpstr>Bookman Old Style</vt:lpstr>
      <vt:lpstr>Courier New</vt:lpstr>
      <vt:lpstr>Gill Sans MT</vt:lpstr>
      <vt:lpstr>Rockwell</vt:lpstr>
      <vt:lpstr>Segoe UI Light</vt:lpstr>
      <vt:lpstr>Wingdings</vt:lpstr>
      <vt:lpstr>Trity Lesson Plan by Slidesgo</vt:lpstr>
      <vt:lpstr>Slidesgo Final Pages</vt:lpstr>
      <vt:lpstr>紫色黑色</vt:lpstr>
      <vt:lpstr>Damask</vt:lpstr>
      <vt:lpstr>PowerPoint Presentation</vt:lpstr>
      <vt:lpstr>PowerPoint Presentation</vt:lpstr>
      <vt:lpstr>潮流设计</vt:lpstr>
      <vt:lpstr>Desain yang Trendi </vt:lpstr>
      <vt:lpstr>超长续航</vt:lpstr>
      <vt:lpstr>Daya Tahan Super</vt:lpstr>
      <vt:lpstr>Daya Tahan Super</vt:lpstr>
      <vt:lpstr>Daya Tahan Super</vt:lpstr>
      <vt:lpstr>超大内存</vt:lpstr>
      <vt:lpstr>Memori Terbesar</vt:lpstr>
      <vt:lpstr>PowerPoint Presentation</vt:lpstr>
      <vt:lpstr>Nyaman dan Praktis</vt:lpstr>
      <vt:lpstr>IPX4  Life Waterproof</vt:lpstr>
      <vt:lpstr>Nyaman dan Praktis</vt:lpstr>
      <vt:lpstr>Penerjemah Foto</vt:lpstr>
      <vt:lpstr>Nyaman dan Praktis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Parker</dc:title>
  <dc:creator>姜路(Edward)</dc:creator>
  <cp:lastModifiedBy>New PC</cp:lastModifiedBy>
  <cp:revision>261</cp:revision>
  <dcterms:created xsi:type="dcterms:W3CDTF">2021-01-18T01:51:34Z</dcterms:created>
  <dcterms:modified xsi:type="dcterms:W3CDTF">2021-04-20T10:38:08Z</dcterms:modified>
</cp:coreProperties>
</file>