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Default Extension="mp4" ContentType="video/mp4"/>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8" r:id="rId3"/>
    <p:sldMasterId id="2147483702" r:id="rId4"/>
    <p:sldMasterId id="2147483714" r:id="rId5"/>
  </p:sldMasterIdLst>
  <p:notesMasterIdLst>
    <p:notesMasterId r:id="rId30"/>
  </p:notesMasterIdLst>
  <p:sldIdLst>
    <p:sldId id="360" r:id="rId6"/>
    <p:sldId id="863" r:id="rId7"/>
    <p:sldId id="852" r:id="rId8"/>
    <p:sldId id="828" r:id="rId9"/>
    <p:sldId id="831" r:id="rId10"/>
    <p:sldId id="840" r:id="rId11"/>
    <p:sldId id="856" r:id="rId12"/>
    <p:sldId id="348" r:id="rId13"/>
    <p:sldId id="839" r:id="rId14"/>
    <p:sldId id="867" r:id="rId15"/>
    <p:sldId id="866" r:id="rId16"/>
    <p:sldId id="758" r:id="rId17"/>
    <p:sldId id="864" r:id="rId18"/>
    <p:sldId id="859" r:id="rId19"/>
    <p:sldId id="858" r:id="rId20"/>
    <p:sldId id="868" r:id="rId21"/>
    <p:sldId id="351" r:id="rId22"/>
    <p:sldId id="353" r:id="rId23"/>
    <p:sldId id="359" r:id="rId24"/>
    <p:sldId id="354" r:id="rId25"/>
    <p:sldId id="358" r:id="rId26"/>
    <p:sldId id="357" r:id="rId27"/>
    <p:sldId id="356" r:id="rId28"/>
    <p:sldId id="355"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3" pos="3999" userDrawn="1">
          <p15:clr>
            <a:srgbClr val="A4A3A4"/>
          </p15:clr>
        </p15:guide>
        <p15:guide id="4" orient="horz" pos="120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许奕婷" initials="许奕婷" lastIdx="1" clrIdx="0">
    <p:extLst>
      <p:ext uri="{19B8F6BF-5375-455C-9EA6-DF929625EA0E}">
        <p15:presenceInfo xmlns="" xmlns:p15="http://schemas.microsoft.com/office/powerpoint/2012/main" userId="S-1-5-21-1439682878-3164288827-2260694920-6563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EEEF9"/>
    <a:srgbClr val="B2BDE9"/>
    <a:srgbClr val="B30F3A"/>
    <a:srgbClr val="B2C1DE"/>
    <a:srgbClr val="B42A5A"/>
    <a:srgbClr val="B0BFDC"/>
    <a:srgbClr val="E5EDF6"/>
    <a:srgbClr val="5D6BA7"/>
    <a:srgbClr val="B0376B"/>
    <a:srgbClr val="28ADD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59" autoAdjust="0"/>
    <p:restoredTop sz="91935" autoAdjust="0"/>
  </p:normalViewPr>
  <p:slideViewPr>
    <p:cSldViewPr snapToGrid="0">
      <p:cViewPr varScale="1">
        <p:scale>
          <a:sx n="67" d="100"/>
          <a:sy n="67" d="100"/>
        </p:scale>
        <p:origin x="-846" y="-96"/>
      </p:cViewPr>
      <p:guideLst>
        <p:guide orient="horz" pos="1207"/>
        <p:guide pos="3999"/>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0-27T01:25:33.552" idx="1">
    <p:pos x="10" y="10"/>
    <p:text/>
    <p:extLst>
      <p:ext uri="{C676402C-5697-4E1C-873F-D02D1690AC5C}">
        <p15:threadingInfo xmlns=""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959B9A-B0D8-447B-8927-739AFBC3D17F}" type="datetimeFigureOut">
              <a:rPr lang="zh-CN" altLang="en-US" smtClean="0"/>
              <a:pPr/>
              <a:t>2020/11/17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B70F5A-F76C-413F-A3D8-6917812A85AE}" type="slidenum">
              <a:rPr lang="zh-CN" altLang="en-US" smtClean="0"/>
              <a:pPr/>
              <a:t>‹#›</a:t>
            </a:fld>
            <a:endParaRPr lang="zh-CN" altLang="en-US"/>
          </a:p>
        </p:txBody>
      </p:sp>
    </p:spTree>
    <p:extLst>
      <p:ext uri="{BB962C8B-B14F-4D97-AF65-F5344CB8AC3E}">
        <p14:creationId xmlns="" xmlns:p14="http://schemas.microsoft.com/office/powerpoint/2010/main" val="315093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b="0" kern="0" dirty="0">
              <a:solidFill>
                <a:srgbClr val="E6C5EA"/>
              </a:solidFill>
              <a:latin typeface="微软雅黑" panose="020B0503020204020204" pitchFamily="34" charset="-122"/>
              <a:ea typeface="微软雅黑" panose="020B0503020204020204" pitchFamily="34" charset="-122"/>
              <a:cs typeface="+mj-cs"/>
              <a:sym typeface="OPPOSans Medium"/>
            </a:endParaRPr>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0B00D9-4FE9-4528-86CD-A536E2EBA20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 xmlns:p14="http://schemas.microsoft.com/office/powerpoint/2010/main" val="36616279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XHD Algorithms and how to demo</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-------Camera information-------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16MP Main Camera</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OV16A10</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sensor, 1/3.06" sensor size, f/2.2 aperture, 5P lens, </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FOV 81.3°, </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digital zoom.</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a:t>
            </a:r>
            <a:r>
              <a:rPr lang="en-US" altLang="zh-CN" sz="1800" kern="100" dirty="0">
                <a:effectLst/>
                <a:latin typeface="Malgun Gothic" panose="020B0503020000020004" pitchFamily="34" charset="-127"/>
                <a:ea typeface="Malgun Gothic" panose="020B0503020000020004" pitchFamily="34" charset="-127"/>
                <a:cs typeface="微软雅黑" panose="020B0503020204020204" pitchFamily="34" charset="-122"/>
              </a:rPr>
              <a:t>upport up to </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微软雅黑" panose="020B0503020204020204" pitchFamily="34" charset="-122"/>
              </a:rPr>
              <a:t>3468</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×4624</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r>
              <a:rPr lang="en-US" altLang="zh-CN" sz="1800" kern="100" dirty="0">
                <a:effectLst/>
                <a:latin typeface="Malgun Gothic" panose="020B0503020000020004" pitchFamily="34" charset="-127"/>
                <a:ea typeface="Malgun Gothic" panose="020B0503020000020004" pitchFamily="34" charset="-127"/>
                <a:cs typeface="微软雅黑" panose="020B0503020204020204" pitchFamily="34" charset="-122"/>
              </a:rPr>
              <a:t>resolution.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8MP Ultra Wide-angle Lens</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Hi846 sensor, f/2.2 aperture, 5P lens, </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FOV 119°</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2MP Portrait Lens</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0" dirty="0">
                <a:solidFill>
                  <a:srgbClr val="000000"/>
                </a:solidFill>
                <a:effectLst/>
                <a:latin typeface="Malgun Gothic" panose="020B0503020000020004" pitchFamily="34" charset="-127"/>
                <a:ea typeface="Malgun Gothic" panose="020B0503020000020004" pitchFamily="34" charset="-127"/>
                <a:cs typeface="Helvetica Neue"/>
              </a:rPr>
              <a:t>GC02M1B</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 sensor, f/2.4 aperture, 3P lens, FOV 88.8°.</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Shooting Mode</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photo, video, professional mode, night mode, panorama mode, portrait, time-lapse photography, slow motion, </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Google Lens</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etc.</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Front Camera</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8MP Selfie Camera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f/2.0 aperture, 5P lens, FOV 79°, AI beautification.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up to 3264×2448 resolution.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Calibri"/>
              <a:sym typeface="Calibri"/>
            </a:endParaRP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 xmlns:p14="http://schemas.microsoft.com/office/powerpoint/2010/main" val="4251374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XHD Algorithms and how to demo</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-------Camera information-------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16MP Main Camera</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OV16A10</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sensor, 1/3.06" sensor size, f/2.2 aperture, 5P lens, </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FOV 81.3°, </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digital zoom.</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a:t>
            </a:r>
            <a:r>
              <a:rPr lang="en-US" altLang="zh-CN" sz="1800" kern="100" dirty="0">
                <a:effectLst/>
                <a:latin typeface="Malgun Gothic" panose="020B0503020000020004" pitchFamily="34" charset="-127"/>
                <a:ea typeface="Malgun Gothic" panose="020B0503020000020004" pitchFamily="34" charset="-127"/>
                <a:cs typeface="微软雅黑" panose="020B0503020204020204" pitchFamily="34" charset="-122"/>
              </a:rPr>
              <a:t>upport up to </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微软雅黑" panose="020B0503020204020204" pitchFamily="34" charset="-122"/>
              </a:rPr>
              <a:t>3468</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×4624</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r>
              <a:rPr lang="en-US" altLang="zh-CN" sz="1800" kern="100" dirty="0">
                <a:effectLst/>
                <a:latin typeface="Malgun Gothic" panose="020B0503020000020004" pitchFamily="34" charset="-127"/>
                <a:ea typeface="Malgun Gothic" panose="020B0503020000020004" pitchFamily="34" charset="-127"/>
                <a:cs typeface="微软雅黑" panose="020B0503020204020204" pitchFamily="34" charset="-122"/>
              </a:rPr>
              <a:t>resolution.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8MP Ultra Wide-angle Lens</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Hi846 sensor, f/2.2 aperture, 5P lens, </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FOV 119°</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2MP Portrait Lens</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0" dirty="0">
                <a:solidFill>
                  <a:srgbClr val="000000"/>
                </a:solidFill>
                <a:effectLst/>
                <a:latin typeface="Malgun Gothic" panose="020B0503020000020004" pitchFamily="34" charset="-127"/>
                <a:ea typeface="Malgun Gothic" panose="020B0503020000020004" pitchFamily="34" charset="-127"/>
                <a:cs typeface="Helvetica Neue"/>
              </a:rPr>
              <a:t>GC02M1B</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 sensor, f/2.4 aperture, 3P lens, FOV 88.8°.</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Shooting Mode</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photo, video, professional mode, night mode, panorama mode, portrait, time-lapse photography, slow motion, </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Google Lens</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etc.</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Front Camera</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8MP Selfie Camera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f/2.0 aperture, 5P lens, FOV 79°, AI beautification.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up to 3264×2448 resolution.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Calibri"/>
              <a:sym typeface="Calibri"/>
            </a:endParaRP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 xmlns:p14="http://schemas.microsoft.com/office/powerpoint/2010/main" val="6279187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 name="Shape 85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853" name="Shape 853"/>
          <p:cNvSpPr>
            <a:spLocks noGrp="1"/>
          </p:cNvSpPr>
          <p:nvPr>
            <p:ph type="body" sz="quarter" idx="1"/>
          </p:nvPr>
        </p:nvSpPr>
        <p:spPr>
          <a:prstGeom prst="rect">
            <a:avLst/>
          </a:prstGeom>
        </p:spPr>
        <p:txBody>
          <a:bodyPr/>
          <a:lstStyle/>
          <a:p>
            <a:r>
              <a:rPr lang="en-US" dirty="0"/>
              <a:t>S</a:t>
            </a:r>
            <a:r>
              <a:rPr lang="en-US" altLang="zh-CN" dirty="0"/>
              <a:t>ummary</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rPr>
              <a:t>Super Power Saving Mode</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rPr>
              <a:t>Multi-user Mode</a:t>
            </a: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 xmlns:p14="http://schemas.microsoft.com/office/powerpoint/2010/main" val="3600321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algn="just"/>
            <a:r>
              <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rPr>
              <a:t>Simple Mode</a:t>
            </a: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a:p>
            <a:pPr algn="just"/>
            <a:r>
              <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rPr>
              <a:t>Teaching Activity: The Fastest Way to Turn on Easy Mode</a:t>
            </a: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 xmlns:p14="http://schemas.microsoft.com/office/powerpoint/2010/main" val="17248598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-------Battery information-------</a:t>
            </a: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3945mAh/15.18Wh (minimal)</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4040mAh/15.55Wh (typical)</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9V/2A (MAX) charging</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 xmlns:p14="http://schemas.microsoft.com/office/powerpoint/2010/main" val="1471286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-------Battery information-------</a:t>
            </a: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3945mAh/15.18Wh (minimal)</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4040mAh/15.55Wh (typical)</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9V/2A (MAX) charging</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 xmlns:p14="http://schemas.microsoft.com/office/powerpoint/2010/main" val="30575219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 xmlns:p14="http://schemas.microsoft.com/office/powerpoint/2010/main" val="1443453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 xmlns:p14="http://schemas.microsoft.com/office/powerpoint/2010/main" val="140025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kern="0" dirty="0">
              <a:solidFill>
                <a:sysClr val="windowText" lastClr="000000"/>
              </a:solidFill>
              <a:latin typeface="微软雅黑" panose="020B0503020204020204" pitchFamily="34" charset="-122"/>
              <a:ea typeface="微软雅黑" panose="020B0503020204020204" pitchFamily="34" charset="-122"/>
              <a:cs typeface="Calibri"/>
              <a:sym typeface="Calibri"/>
            </a:endParaRPr>
          </a:p>
        </p:txBody>
      </p:sp>
    </p:spTree>
    <p:extLst>
      <p:ext uri="{BB962C8B-B14F-4D97-AF65-F5344CB8AC3E}">
        <p14:creationId xmlns="" xmlns:p14="http://schemas.microsoft.com/office/powerpoint/2010/main" val="3566950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b="0" kern="0" dirty="0">
              <a:solidFill>
                <a:srgbClr val="E6C5EA"/>
              </a:solidFill>
              <a:latin typeface="微软雅黑" panose="020B0503020204020204" pitchFamily="34" charset="-122"/>
              <a:ea typeface="微软雅黑" panose="020B0503020204020204" pitchFamily="34" charset="-122"/>
              <a:cs typeface="+mj-cs"/>
              <a:sym typeface="OPPOSans Medium"/>
            </a:endParaRPr>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0B00D9-4FE9-4528-86CD-A536E2EBA20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 xmlns:p14="http://schemas.microsoft.com/office/powerpoint/2010/main" val="1806109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 xmlns:p14="http://schemas.microsoft.com/office/powerpoint/2010/main" val="21891789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 xmlns:p14="http://schemas.microsoft.com/office/powerpoint/2010/main" val="4057545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a:t>Why do we have to buy a new phone now with 5G?</a:t>
            </a:r>
          </a:p>
          <a:p>
            <a:r>
              <a:rPr lang="en-US" altLang="zh-CN" b="0" dirty="0"/>
              <a:t>Because the 5G layout is wide and the network speed is fast. And mobile phone buy new not buy old. 5G mobile phone and 4G mobile phone price is about the same, of course choose a 5G mobile phone will be better!</a:t>
            </a:r>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0B00D9-4FE9-4528-86CD-A536E2EBA20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 xmlns:p14="http://schemas.microsoft.com/office/powerpoint/2010/main" val="3229526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8" name="Shape 156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569" name="Shape 1569"/>
          <p:cNvSpPr>
            <a:spLocks noGrp="1"/>
          </p:cNvSpPr>
          <p:nvPr>
            <p:ph type="body" sz="quarter" idx="1"/>
          </p:nvPr>
        </p:nvSpPr>
        <p:spPr>
          <a:prstGeom prst="rect">
            <a:avLst/>
          </a:prstGeom>
        </p:spPr>
        <p:txBody>
          <a:bodyPr/>
          <a:lstStyle/>
          <a:p>
            <a:r>
              <a:rPr lang="en-US" dirty="0"/>
              <a:t>A73 5G </a:t>
            </a:r>
            <a:r>
              <a:rPr kumimoji="0" lang="en-US" altLang="zh-CN" sz="1200" b="0" i="0" u="none" strike="noStrike" kern="0" cap="none" spc="0" normalizeH="0" baseline="0" noProof="0" dirty="0">
                <a:ln>
                  <a:noFill/>
                </a:ln>
                <a:solidFill>
                  <a:srgbClr val="000000"/>
                </a:solidFill>
                <a:effectLst/>
                <a:uLnTx/>
                <a:uFillTx/>
                <a:latin typeface="OPPOSans-M"/>
                <a:ea typeface="OPPOSans-M"/>
                <a:sym typeface="OPPOSans-M"/>
              </a:rPr>
              <a:t>First Issue</a:t>
            </a:r>
            <a:r>
              <a:rPr lang="en-US" dirty="0"/>
              <a:t> </a:t>
            </a:r>
            <a:r>
              <a:rPr kumimoji="0" lang="en-US" altLang="zh-CN" sz="1200" b="0" i="0" u="none" strike="noStrike" kern="0" cap="none" spc="0" normalizeH="0" baseline="0" noProof="0" dirty="0" err="1">
                <a:ln>
                  <a:noFill/>
                </a:ln>
                <a:solidFill>
                  <a:srgbClr val="000000"/>
                </a:solidFill>
                <a:effectLst/>
                <a:uLnTx/>
                <a:uFillTx/>
                <a:latin typeface="OPPOSans-M"/>
                <a:ea typeface="OPPOSans-M"/>
                <a:sym typeface="OPPOSans-M"/>
              </a:rPr>
              <a:t>Dimensity</a:t>
            </a:r>
            <a:r>
              <a:rPr lang="en-US" dirty="0"/>
              <a:t> 720 chip, good brand, dual-mode 5G</a:t>
            </a:r>
            <a:r>
              <a:rPr lang="zh-CN" altLang="en-US" dirty="0"/>
              <a:t>，</a:t>
            </a:r>
            <a:r>
              <a:rPr lang="en-US" altLang="zh-CN" dirty="0"/>
              <a:t>strong performance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-------Soc information-------</a:t>
            </a:r>
            <a:endParaRPr lang="en-US" altLang="zh-CN" sz="1200" b="0" kern="0" dirty="0">
              <a:solidFill>
                <a:srgbClr val="E6C5EA"/>
              </a:solidFill>
              <a:latin typeface="微软雅黑" panose="020B0503020204020204" pitchFamily="34" charset="-122"/>
              <a:ea typeface="微软雅黑" panose="020B0503020204020204" pitchFamily="34" charset="-122"/>
              <a:cs typeface="+mj-cs"/>
              <a:sym typeface="OPPOSans Medium"/>
            </a:endParaRPr>
          </a:p>
          <a:p>
            <a:endParaRPr lang="en-US" dirty="0"/>
          </a:p>
          <a:p>
            <a:pPr algn="just" latinLnBrk="1"/>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CPU: </a:t>
            </a:r>
            <a:r>
              <a:rPr lang="en-US" altLang="zh-CN" sz="1800" kern="100" dirty="0" err="1">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Dimensity</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 720 (MT6853V)</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CPU Speed: up to 2.0GHz</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GPU: ARM NATT MC3</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 xmlns:p14="http://schemas.microsoft.com/office/powerpoint/2010/main" val="299004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Shape 55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4" name="Shape 554"/>
          <p:cNvSpPr>
            <a:spLocks noGrp="1"/>
          </p:cNvSpPr>
          <p:nvPr>
            <p:ph type="body" sz="quarter" idx="1"/>
          </p:nvPr>
        </p:nvSpPr>
        <p:spPr>
          <a:prstGeom prst="rect">
            <a:avLst/>
          </a:prstGeom>
        </p:spPr>
        <p:txBody>
          <a:bodyPr/>
          <a:lstStyle/>
          <a:p>
            <a:pPr defTabSz="608965">
              <a:defRPr sz="4400">
                <a:latin typeface="OPPOSans-M"/>
                <a:ea typeface="OPPOSans-M"/>
                <a:cs typeface="OPPOSans-M"/>
                <a:sym typeface="OPPOSans-M"/>
              </a:defRPr>
            </a:pPr>
            <a:r>
              <a:rPr lang="en-US" altLang="zh-CN" sz="1200" dirty="0"/>
              <a:t>A73 5G is the slimmest 5G phone in its price range</a:t>
            </a:r>
          </a:p>
          <a:p>
            <a:pPr defTabSz="608965">
              <a:defRPr sz="4400">
                <a:latin typeface="OPPOSans-M"/>
                <a:ea typeface="OPPOSans-M"/>
                <a:cs typeface="OPPOSans-M"/>
                <a:sym typeface="OPPOSans-M"/>
              </a:defRPr>
            </a:pPr>
            <a:endParaRPr lang="en-US" altLang="zh-CN" sz="1200" dirty="0"/>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Height: about 162.2mm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Width: about 75.0mm</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Thickness: about 7.9mm</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Weight: about 177g</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defTabSz="608965">
              <a:defRPr sz="4400">
                <a:latin typeface="OPPOSans-M"/>
                <a:ea typeface="OPPOSans-M"/>
                <a:cs typeface="OPPOSans-M"/>
                <a:sym typeface="OPPOSans-M"/>
              </a:defRPr>
            </a:pPr>
            <a:endParaRPr lang="en-US" altLang="zh-CN" sz="1200" dirty="0"/>
          </a:p>
        </p:txBody>
      </p:sp>
    </p:spTree>
    <p:extLst>
      <p:ext uri="{BB962C8B-B14F-4D97-AF65-F5344CB8AC3E}">
        <p14:creationId xmlns="" xmlns:p14="http://schemas.microsoft.com/office/powerpoint/2010/main" val="3454534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Shape 55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4" name="Shape 554"/>
          <p:cNvSpPr>
            <a:spLocks noGrp="1"/>
          </p:cNvSpPr>
          <p:nvPr>
            <p:ph type="body" sz="quarter" idx="1"/>
          </p:nvPr>
        </p:nvSpPr>
        <p:spPr>
          <a:prstGeom prst="rect">
            <a:avLst/>
          </a:prstGeom>
        </p:spPr>
        <p:txBody>
          <a:bodyPr/>
          <a:lstStyle/>
          <a:p>
            <a:pPr defTabSz="608965">
              <a:defRPr sz="4400">
                <a:latin typeface="OPPOSans-M"/>
                <a:ea typeface="OPPOSans-M"/>
                <a:cs typeface="OPPOSans-M"/>
                <a:sym typeface="OPPOSans-M"/>
              </a:defRPr>
            </a:pPr>
            <a:r>
              <a:rPr lang="en-US" altLang="zh-CN" sz="1200" dirty="0"/>
              <a:t>Navy Black: Classic, easy to match outfit</a:t>
            </a:r>
          </a:p>
        </p:txBody>
      </p:sp>
    </p:spTree>
    <p:extLst>
      <p:ext uri="{BB962C8B-B14F-4D97-AF65-F5344CB8AC3E}">
        <p14:creationId xmlns="" xmlns:p14="http://schemas.microsoft.com/office/powerpoint/2010/main" val="1385036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Shape 55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4" name="Shape 554"/>
          <p:cNvSpPr>
            <a:spLocks noGrp="1"/>
          </p:cNvSpPr>
          <p:nvPr>
            <p:ph type="body" sz="quarter" idx="1"/>
          </p:nvPr>
        </p:nvSpPr>
        <p:spPr>
          <a:prstGeom prst="rect">
            <a:avLst/>
          </a:prstGeom>
        </p:spPr>
        <p:txBody>
          <a:bodyPr/>
          <a:lstStyle/>
          <a:p>
            <a:pPr defTabSz="608965">
              <a:defRPr sz="4400">
                <a:latin typeface="OPPOSans-M"/>
                <a:ea typeface="OPPOSans-M"/>
                <a:cs typeface="OPPOSans-M"/>
                <a:sym typeface="OPPOSans-M"/>
              </a:defRPr>
            </a:pPr>
            <a:r>
              <a:rPr lang="en-US" altLang="zh-CN" sz="1200" dirty="0"/>
              <a:t>Neon: Very stylish and shining.</a:t>
            </a:r>
          </a:p>
        </p:txBody>
      </p:sp>
    </p:spTree>
    <p:extLst>
      <p:ext uri="{BB962C8B-B14F-4D97-AF65-F5344CB8AC3E}">
        <p14:creationId xmlns="" xmlns:p14="http://schemas.microsoft.com/office/powerpoint/2010/main" val="1213641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3DB70F5A-F76C-413F-A3D8-6917812A85AE}" type="slidenum">
              <a:rPr lang="zh-CN" altLang="en-US" smtClean="0"/>
              <a:pPr/>
              <a:t>8</a:t>
            </a:fld>
            <a:endParaRPr lang="zh-CN" altLang="en-US"/>
          </a:p>
        </p:txBody>
      </p:sp>
    </p:spTree>
    <p:extLst>
      <p:ext uri="{BB962C8B-B14F-4D97-AF65-F5344CB8AC3E}">
        <p14:creationId xmlns="" xmlns:p14="http://schemas.microsoft.com/office/powerpoint/2010/main" val="401975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l" defTabSz="608965" rtl="0" eaLnBrk="1" fontAlgn="auto" latinLnBrk="0" hangingPunct="0">
              <a:lnSpc>
                <a:spcPct val="100000"/>
              </a:lnSpc>
              <a:spcBef>
                <a:spcPts val="0"/>
              </a:spcBef>
              <a:spcAft>
                <a:spcPts val="0"/>
              </a:spcAft>
              <a:buClrTx/>
              <a:buSzTx/>
              <a:buFontTx/>
              <a:buNone/>
              <a:tabLst/>
              <a:defRPr sz="4400">
                <a:latin typeface="OPPOSans-M"/>
                <a:ea typeface="OPPOSans-M"/>
                <a:cs typeface="OPPOSans-M"/>
                <a:sym typeface="OPPOSans-M"/>
              </a:defRPr>
            </a:pPr>
            <a:r>
              <a:rPr lang="en-US" altLang="zh-CN" sz="1800" dirty="0">
                <a:latin typeface="OPPOSans-M"/>
                <a:ea typeface="OPPOSans-M"/>
                <a:sym typeface="OPPOSans-M"/>
              </a:rPr>
              <a:t>A73 got the smoothest screen in its price range for eye protection</a:t>
            </a:r>
          </a:p>
          <a:p>
            <a:pPr marL="0" marR="0" lvl="0" indent="0" algn="l" defTabSz="608965" rtl="0" eaLnBrk="1" fontAlgn="auto" latinLnBrk="0" hangingPunct="0">
              <a:lnSpc>
                <a:spcPct val="100000"/>
              </a:lnSpc>
              <a:spcBef>
                <a:spcPts val="0"/>
              </a:spcBef>
              <a:spcAft>
                <a:spcPts val="0"/>
              </a:spcAft>
              <a:buClrTx/>
              <a:buSzTx/>
              <a:buFontTx/>
              <a:buNone/>
              <a:tabLst/>
              <a:defRPr sz="4400">
                <a:latin typeface="OPPOSans-M"/>
                <a:ea typeface="OPPOSans-M"/>
                <a:cs typeface="OPPOSans-M"/>
                <a:sym typeface="OPPOSans-M"/>
              </a:defRPr>
            </a:pPr>
            <a:endParaRPr lang="en-US" altLang="zh-CN" sz="1800" dirty="0">
              <a:latin typeface="OPPOSans-M"/>
              <a:ea typeface="OPPOSans-M"/>
              <a:sym typeface="OPPOSans-M"/>
            </a:endParaRPr>
          </a:p>
          <a:p>
            <a:pPr marL="0" marR="0" lvl="0" indent="0" algn="l" defTabSz="608965" rtl="0" eaLnBrk="1" fontAlgn="auto" latinLnBrk="0" hangingPunct="0">
              <a:lnSpc>
                <a:spcPct val="100000"/>
              </a:lnSpc>
              <a:spcBef>
                <a:spcPts val="0"/>
              </a:spcBef>
              <a:spcAft>
                <a:spcPts val="0"/>
              </a:spcAft>
              <a:buClrTx/>
              <a:buSzTx/>
              <a:buFontTx/>
              <a:buNone/>
              <a:tabLst/>
              <a:defRPr sz="4400">
                <a:latin typeface="OPPOSans-M"/>
                <a:ea typeface="OPPOSans-M"/>
                <a:cs typeface="OPPOSans-M"/>
                <a:sym typeface="OPPOSans-M"/>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-------Screen information-------</a:t>
            </a:r>
            <a:endParaRPr lang="en-US" altLang="zh-CN" sz="1800" dirty="0">
              <a:latin typeface="OPPOSans-M"/>
              <a:ea typeface="OPPOSans-M"/>
              <a:sym typeface="OPPOSans-M"/>
            </a:endParaRPr>
          </a:p>
          <a:p>
            <a:pPr marL="0" marR="0" lvl="0" indent="0" algn="l" defTabSz="608965" rtl="0" eaLnBrk="1" fontAlgn="auto" latinLnBrk="0" hangingPunct="0">
              <a:lnSpc>
                <a:spcPct val="100000"/>
              </a:lnSpc>
              <a:spcBef>
                <a:spcPts val="0"/>
              </a:spcBef>
              <a:spcAft>
                <a:spcPts val="0"/>
              </a:spcAft>
              <a:buClrTx/>
              <a:buSzTx/>
              <a:buFontTx/>
              <a:buNone/>
              <a:tabLst/>
              <a:defRPr sz="4400">
                <a:latin typeface="OPPOSans-M"/>
                <a:ea typeface="OPPOSans-M"/>
                <a:cs typeface="OPPOSans-M"/>
                <a:sym typeface="OPPOSans-M"/>
              </a:defRPr>
            </a:pPr>
            <a:endParaRPr lang="en-US" altLang="zh-CN" sz="1800" dirty="0">
              <a:latin typeface="OPPOSans-M"/>
              <a:ea typeface="OPPOSans-M"/>
              <a:sym typeface="OPPOSans-M"/>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Size: 6.5”</a:t>
            </a:r>
            <a:r>
              <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16.5cm</a:t>
            </a:r>
            <a:r>
              <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(diagonal)</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Screen Ratio: 90.5%</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Resolution: 2400×1080 FHD+</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Refresh Rate: up to 90Hz</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Touch Sampling Rate: up to 120Hz</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Color Gamut: TYPE 81.5% NTSC</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Pixel Density: 405PPI</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Contrast Ratio: TYPE 1500:1</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Brightness: TYPE 480nit</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Panel: LCD (LTPS)</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 xmlns:p14="http://schemas.microsoft.com/office/powerpoint/2010/main" val="3671250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pPr/>
              <a:t>2020/11/17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pPr/>
              <a:t>‹#›</a:t>
            </a:fld>
            <a:endParaRPr lang="zh-CN" altLang="en-US"/>
          </a:p>
        </p:txBody>
      </p:sp>
    </p:spTree>
    <p:extLst>
      <p:ext uri="{BB962C8B-B14F-4D97-AF65-F5344CB8AC3E}">
        <p14:creationId xmlns=""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pPr/>
              <a:t>2020/11/17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pPr/>
              <a:t>‹#›</a:t>
            </a:fld>
            <a:endParaRPr lang="zh-CN" altLang="en-US"/>
          </a:p>
        </p:txBody>
      </p:sp>
    </p:spTree>
    <p:extLst>
      <p:ext uri="{BB962C8B-B14F-4D97-AF65-F5344CB8AC3E}">
        <p14:creationId xmlns="" xmlns:p14="http://schemas.microsoft.com/office/powerpoint/2010/main" val="31887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pPr/>
              <a:t>2020/11/17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pPr/>
              <a:t>‹#›</a:t>
            </a:fld>
            <a:endParaRPr lang="zh-CN" altLang="en-US"/>
          </a:p>
        </p:txBody>
      </p:sp>
    </p:spTree>
    <p:extLst>
      <p:ext uri="{BB962C8B-B14F-4D97-AF65-F5344CB8AC3E}">
        <p14:creationId xmlns="" xmlns:p14="http://schemas.microsoft.com/office/powerpoint/2010/main" val="4025501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36" name="幻灯片标题"/>
          <p:cNvSpPr txBox="1">
            <a:spLocks noGrp="1"/>
          </p:cNvSpPr>
          <p:nvPr>
            <p:ph type="title" hasCustomPrompt="1"/>
          </p:nvPr>
        </p:nvSpPr>
        <p:spPr>
          <a:prstGeom prst="rect">
            <a:avLst/>
          </a:prstGeom>
        </p:spPr>
        <p:txBody>
          <a:bodyPr/>
          <a:lstStyle/>
          <a:p>
            <a:r>
              <a:t>幻灯片标题</a:t>
            </a:r>
          </a:p>
        </p:txBody>
      </p:sp>
      <p:sp>
        <p:nvSpPr>
          <p:cNvPr id="37" name="正文级别 1…"/>
          <p:cNvSpPr txBox="1">
            <a:spLocks noGrp="1"/>
          </p:cNvSpPr>
          <p:nvPr>
            <p:ph type="body" sz="quarter" idx="1" hasCustomPrompt="1"/>
          </p:nvPr>
        </p:nvSpPr>
        <p:spPr>
          <a:xfrm>
            <a:off x="603251" y="1186482"/>
            <a:ext cx="10985501" cy="467392"/>
          </a:xfrm>
          <a:prstGeom prst="rect">
            <a:avLst/>
          </a:prstGeom>
        </p:spPr>
        <p:txBody>
          <a:bodyPr lIns="45718" tIns="45718" rIns="45718" bIns="45718"/>
          <a:lstStyle>
            <a:lvl1pPr marL="0" indent="0" defTabSz="362584">
              <a:lnSpc>
                <a:spcPct val="100000"/>
              </a:lnSpc>
              <a:spcBef>
                <a:spcPts val="0"/>
              </a:spcBef>
              <a:buSzTx/>
              <a:buFontTx/>
              <a:buNone/>
              <a:defRPr sz="2400" b="1"/>
            </a:lvl1pPr>
            <a:lvl2pPr marL="685800" indent="-228600" defTabSz="362584">
              <a:lnSpc>
                <a:spcPct val="100000"/>
              </a:lnSpc>
              <a:spcBef>
                <a:spcPts val="0"/>
              </a:spcBef>
              <a:buFontTx/>
              <a:defRPr sz="2400" b="1"/>
            </a:lvl2pPr>
            <a:lvl3pPr marL="1188719" indent="-274319" defTabSz="362584">
              <a:lnSpc>
                <a:spcPct val="100000"/>
              </a:lnSpc>
              <a:spcBef>
                <a:spcPts val="0"/>
              </a:spcBef>
              <a:buFontTx/>
              <a:defRPr sz="2400" b="1"/>
            </a:lvl3pPr>
            <a:lvl4pPr marL="1676400" indent="-304800" defTabSz="362584">
              <a:lnSpc>
                <a:spcPct val="100000"/>
              </a:lnSpc>
              <a:spcBef>
                <a:spcPts val="0"/>
              </a:spcBef>
              <a:buFontTx/>
              <a:defRPr sz="2400" b="1"/>
            </a:lvl4pPr>
            <a:lvl5pPr marL="2133600" indent="-304800" defTabSz="362584">
              <a:lnSpc>
                <a:spcPct val="100000"/>
              </a:lnSpc>
              <a:spcBef>
                <a:spcPts val="0"/>
              </a:spcBef>
              <a:buFontTx/>
              <a:defRPr sz="2400" b="1"/>
            </a:lvl5pPr>
          </a:lstStyle>
          <a:p>
            <a:r>
              <a:t>幻灯片副标题</a:t>
            </a:r>
          </a:p>
          <a:p>
            <a:pPr lvl="1"/>
            <a:endParaRPr/>
          </a:p>
          <a:p>
            <a:pPr lvl="2"/>
            <a:endParaRPr/>
          </a:p>
          <a:p>
            <a:pPr lvl="3"/>
            <a:endParaRPr/>
          </a:p>
          <a:p>
            <a:pPr lvl="4"/>
            <a:endParaRPr/>
          </a:p>
        </p:txBody>
      </p:sp>
      <p:sp>
        <p:nvSpPr>
          <p:cNvPr id="38" name="正文级别 1…"/>
          <p:cNvSpPr txBox="1">
            <a:spLocks noGrp="1"/>
          </p:cNvSpPr>
          <p:nvPr>
            <p:ph type="body" idx="13" hasCustomPrompt="1"/>
          </p:nvPr>
        </p:nvSpPr>
        <p:spPr>
          <a:prstGeom prst="rect">
            <a:avLst/>
          </a:prstGeom>
        </p:spPr>
        <p:txBody>
          <a:bodyPr/>
          <a:lstStyle/>
          <a:p>
            <a:r>
              <a:t>幻灯片项目符号文本</a:t>
            </a:r>
          </a:p>
        </p:txBody>
      </p:sp>
      <p:sp>
        <p:nvSpPr>
          <p:cNvPr id="39" name="幻灯片编号"/>
          <p:cNvSpPr txBox="1">
            <a:spLocks noGrp="1"/>
          </p:cNvSpPr>
          <p:nvPr>
            <p:ph type="sldNum" sz="quarter" idx="2"/>
          </p:nvPr>
        </p:nvSpPr>
        <p:spPr>
          <a:prstGeom prst="rect">
            <a:avLst/>
          </a:prstGeom>
        </p:spPr>
        <p:txBody>
          <a:bodyPr/>
          <a:lstStyle/>
          <a:p>
            <a:fld id="{86CB4B4D-7CA3-9044-876B-883B54F8677D}" type="slidenum">
              <a:rPr/>
              <a:pPr/>
              <a:t>‹#›</a:t>
            </a:fld>
            <a:endParaRPr dirty="0"/>
          </a:p>
        </p:txBody>
      </p:sp>
    </p:spTree>
    <p:extLst>
      <p:ext uri="{BB962C8B-B14F-4D97-AF65-F5344CB8AC3E}">
        <p14:creationId xmlns="" xmlns:p14="http://schemas.microsoft.com/office/powerpoint/2010/main" val="2969552693"/>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0" name="图像"/>
          <p:cNvSpPr>
            <a:spLocks noGrp="1"/>
          </p:cNvSpPr>
          <p:nvPr>
            <p:ph type="pic" idx="13"/>
          </p:nvPr>
        </p:nvSpPr>
        <p:spPr>
          <a:xfrm>
            <a:off x="1562100" y="-19050"/>
            <a:ext cx="9067800" cy="6048349"/>
          </a:xfrm>
          <a:prstGeom prst="rect">
            <a:avLst/>
          </a:prstGeom>
        </p:spPr>
        <p:txBody>
          <a:bodyPr lIns="91439" tIns="45719" rIns="91439" bIns="45719" anchor="t">
            <a:noAutofit/>
          </a:bodyPr>
          <a:lstStyle/>
          <a:p>
            <a:endParaRPr dirty="0"/>
          </a:p>
        </p:txBody>
      </p:sp>
      <p:sp>
        <p:nvSpPr>
          <p:cNvPr id="21" name="标题文本"/>
          <p:cNvSpPr txBox="1">
            <a:spLocks noGrp="1"/>
          </p:cNvSpPr>
          <p:nvPr>
            <p:ph type="title" hasCustomPrompt="1"/>
          </p:nvPr>
        </p:nvSpPr>
        <p:spPr>
          <a:xfrm>
            <a:off x="317500" y="4756150"/>
            <a:ext cx="11557000" cy="1003300"/>
          </a:xfrm>
          <a:prstGeom prst="rect">
            <a:avLst/>
          </a:prstGeom>
        </p:spPr>
        <p:txBody>
          <a:bodyPr anchor="b"/>
          <a:lstStyle/>
          <a:p>
            <a:r>
              <a:rPr dirty="0" err="1"/>
              <a:t>标题文本</a:t>
            </a:r>
            <a:endParaRPr dirty="0"/>
          </a:p>
        </p:txBody>
      </p:sp>
      <p:sp>
        <p:nvSpPr>
          <p:cNvPr id="22" name="正文级别 1…"/>
          <p:cNvSpPr txBox="1">
            <a:spLocks noGrp="1"/>
          </p:cNvSpPr>
          <p:nvPr>
            <p:ph type="body" sz="quarter" idx="1" hasCustomPrompt="1"/>
          </p:nvPr>
        </p:nvSpPr>
        <p:spPr>
          <a:xfrm>
            <a:off x="317500" y="5721350"/>
            <a:ext cx="11557000" cy="793750"/>
          </a:xfrm>
          <a:prstGeom prst="rect">
            <a:avLst/>
          </a:prstGeom>
        </p:spPr>
        <p:txBody>
          <a:bodyPr anchor="t"/>
          <a:lstStyle>
            <a:lvl1pPr marL="0" indent="0" algn="ctr">
              <a:spcBef>
                <a:spcPts val="0"/>
              </a:spcBef>
              <a:buSzTx/>
              <a:buNone/>
              <a:defRPr sz="2700"/>
            </a:lvl1pPr>
            <a:lvl2pPr marL="0" indent="0" algn="ctr">
              <a:spcBef>
                <a:spcPts val="0"/>
              </a:spcBef>
              <a:buSzTx/>
              <a:buNone/>
              <a:defRPr sz="2700"/>
            </a:lvl2pPr>
            <a:lvl3pPr marL="0" indent="0" algn="ctr">
              <a:spcBef>
                <a:spcPts val="0"/>
              </a:spcBef>
              <a:buSzTx/>
              <a:buNone/>
              <a:defRPr sz="2700"/>
            </a:lvl3pPr>
            <a:lvl4pPr marL="0" indent="0" algn="ctr">
              <a:spcBef>
                <a:spcPts val="0"/>
              </a:spcBef>
              <a:buSzTx/>
              <a:buNone/>
              <a:defRPr sz="2700"/>
            </a:lvl4pPr>
            <a:lvl5pPr marL="0" indent="0" algn="ctr">
              <a:spcBef>
                <a:spcPts val="0"/>
              </a:spcBef>
              <a:buSzTx/>
              <a:buNone/>
              <a:defRPr sz="2700"/>
            </a:lvl5pPr>
          </a:lstStyle>
          <a:p>
            <a:r>
              <a:t>正文级别 1</a:t>
            </a:r>
          </a:p>
          <a:p>
            <a:pPr lvl="1"/>
            <a:r>
              <a:t>正文级别 2</a:t>
            </a:r>
          </a:p>
          <a:p>
            <a:pPr lvl="2"/>
            <a:r>
              <a:t>正文级别 3</a:t>
            </a:r>
          </a:p>
          <a:p>
            <a:pPr lvl="3"/>
            <a:r>
              <a:t>正文级别 4</a:t>
            </a:r>
          </a:p>
          <a:p>
            <a:pPr lvl="4"/>
            <a:r>
              <a:t>正文级别 5</a:t>
            </a:r>
          </a:p>
        </p:txBody>
      </p:sp>
      <p:sp>
        <p:nvSpPr>
          <p:cNvPr id="23"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359434446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照片 - 垂直">
    <p:spTree>
      <p:nvGrpSpPr>
        <p:cNvPr id="1" name=""/>
        <p:cNvGrpSpPr/>
        <p:nvPr/>
      </p:nvGrpSpPr>
      <p:grpSpPr>
        <a:xfrm>
          <a:off x="0" y="0"/>
          <a:ext cx="0" cy="0"/>
          <a:chOff x="0" y="0"/>
          <a:chExt cx="0" cy="0"/>
        </a:xfrm>
      </p:grpSpPr>
      <p:sp>
        <p:nvSpPr>
          <p:cNvPr id="38" name="图像"/>
          <p:cNvSpPr>
            <a:spLocks noGrp="1"/>
          </p:cNvSpPr>
          <p:nvPr>
            <p:ph type="pic" idx="13"/>
          </p:nvPr>
        </p:nvSpPr>
        <p:spPr>
          <a:xfrm>
            <a:off x="3975100" y="552450"/>
            <a:ext cx="8629651" cy="5753101"/>
          </a:xfrm>
          <a:prstGeom prst="rect">
            <a:avLst/>
          </a:prstGeom>
        </p:spPr>
        <p:txBody>
          <a:bodyPr lIns="91439" tIns="45719" rIns="91439" bIns="45719" anchor="t">
            <a:noAutofit/>
          </a:bodyPr>
          <a:lstStyle/>
          <a:p>
            <a:endParaRPr dirty="0"/>
          </a:p>
        </p:txBody>
      </p:sp>
      <p:sp>
        <p:nvSpPr>
          <p:cNvPr id="39" name="标题文本"/>
          <p:cNvSpPr txBox="1">
            <a:spLocks noGrp="1"/>
          </p:cNvSpPr>
          <p:nvPr>
            <p:ph type="title" hasCustomPrompt="1"/>
          </p:nvPr>
        </p:nvSpPr>
        <p:spPr>
          <a:xfrm>
            <a:off x="825500" y="476250"/>
            <a:ext cx="5111750" cy="2774950"/>
          </a:xfrm>
          <a:prstGeom prst="rect">
            <a:avLst/>
          </a:prstGeom>
        </p:spPr>
        <p:txBody>
          <a:bodyPr anchor="b"/>
          <a:lstStyle>
            <a:lvl1pPr>
              <a:defRPr sz="4200"/>
            </a:lvl1pPr>
          </a:lstStyle>
          <a:p>
            <a:r>
              <a:rPr dirty="0" err="1"/>
              <a:t>标题文本</a:t>
            </a:r>
            <a:endParaRPr dirty="0"/>
          </a:p>
        </p:txBody>
      </p:sp>
      <p:sp>
        <p:nvSpPr>
          <p:cNvPr id="40" name="正文级别 1…"/>
          <p:cNvSpPr txBox="1">
            <a:spLocks noGrp="1"/>
          </p:cNvSpPr>
          <p:nvPr>
            <p:ph type="body" sz="quarter" idx="1" hasCustomPrompt="1"/>
          </p:nvPr>
        </p:nvSpPr>
        <p:spPr>
          <a:xfrm>
            <a:off x="825500" y="3263900"/>
            <a:ext cx="5111750" cy="2863850"/>
          </a:xfrm>
          <a:prstGeom prst="rect">
            <a:avLst/>
          </a:prstGeom>
        </p:spPr>
        <p:txBody>
          <a:bodyPr anchor="t"/>
          <a:lstStyle>
            <a:lvl1pPr marL="0" indent="0" algn="ctr">
              <a:spcBef>
                <a:spcPts val="0"/>
              </a:spcBef>
              <a:buSzTx/>
              <a:buNone/>
              <a:defRPr sz="2700"/>
            </a:lvl1pPr>
            <a:lvl2pPr marL="0" indent="0" algn="ctr">
              <a:spcBef>
                <a:spcPts val="0"/>
              </a:spcBef>
              <a:buSzTx/>
              <a:buNone/>
              <a:defRPr sz="2700"/>
            </a:lvl2pPr>
            <a:lvl3pPr marL="0" indent="0" algn="ctr">
              <a:spcBef>
                <a:spcPts val="0"/>
              </a:spcBef>
              <a:buSzTx/>
              <a:buNone/>
              <a:defRPr sz="2700"/>
            </a:lvl3pPr>
            <a:lvl4pPr marL="0" indent="0" algn="ctr">
              <a:spcBef>
                <a:spcPts val="0"/>
              </a:spcBef>
              <a:buSzTx/>
              <a:buNone/>
              <a:defRPr sz="2700"/>
            </a:lvl4pPr>
            <a:lvl5pPr marL="0" indent="0" algn="ctr">
              <a:spcBef>
                <a:spcPts val="0"/>
              </a:spcBef>
              <a:buSzTx/>
              <a:buNone/>
              <a:defRPr sz="2700"/>
            </a:lvl5pPr>
          </a:lstStyle>
          <a:p>
            <a:r>
              <a:t>正文级别 1</a:t>
            </a:r>
          </a:p>
          <a:p>
            <a:pPr lvl="1"/>
            <a:r>
              <a:t>正文级别 2</a:t>
            </a:r>
          </a:p>
          <a:p>
            <a:pPr lvl="2"/>
            <a:r>
              <a:t>正文级别 3</a:t>
            </a:r>
          </a:p>
          <a:p>
            <a:pPr lvl="3"/>
            <a:r>
              <a:t>正文级别 4</a:t>
            </a:r>
          </a:p>
          <a:p>
            <a:pPr lvl="4"/>
            <a:r>
              <a:t>正文级别 5</a:t>
            </a:r>
          </a:p>
        </p:txBody>
      </p:sp>
      <p:sp>
        <p:nvSpPr>
          <p:cNvPr id="41"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1793994398"/>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标题 - 顶部对齐">
    <p:spTree>
      <p:nvGrpSpPr>
        <p:cNvPr id="1" name=""/>
        <p:cNvGrpSpPr/>
        <p:nvPr/>
      </p:nvGrpSpPr>
      <p:grpSpPr>
        <a:xfrm>
          <a:off x="0" y="0"/>
          <a:ext cx="0" cy="0"/>
          <a:chOff x="0" y="0"/>
          <a:chExt cx="0" cy="0"/>
        </a:xfrm>
      </p:grpSpPr>
      <p:sp>
        <p:nvSpPr>
          <p:cNvPr id="48" name="标题文本"/>
          <p:cNvSpPr txBox="1">
            <a:spLocks noGrp="1"/>
          </p:cNvSpPr>
          <p:nvPr>
            <p:ph type="title" hasCustomPrompt="1"/>
          </p:nvPr>
        </p:nvSpPr>
        <p:spPr>
          <a:prstGeom prst="rect">
            <a:avLst/>
          </a:prstGeom>
        </p:spPr>
        <p:txBody>
          <a:bodyPr/>
          <a:lstStyle/>
          <a:p>
            <a:r>
              <a:rPr dirty="0" err="1"/>
              <a:t>标题文本</a:t>
            </a:r>
            <a:endParaRPr dirty="0"/>
          </a:p>
        </p:txBody>
      </p:sp>
      <p:sp>
        <p:nvSpPr>
          <p:cNvPr id="49"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4003125279"/>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prstGeom prst="rect">
            <a:avLst/>
          </a:prstGeom>
        </p:spPr>
        <p:txBody>
          <a:bodyPr/>
          <a:lstStyle/>
          <a:p>
            <a:r>
              <a:rPr dirty="0" err="1"/>
              <a:t>标题文本</a:t>
            </a:r>
            <a:endParaRPr dirty="0"/>
          </a:p>
        </p:txBody>
      </p:sp>
      <p:sp>
        <p:nvSpPr>
          <p:cNvPr id="57" name="正文级别 1…"/>
          <p:cNvSpPr txBox="1">
            <a:spLocks noGrp="1"/>
          </p:cNvSpPr>
          <p:nvPr>
            <p:ph type="body" idx="1" hasCustomPrompt="1"/>
          </p:nvPr>
        </p:nvSpPr>
        <p:spPr>
          <a:prstGeom prst="rect">
            <a:avLst/>
          </a:prstGeom>
        </p:spPr>
        <p:txBody>
          <a:bodyPr/>
          <a:lstStyle>
            <a:lvl1pPr>
              <a:defRPr sz="2400"/>
            </a:lvl1pPr>
            <a:lvl2pPr>
              <a:defRPr sz="2400"/>
            </a:lvl2pPr>
            <a:lvl3pPr>
              <a:defRPr sz="2400"/>
            </a:lvl3pPr>
            <a:lvl4pPr>
              <a:defRPr sz="2400"/>
            </a:lvl4pPr>
            <a:lvl5pPr>
              <a:defRPr sz="2400"/>
            </a:lvl5pPr>
          </a:lstStyle>
          <a:p>
            <a:r>
              <a:t>正文级别 1</a:t>
            </a:r>
          </a:p>
          <a:p>
            <a:pPr lvl="1"/>
            <a:r>
              <a:t>正文级别 2</a:t>
            </a:r>
          </a:p>
          <a:p>
            <a:pPr lvl="2"/>
            <a:r>
              <a:t>正文级别 3</a:t>
            </a:r>
          </a:p>
          <a:p>
            <a:pPr lvl="3"/>
            <a:r>
              <a:t>正文级别 4</a:t>
            </a:r>
          </a:p>
          <a:p>
            <a:pPr lvl="4"/>
            <a:r>
              <a:t>正文级别 5</a:t>
            </a:r>
          </a:p>
        </p:txBody>
      </p:sp>
      <p:sp>
        <p:nvSpPr>
          <p:cNvPr id="58"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375822311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标题、项目符号与照片">
    <p:spTree>
      <p:nvGrpSpPr>
        <p:cNvPr id="1" name=""/>
        <p:cNvGrpSpPr/>
        <p:nvPr/>
      </p:nvGrpSpPr>
      <p:grpSpPr>
        <a:xfrm>
          <a:off x="0" y="0"/>
          <a:ext cx="0" cy="0"/>
          <a:chOff x="0" y="0"/>
          <a:chExt cx="0" cy="0"/>
        </a:xfrm>
      </p:grpSpPr>
      <p:sp>
        <p:nvSpPr>
          <p:cNvPr id="65" name="图像"/>
          <p:cNvSpPr>
            <a:spLocks noGrp="1"/>
          </p:cNvSpPr>
          <p:nvPr>
            <p:ph type="pic" sz="half" idx="13"/>
          </p:nvPr>
        </p:nvSpPr>
        <p:spPr>
          <a:xfrm>
            <a:off x="5480050" y="1574800"/>
            <a:ext cx="6972300" cy="4648200"/>
          </a:xfrm>
          <a:prstGeom prst="rect">
            <a:avLst/>
          </a:prstGeom>
        </p:spPr>
        <p:txBody>
          <a:bodyPr lIns="91439" tIns="45719" rIns="91439" bIns="45719" anchor="t">
            <a:noAutofit/>
          </a:bodyPr>
          <a:lstStyle/>
          <a:p>
            <a:endParaRPr dirty="0"/>
          </a:p>
        </p:txBody>
      </p:sp>
      <p:sp>
        <p:nvSpPr>
          <p:cNvPr id="66" name="标题文本"/>
          <p:cNvSpPr txBox="1">
            <a:spLocks noGrp="1"/>
          </p:cNvSpPr>
          <p:nvPr>
            <p:ph type="title" hasCustomPrompt="1"/>
          </p:nvPr>
        </p:nvSpPr>
        <p:spPr>
          <a:prstGeom prst="rect">
            <a:avLst/>
          </a:prstGeom>
        </p:spPr>
        <p:txBody>
          <a:bodyPr/>
          <a:lstStyle/>
          <a:p>
            <a:r>
              <a:rPr dirty="0" err="1"/>
              <a:t>标题文本</a:t>
            </a:r>
            <a:endParaRPr dirty="0"/>
          </a:p>
        </p:txBody>
      </p:sp>
      <p:sp>
        <p:nvSpPr>
          <p:cNvPr id="67" name="正文级别 1…"/>
          <p:cNvSpPr txBox="1">
            <a:spLocks noGrp="1"/>
          </p:cNvSpPr>
          <p:nvPr>
            <p:ph type="body" sz="half" idx="1" hasCustomPrompt="1"/>
          </p:nvPr>
        </p:nvSpPr>
        <p:spPr>
          <a:xfrm>
            <a:off x="844550" y="1574800"/>
            <a:ext cx="5111750" cy="4648200"/>
          </a:xfrm>
          <a:prstGeom prst="rect">
            <a:avLst/>
          </a:prstGeom>
        </p:spPr>
        <p:txBody>
          <a:bodyPr/>
          <a:lstStyle>
            <a:lvl1pPr marL="279400" indent="-279400">
              <a:spcBef>
                <a:spcPts val="2250"/>
              </a:spcBef>
              <a:defRPr sz="1900"/>
            </a:lvl1pPr>
            <a:lvl2pPr marL="558800" indent="-279400">
              <a:spcBef>
                <a:spcPts val="2250"/>
              </a:spcBef>
              <a:defRPr sz="1900"/>
            </a:lvl2pPr>
            <a:lvl3pPr marL="838200" indent="-279400">
              <a:spcBef>
                <a:spcPts val="2250"/>
              </a:spcBef>
              <a:defRPr sz="1900"/>
            </a:lvl3pPr>
            <a:lvl4pPr marL="1117600" indent="-279400">
              <a:spcBef>
                <a:spcPts val="2250"/>
              </a:spcBef>
              <a:defRPr sz="1900"/>
            </a:lvl4pPr>
            <a:lvl5pPr marL="1397000" indent="-279400">
              <a:spcBef>
                <a:spcPts val="2250"/>
              </a:spcBef>
              <a:defRPr sz="1900"/>
            </a:lvl5pPr>
          </a:lstStyle>
          <a:p>
            <a:r>
              <a:t>正文级别 1</a:t>
            </a:r>
          </a:p>
          <a:p>
            <a:pPr lvl="1"/>
            <a:r>
              <a:t>正文级别 2</a:t>
            </a:r>
          </a:p>
          <a:p>
            <a:pPr lvl="2"/>
            <a:r>
              <a:t>正文级别 3</a:t>
            </a:r>
          </a:p>
          <a:p>
            <a:pPr lvl="3"/>
            <a:r>
              <a:t>正文级别 4</a:t>
            </a:r>
          </a:p>
          <a:p>
            <a:pPr lvl="4"/>
            <a:r>
              <a:t>正文级别 5</a:t>
            </a:r>
          </a:p>
        </p:txBody>
      </p:sp>
      <p:sp>
        <p:nvSpPr>
          <p:cNvPr id="68"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3513372718"/>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项目符号">
    <p:spTree>
      <p:nvGrpSpPr>
        <p:cNvPr id="1" name=""/>
        <p:cNvGrpSpPr/>
        <p:nvPr/>
      </p:nvGrpSpPr>
      <p:grpSpPr>
        <a:xfrm>
          <a:off x="0" y="0"/>
          <a:ext cx="0" cy="0"/>
          <a:chOff x="0" y="0"/>
          <a:chExt cx="0" cy="0"/>
        </a:xfrm>
      </p:grpSpPr>
      <p:sp>
        <p:nvSpPr>
          <p:cNvPr id="75" name="正文级别 1…"/>
          <p:cNvSpPr txBox="1">
            <a:spLocks noGrp="1"/>
          </p:cNvSpPr>
          <p:nvPr>
            <p:ph type="body" idx="1" hasCustomPrompt="1"/>
          </p:nvPr>
        </p:nvSpPr>
        <p:spPr>
          <a:xfrm>
            <a:off x="844550" y="889000"/>
            <a:ext cx="10502900" cy="5080000"/>
          </a:xfrm>
          <a:prstGeom prst="rect">
            <a:avLst/>
          </a:prstGeom>
        </p:spPr>
        <p:txBody>
          <a:bodyPr/>
          <a:lstStyle>
            <a:lvl1pPr>
              <a:defRPr sz="2400"/>
            </a:lvl1pPr>
            <a:lvl2pPr>
              <a:defRPr sz="2400"/>
            </a:lvl2pPr>
            <a:lvl3pPr>
              <a:defRPr sz="2400"/>
            </a:lvl3pPr>
            <a:lvl4pPr>
              <a:defRPr sz="2400"/>
            </a:lvl4pPr>
            <a:lvl5pPr>
              <a:defRPr sz="2400"/>
            </a:lvl5pPr>
          </a:lstStyle>
          <a:p>
            <a:r>
              <a:t>正文级别 1</a:t>
            </a:r>
          </a:p>
          <a:p>
            <a:pPr lvl="1"/>
            <a:r>
              <a:t>正文级别 2</a:t>
            </a:r>
          </a:p>
          <a:p>
            <a:pPr lvl="2"/>
            <a:r>
              <a:t>正文级别 3</a:t>
            </a:r>
          </a:p>
          <a:p>
            <a:pPr lvl="3"/>
            <a:r>
              <a:t>正文级别 4</a:t>
            </a:r>
          </a:p>
          <a:p>
            <a:pPr lvl="4"/>
            <a:r>
              <a:t>正文级别 5</a:t>
            </a:r>
          </a:p>
        </p:txBody>
      </p:sp>
      <p:sp>
        <p:nvSpPr>
          <p:cNvPr id="76"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1231976394"/>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照片 - 3 联">
    <p:spTree>
      <p:nvGrpSpPr>
        <p:cNvPr id="1" name=""/>
        <p:cNvGrpSpPr/>
        <p:nvPr/>
      </p:nvGrpSpPr>
      <p:grpSpPr>
        <a:xfrm>
          <a:off x="0" y="0"/>
          <a:ext cx="0" cy="0"/>
          <a:chOff x="0" y="0"/>
          <a:chExt cx="0" cy="0"/>
        </a:xfrm>
      </p:grpSpPr>
      <p:sp>
        <p:nvSpPr>
          <p:cNvPr id="83" name="图像"/>
          <p:cNvSpPr>
            <a:spLocks noGrp="1"/>
          </p:cNvSpPr>
          <p:nvPr>
            <p:ph type="pic" sz="quarter" idx="13"/>
          </p:nvPr>
        </p:nvSpPr>
        <p:spPr>
          <a:xfrm>
            <a:off x="7840670" y="3517900"/>
            <a:ext cx="4198339" cy="2800350"/>
          </a:xfrm>
          <a:prstGeom prst="rect">
            <a:avLst/>
          </a:prstGeom>
        </p:spPr>
        <p:txBody>
          <a:bodyPr lIns="91439" tIns="45719" rIns="91439" bIns="45719" anchor="t">
            <a:noAutofit/>
          </a:bodyPr>
          <a:lstStyle/>
          <a:p>
            <a:endParaRPr dirty="0"/>
          </a:p>
        </p:txBody>
      </p:sp>
      <p:sp>
        <p:nvSpPr>
          <p:cNvPr id="84" name="图像"/>
          <p:cNvSpPr>
            <a:spLocks noGrp="1"/>
          </p:cNvSpPr>
          <p:nvPr>
            <p:ph type="pic" sz="quarter" idx="14"/>
          </p:nvPr>
        </p:nvSpPr>
        <p:spPr>
          <a:xfrm>
            <a:off x="7645400" y="565150"/>
            <a:ext cx="4165600" cy="2777067"/>
          </a:xfrm>
          <a:prstGeom prst="rect">
            <a:avLst/>
          </a:prstGeom>
        </p:spPr>
        <p:txBody>
          <a:bodyPr lIns="91439" tIns="45719" rIns="91439" bIns="45719" anchor="t">
            <a:noAutofit/>
          </a:bodyPr>
          <a:lstStyle/>
          <a:p>
            <a:endParaRPr dirty="0"/>
          </a:p>
        </p:txBody>
      </p:sp>
      <p:sp>
        <p:nvSpPr>
          <p:cNvPr id="85" name="图像"/>
          <p:cNvSpPr>
            <a:spLocks noGrp="1"/>
          </p:cNvSpPr>
          <p:nvPr>
            <p:ph type="pic" idx="15"/>
          </p:nvPr>
        </p:nvSpPr>
        <p:spPr>
          <a:xfrm>
            <a:off x="-152400" y="565150"/>
            <a:ext cx="8601075" cy="5734050"/>
          </a:xfrm>
          <a:prstGeom prst="rect">
            <a:avLst/>
          </a:prstGeom>
        </p:spPr>
        <p:txBody>
          <a:bodyPr lIns="91439" tIns="45719" rIns="91439" bIns="45719" anchor="t">
            <a:noAutofit/>
          </a:bodyPr>
          <a:lstStyle/>
          <a:p>
            <a:endParaRPr dirty="0"/>
          </a:p>
        </p:txBody>
      </p:sp>
      <p:sp>
        <p:nvSpPr>
          <p:cNvPr id="86"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282072252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pPr/>
              <a:t>2020/11/17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pPr/>
              <a:t>‹#›</a:t>
            </a:fld>
            <a:endParaRPr lang="zh-CN" altLang="en-US"/>
          </a:p>
        </p:txBody>
      </p:sp>
    </p:spTree>
    <p:extLst>
      <p:ext uri="{BB962C8B-B14F-4D97-AF65-F5344CB8AC3E}">
        <p14:creationId xmlns=""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引文">
    <p:spTree>
      <p:nvGrpSpPr>
        <p:cNvPr id="1" name=""/>
        <p:cNvGrpSpPr/>
        <p:nvPr/>
      </p:nvGrpSpPr>
      <p:grpSpPr>
        <a:xfrm>
          <a:off x="0" y="0"/>
          <a:ext cx="0" cy="0"/>
          <a:chOff x="0" y="0"/>
          <a:chExt cx="0" cy="0"/>
        </a:xfrm>
      </p:grpSpPr>
      <p:sp>
        <p:nvSpPr>
          <p:cNvPr id="93" name="–Johnny Appleseed"/>
          <p:cNvSpPr txBox="1">
            <a:spLocks noGrp="1"/>
          </p:cNvSpPr>
          <p:nvPr>
            <p:ph type="body" sz="quarter" idx="13" hasCustomPrompt="1"/>
          </p:nvPr>
        </p:nvSpPr>
        <p:spPr>
          <a:xfrm>
            <a:off x="1193800" y="4476750"/>
            <a:ext cx="9810750" cy="348813"/>
          </a:xfrm>
          <a:prstGeom prst="rect">
            <a:avLst/>
          </a:prstGeom>
        </p:spPr>
        <p:txBody>
          <a:bodyPr anchor="t">
            <a:spAutoFit/>
          </a:bodyPr>
          <a:lstStyle>
            <a:lvl1pPr marL="0" indent="0" algn="ctr">
              <a:spcBef>
                <a:spcPts val="0"/>
              </a:spcBef>
              <a:buSzTx/>
              <a:buNone/>
              <a:defRPr sz="1600" i="1"/>
            </a:lvl1pPr>
          </a:lstStyle>
          <a:p>
            <a:r>
              <a:t>–Johnny Appleseed</a:t>
            </a:r>
          </a:p>
        </p:txBody>
      </p:sp>
      <p:sp>
        <p:nvSpPr>
          <p:cNvPr id="94" name="“在此键入引文。”"/>
          <p:cNvSpPr txBox="1">
            <a:spLocks noGrp="1"/>
          </p:cNvSpPr>
          <p:nvPr>
            <p:ph type="body" sz="quarter" idx="14" hasCustomPrompt="1"/>
          </p:nvPr>
        </p:nvSpPr>
        <p:spPr>
          <a:xfrm>
            <a:off x="1193800" y="3006725"/>
            <a:ext cx="9810750" cy="476251"/>
          </a:xfrm>
          <a:prstGeom prst="rect">
            <a:avLst/>
          </a:prstGeom>
        </p:spPr>
        <p:txBody>
          <a:bodyPr>
            <a:spAutoFit/>
          </a:bodyPr>
          <a:lstStyle>
            <a:lvl1pPr marL="0" indent="0" algn="ctr">
              <a:spcBef>
                <a:spcPts val="0"/>
              </a:spcBef>
              <a:buSzTx/>
              <a:buNone/>
              <a:defRPr sz="2400">
                <a:latin typeface="+mn-lt"/>
                <a:ea typeface="+mn-ea"/>
                <a:cs typeface="+mn-cs"/>
                <a:sym typeface="Helvetica Neue Medium"/>
              </a:defRPr>
            </a:lvl1pPr>
          </a:lstStyle>
          <a:p>
            <a:r>
              <a:rPr dirty="0"/>
              <a:t>“</a:t>
            </a:r>
            <a:r>
              <a:rPr dirty="0" err="1"/>
              <a:t>在此键入引文</a:t>
            </a:r>
            <a:r>
              <a:rPr dirty="0"/>
              <a:t>。”</a:t>
            </a:r>
          </a:p>
        </p:txBody>
      </p:sp>
      <p:sp>
        <p:nvSpPr>
          <p:cNvPr id="95"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192874909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102" name="图像"/>
          <p:cNvSpPr>
            <a:spLocks noGrp="1"/>
          </p:cNvSpPr>
          <p:nvPr>
            <p:ph type="pic" idx="13"/>
          </p:nvPr>
        </p:nvSpPr>
        <p:spPr>
          <a:xfrm>
            <a:off x="0" y="0"/>
            <a:ext cx="12192000" cy="8132234"/>
          </a:xfrm>
          <a:prstGeom prst="rect">
            <a:avLst/>
          </a:prstGeom>
        </p:spPr>
        <p:txBody>
          <a:bodyPr lIns="91439" tIns="45719" rIns="91439" bIns="45719" anchor="t">
            <a:noAutofit/>
          </a:bodyPr>
          <a:lstStyle/>
          <a:p>
            <a:endParaRPr dirty="0"/>
          </a:p>
        </p:txBody>
      </p:sp>
      <p:sp>
        <p:nvSpPr>
          <p:cNvPr id="103"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1645539369"/>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1_标题与副标题">
    <p:spTree>
      <p:nvGrpSpPr>
        <p:cNvPr id="1" name=""/>
        <p:cNvGrpSpPr/>
        <p:nvPr/>
      </p:nvGrpSpPr>
      <p:grpSpPr>
        <a:xfrm>
          <a:off x="0" y="0"/>
          <a:ext cx="0" cy="0"/>
          <a:chOff x="0" y="0"/>
          <a:chExt cx="0" cy="0"/>
        </a:xfrm>
      </p:grpSpPr>
      <p:sp>
        <p:nvSpPr>
          <p:cNvPr id="117" name="标题文本"/>
          <p:cNvSpPr txBox="1">
            <a:spLocks noGrp="1"/>
          </p:cNvSpPr>
          <p:nvPr>
            <p:ph type="title" hasCustomPrompt="1"/>
          </p:nvPr>
        </p:nvSpPr>
        <p:spPr>
          <a:xfrm>
            <a:off x="889000" y="1149350"/>
            <a:ext cx="10414000" cy="2324100"/>
          </a:xfrm>
          <a:prstGeom prst="rect">
            <a:avLst/>
          </a:prstGeom>
        </p:spPr>
        <p:txBody>
          <a:bodyPr anchor="b"/>
          <a:lstStyle>
            <a:lvl1pPr>
              <a:defRPr b="1">
                <a:latin typeface="Helvetica"/>
                <a:ea typeface="Helvetica"/>
                <a:cs typeface="Helvetica"/>
                <a:sym typeface="Helvetica"/>
              </a:defRPr>
            </a:lvl1pPr>
          </a:lstStyle>
          <a:p>
            <a:r>
              <a:t>标题文本</a:t>
            </a:r>
          </a:p>
        </p:txBody>
      </p:sp>
      <p:sp>
        <p:nvSpPr>
          <p:cNvPr id="118" name="正文级别 1…"/>
          <p:cNvSpPr txBox="1">
            <a:spLocks noGrp="1"/>
          </p:cNvSpPr>
          <p:nvPr>
            <p:ph type="body" sz="quarter" idx="1" hasCustomPrompt="1"/>
          </p:nvPr>
        </p:nvSpPr>
        <p:spPr>
          <a:xfrm>
            <a:off x="889000" y="3536950"/>
            <a:ext cx="10414000" cy="793750"/>
          </a:xfrm>
          <a:prstGeom prst="rect">
            <a:avLst/>
          </a:prstGeom>
        </p:spPr>
        <p:txBody>
          <a:bodyPr anchor="t"/>
          <a:lstStyle>
            <a:lvl1pPr marL="0" indent="0" algn="ctr">
              <a:spcBef>
                <a:spcPts val="0"/>
              </a:spcBef>
              <a:buSzTx/>
              <a:buNone/>
              <a:defRPr sz="2700">
                <a:latin typeface="Helvetica"/>
                <a:ea typeface="Helvetica"/>
                <a:cs typeface="Helvetica"/>
                <a:sym typeface="Helvetica"/>
              </a:defRPr>
            </a:lvl1pPr>
            <a:lvl2pPr marL="0" indent="0" algn="ctr">
              <a:spcBef>
                <a:spcPts val="0"/>
              </a:spcBef>
              <a:buSzTx/>
              <a:buNone/>
              <a:defRPr sz="2700">
                <a:latin typeface="Helvetica"/>
                <a:ea typeface="Helvetica"/>
                <a:cs typeface="Helvetica"/>
                <a:sym typeface="Helvetica"/>
              </a:defRPr>
            </a:lvl2pPr>
            <a:lvl3pPr marL="0" indent="0" algn="ctr">
              <a:spcBef>
                <a:spcPts val="0"/>
              </a:spcBef>
              <a:buSzTx/>
              <a:buNone/>
              <a:defRPr sz="2700">
                <a:latin typeface="Helvetica"/>
                <a:ea typeface="Helvetica"/>
                <a:cs typeface="Helvetica"/>
                <a:sym typeface="Helvetica"/>
              </a:defRPr>
            </a:lvl3pPr>
            <a:lvl4pPr marL="0" indent="0" algn="ctr">
              <a:spcBef>
                <a:spcPts val="0"/>
              </a:spcBef>
              <a:buSzTx/>
              <a:buNone/>
              <a:defRPr sz="2700">
                <a:latin typeface="Helvetica"/>
                <a:ea typeface="Helvetica"/>
                <a:cs typeface="Helvetica"/>
                <a:sym typeface="Helvetica"/>
              </a:defRPr>
            </a:lvl4pPr>
            <a:lvl5pPr marL="0" indent="0" algn="ctr">
              <a:spcBef>
                <a:spcPts val="0"/>
              </a:spcBef>
              <a:buSzTx/>
              <a:buNone/>
              <a:defRPr sz="2700">
                <a:latin typeface="Helvetica"/>
                <a:ea typeface="Helvetica"/>
                <a:cs typeface="Helvetica"/>
                <a:sym typeface="Helvetica"/>
              </a:defRPr>
            </a:lvl5pPr>
          </a:lstStyle>
          <a:p>
            <a:r>
              <a:t>正文级别 1</a:t>
            </a:r>
          </a:p>
          <a:p>
            <a:pPr lvl="1"/>
            <a:r>
              <a:t>正文级别 2</a:t>
            </a:r>
          </a:p>
          <a:p>
            <a:pPr lvl="2"/>
            <a:r>
              <a:t>正文级别 3</a:t>
            </a:r>
          </a:p>
          <a:p>
            <a:pPr lvl="3"/>
            <a:r>
              <a:t>正文级别 4</a:t>
            </a:r>
          </a:p>
          <a:p>
            <a:pPr lvl="4"/>
            <a:r>
              <a:t>正文级别 5</a:t>
            </a:r>
          </a:p>
        </p:txBody>
      </p:sp>
      <p:sp>
        <p:nvSpPr>
          <p:cNvPr id="119" name="幻灯片编号"/>
          <p:cNvSpPr txBox="1">
            <a:spLocks noGrp="1"/>
          </p:cNvSpPr>
          <p:nvPr>
            <p:ph type="sldNum" sz="quarter" idx="2"/>
          </p:nvPr>
        </p:nvSpPr>
        <p:spPr>
          <a:xfrm>
            <a:off x="5979492" y="6540500"/>
            <a:ext cx="290144" cy="287258"/>
          </a:xfrm>
          <a:prstGeom prst="rect">
            <a:avLst/>
          </a:prstGeom>
        </p:spPr>
        <p:txBody>
          <a:bodyPr/>
          <a:lstStyle>
            <a:lvl1pPr>
              <a:defRPr>
                <a:latin typeface="Helvetica"/>
                <a:ea typeface="Helvetica"/>
                <a:cs typeface="Helvetica"/>
                <a:sym typeface="Helvetica"/>
              </a:defRPr>
            </a:lvl1p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3590253940"/>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1_空白">
    <p:bg>
      <p:bgPr>
        <a:gradFill flip="none" rotWithShape="1">
          <a:gsLst>
            <a:gs pos="0">
              <a:srgbClr val="EDF2F5"/>
            </a:gs>
            <a:gs pos="100000">
              <a:srgbClr val="FFFFFF"/>
            </a:gs>
          </a:gsLst>
          <a:lin ang="5400000" scaled="0"/>
        </a:gradFill>
        <a:effectLst/>
      </p:bgPr>
    </p:bg>
    <p:spTree>
      <p:nvGrpSpPr>
        <p:cNvPr id="1" name=""/>
        <p:cNvGrpSpPr/>
        <p:nvPr/>
      </p:nvGrpSpPr>
      <p:grpSpPr>
        <a:xfrm>
          <a:off x="0" y="0"/>
          <a:ext cx="0" cy="0"/>
          <a:chOff x="0" y="0"/>
          <a:chExt cx="0" cy="0"/>
        </a:xfrm>
      </p:grpSpPr>
      <p:sp>
        <p:nvSpPr>
          <p:cNvPr id="126" name="幻灯片编号"/>
          <p:cNvSpPr txBox="1">
            <a:spLocks noGrp="1"/>
          </p:cNvSpPr>
          <p:nvPr>
            <p:ph type="sldNum" sz="quarter" idx="2"/>
          </p:nvPr>
        </p:nvSpPr>
        <p:spPr>
          <a:xfrm>
            <a:off x="5985154" y="6536531"/>
            <a:ext cx="355866" cy="313546"/>
          </a:xfrm>
          <a:prstGeom prst="rect">
            <a:avLst/>
          </a:prstGeom>
        </p:spPr>
        <p:txBody>
          <a:bodyPr lIns="71437" tIns="71437" rIns="71437" bIns="71437"/>
          <a:lstStyle>
            <a:lvl1pPr defTabSz="410210">
              <a:defRPr sz="1100">
                <a:latin typeface="PingFang SC Light"/>
                <a:ea typeface="PingFang SC Light"/>
                <a:cs typeface="PingFang SC Light"/>
                <a:sym typeface="PingFang SC Light"/>
              </a:defRPr>
            </a:lvl1p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1375038250"/>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1_标题 - 居中">
    <p:spTree>
      <p:nvGrpSpPr>
        <p:cNvPr id="1" name=""/>
        <p:cNvGrpSpPr/>
        <p:nvPr/>
      </p:nvGrpSpPr>
      <p:grpSpPr>
        <a:xfrm>
          <a:off x="0" y="0"/>
          <a:ext cx="0" cy="0"/>
          <a:chOff x="0" y="0"/>
          <a:chExt cx="0" cy="0"/>
        </a:xfrm>
      </p:grpSpPr>
      <p:sp>
        <p:nvSpPr>
          <p:cNvPr id="133" name="标题文本"/>
          <p:cNvSpPr txBox="1">
            <a:spLocks noGrp="1"/>
          </p:cNvSpPr>
          <p:nvPr>
            <p:ph type="title" hasCustomPrompt="1"/>
          </p:nvPr>
        </p:nvSpPr>
        <p:spPr>
          <a:xfrm>
            <a:off x="889000" y="2266950"/>
            <a:ext cx="10414000" cy="2324100"/>
          </a:xfrm>
          <a:prstGeom prst="rect">
            <a:avLst/>
          </a:prstGeom>
        </p:spPr>
        <p:txBody>
          <a:bodyPr/>
          <a:lstStyle>
            <a:lvl1pPr>
              <a:defRPr b="1">
                <a:latin typeface="Helvetica"/>
                <a:ea typeface="Helvetica"/>
                <a:cs typeface="Helvetica"/>
                <a:sym typeface="Helvetica"/>
              </a:defRPr>
            </a:lvl1pPr>
          </a:lstStyle>
          <a:p>
            <a:r>
              <a:t>标题文本</a:t>
            </a:r>
          </a:p>
        </p:txBody>
      </p:sp>
      <p:sp>
        <p:nvSpPr>
          <p:cNvPr id="134" name="幻灯片编号"/>
          <p:cNvSpPr txBox="1">
            <a:spLocks noGrp="1"/>
          </p:cNvSpPr>
          <p:nvPr>
            <p:ph type="sldNum" sz="quarter" idx="2"/>
          </p:nvPr>
        </p:nvSpPr>
        <p:spPr>
          <a:xfrm>
            <a:off x="5979492" y="6540500"/>
            <a:ext cx="290144" cy="287258"/>
          </a:xfrm>
          <a:prstGeom prst="rect">
            <a:avLst/>
          </a:prstGeom>
        </p:spPr>
        <p:txBody>
          <a:bodyPr/>
          <a:lstStyle>
            <a:lvl1pPr>
              <a:defRPr>
                <a:latin typeface="Helvetica"/>
                <a:ea typeface="Helvetica"/>
                <a:cs typeface="Helvetica"/>
                <a:sym typeface="Helvetica"/>
              </a:defRPr>
            </a:lvl1p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2030913985"/>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2_空白">
    <p:bg>
      <p:bgPr>
        <a:gradFill flip="none" rotWithShape="1">
          <a:gsLst>
            <a:gs pos="0">
              <a:srgbClr val="D8E1EC"/>
            </a:gs>
            <a:gs pos="100000">
              <a:srgbClr val="FFFFFF"/>
            </a:gs>
          </a:gsLst>
          <a:lin ang="2700000" scaled="0"/>
        </a:gradFill>
        <a:effectLst/>
      </p:bgPr>
    </p:bg>
    <p:spTree>
      <p:nvGrpSpPr>
        <p:cNvPr id="1" name=""/>
        <p:cNvGrpSpPr/>
        <p:nvPr/>
      </p:nvGrpSpPr>
      <p:grpSpPr>
        <a:xfrm>
          <a:off x="0" y="0"/>
          <a:ext cx="0" cy="0"/>
          <a:chOff x="0" y="0"/>
          <a:chExt cx="0" cy="0"/>
        </a:xfrm>
      </p:grpSpPr>
      <p:sp>
        <p:nvSpPr>
          <p:cNvPr id="141" name="幻灯片编号"/>
          <p:cNvSpPr txBox="1">
            <a:spLocks noGrp="1"/>
          </p:cNvSpPr>
          <p:nvPr>
            <p:ph type="sldNum" sz="quarter" idx="2"/>
          </p:nvPr>
        </p:nvSpPr>
        <p:spPr>
          <a:xfrm>
            <a:off x="5985154" y="6536531"/>
            <a:ext cx="355866" cy="313546"/>
          </a:xfrm>
          <a:prstGeom prst="rect">
            <a:avLst/>
          </a:prstGeom>
        </p:spPr>
        <p:txBody>
          <a:bodyPr lIns="71437" tIns="71437" rIns="71437" bIns="71437"/>
          <a:lstStyle>
            <a:lvl1pPr defTabSz="410210">
              <a:defRPr sz="1100">
                <a:latin typeface="PingFang SC Light"/>
                <a:ea typeface="PingFang SC Light"/>
                <a:cs typeface="PingFang SC Light"/>
                <a:sym typeface="PingFang SC Light"/>
              </a:defRPr>
            </a:lvl1p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61618552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手机模版02">
    <p:spTree>
      <p:nvGrpSpPr>
        <p:cNvPr id="1" name=""/>
        <p:cNvGrpSpPr/>
        <p:nvPr/>
      </p:nvGrpSpPr>
      <p:grpSpPr>
        <a:xfrm>
          <a:off x="0" y="0"/>
          <a:ext cx="0" cy="0"/>
          <a:chOff x="0" y="0"/>
          <a:chExt cx="0" cy="0"/>
        </a:xfrm>
      </p:grpSpPr>
      <p:sp>
        <p:nvSpPr>
          <p:cNvPr id="148" name="形状"/>
          <p:cNvSpPr/>
          <p:nvPr/>
        </p:nvSpPr>
        <p:spPr>
          <a:xfrm rot="10800000" flipH="1">
            <a:off x="6597734" y="8245574"/>
            <a:ext cx="3345556" cy="489734"/>
          </a:xfrm>
          <a:custGeom>
            <a:avLst/>
            <a:gdLst/>
            <a:ahLst/>
            <a:cxnLst>
              <a:cxn ang="0">
                <a:pos x="wd2" y="hd2"/>
              </a:cxn>
              <a:cxn ang="5400000">
                <a:pos x="wd2" y="hd2"/>
              </a:cxn>
              <a:cxn ang="10800000">
                <a:pos x="wd2" y="hd2"/>
              </a:cxn>
              <a:cxn ang="16200000">
                <a:pos x="wd2" y="hd2"/>
              </a:cxn>
            </a:cxnLst>
            <a:rect l="0" t="0" r="r" b="b"/>
            <a:pathLst>
              <a:path w="21600" h="21600" extrusionOk="0">
                <a:moveTo>
                  <a:pt x="3216" y="0"/>
                </a:moveTo>
                <a:cubicBezTo>
                  <a:pt x="2099" y="0"/>
                  <a:pt x="1693" y="789"/>
                  <a:pt x="1285" y="2283"/>
                </a:cubicBezTo>
                <a:cubicBezTo>
                  <a:pt x="874" y="3790"/>
                  <a:pt x="555" y="5974"/>
                  <a:pt x="336" y="8764"/>
                </a:cubicBezTo>
                <a:cubicBezTo>
                  <a:pt x="120" y="11512"/>
                  <a:pt x="4" y="14231"/>
                  <a:pt x="0" y="21600"/>
                </a:cubicBezTo>
                <a:lnTo>
                  <a:pt x="0" y="0"/>
                </a:lnTo>
                <a:lnTo>
                  <a:pt x="3216" y="0"/>
                </a:lnTo>
                <a:close/>
                <a:moveTo>
                  <a:pt x="18384" y="0"/>
                </a:moveTo>
                <a:lnTo>
                  <a:pt x="21600" y="0"/>
                </a:lnTo>
                <a:lnTo>
                  <a:pt x="21600" y="21600"/>
                </a:lnTo>
                <a:cubicBezTo>
                  <a:pt x="21596" y="14231"/>
                  <a:pt x="21480" y="11512"/>
                  <a:pt x="21264" y="8764"/>
                </a:cubicBezTo>
                <a:cubicBezTo>
                  <a:pt x="21045" y="5974"/>
                  <a:pt x="20726" y="3790"/>
                  <a:pt x="20315" y="2283"/>
                </a:cubicBezTo>
                <a:cubicBezTo>
                  <a:pt x="19907" y="789"/>
                  <a:pt x="19501" y="0"/>
                  <a:pt x="18384" y="0"/>
                </a:cubicBezTo>
                <a:close/>
              </a:path>
            </a:pathLst>
          </a:custGeom>
          <a:solidFill>
            <a:srgbClr val="FFFFFF"/>
          </a:solidFill>
          <a:ln w="12700">
            <a:miter lim="400000"/>
          </a:ln>
        </p:spPr>
        <p:txBody>
          <a:bodyPr lIns="17294" tIns="17294" rIns="17294" bIns="17294" anchor="ctr"/>
          <a:lstStyle/>
          <a:p>
            <a:pPr defTabSz="224155">
              <a:lnSpc>
                <a:spcPct val="93000"/>
              </a:lnSpc>
              <a:defRPr sz="1800" b="0">
                <a:latin typeface="Arial" panose="020B0604020202090204"/>
                <a:ea typeface="Arial" panose="020B0604020202090204"/>
                <a:cs typeface="Arial" panose="020B0604020202090204"/>
                <a:sym typeface="Arial" panose="020B0604020202090204"/>
              </a:defRPr>
            </a:pPr>
            <a:endParaRPr sz="900" dirty="0">
              <a:solidFill>
                <a:srgbClr val="000000"/>
              </a:solidFill>
              <a:latin typeface="Arial" panose="020B0604020202090204"/>
              <a:ea typeface="Arial" panose="020B0604020202090204"/>
              <a:cs typeface="Arial" panose="020B0604020202090204"/>
              <a:sym typeface="Arial" panose="020B0604020202090204"/>
            </a:endParaRPr>
          </a:p>
        </p:txBody>
      </p:sp>
      <p:sp>
        <p:nvSpPr>
          <p:cNvPr id="149" name="图像"/>
          <p:cNvSpPr>
            <a:spLocks noGrp="1"/>
          </p:cNvSpPr>
          <p:nvPr>
            <p:ph type="pic" sz="quarter" idx="13"/>
          </p:nvPr>
        </p:nvSpPr>
        <p:spPr>
          <a:xfrm>
            <a:off x="5579070" y="1400132"/>
            <a:ext cx="2491190" cy="5397577"/>
          </a:xfrm>
          <a:prstGeom prst="rect">
            <a:avLst/>
          </a:prstGeom>
        </p:spPr>
        <p:txBody>
          <a:bodyPr lIns="91439" tIns="45719" rIns="91439" bIns="45719" anchor="t">
            <a:noAutofit/>
          </a:bodyPr>
          <a:lstStyle/>
          <a:p>
            <a:endParaRPr dirty="0"/>
          </a:p>
        </p:txBody>
      </p:sp>
      <p:sp>
        <p:nvSpPr>
          <p:cNvPr id="150" name="形状"/>
          <p:cNvSpPr>
            <a:spLocks noGrp="1"/>
          </p:cNvSpPr>
          <p:nvPr>
            <p:ph type="body" sz="quarter" idx="14"/>
          </p:nvPr>
        </p:nvSpPr>
        <p:spPr>
          <a:xfrm>
            <a:off x="5578659" y="1397840"/>
            <a:ext cx="2490920" cy="364629"/>
          </a:xfrm>
          <a:custGeom>
            <a:avLst/>
            <a:gdLst/>
            <a:ahLst/>
            <a:cxnLst>
              <a:cxn ang="0">
                <a:pos x="wd2" y="hd2"/>
              </a:cxn>
              <a:cxn ang="5400000">
                <a:pos x="wd2" y="hd2"/>
              </a:cxn>
              <a:cxn ang="10800000">
                <a:pos x="wd2" y="hd2"/>
              </a:cxn>
              <a:cxn ang="16200000">
                <a:pos x="wd2" y="hd2"/>
              </a:cxn>
            </a:cxnLst>
            <a:rect l="0" t="0" r="r" b="b"/>
            <a:pathLst>
              <a:path w="21600" h="21600" extrusionOk="0">
                <a:moveTo>
                  <a:pt x="3216" y="0"/>
                </a:moveTo>
                <a:cubicBezTo>
                  <a:pt x="2099" y="0"/>
                  <a:pt x="1693" y="789"/>
                  <a:pt x="1285" y="2283"/>
                </a:cubicBezTo>
                <a:cubicBezTo>
                  <a:pt x="874" y="3790"/>
                  <a:pt x="555" y="5974"/>
                  <a:pt x="336" y="8764"/>
                </a:cubicBezTo>
                <a:cubicBezTo>
                  <a:pt x="120" y="11512"/>
                  <a:pt x="4" y="14231"/>
                  <a:pt x="0" y="21600"/>
                </a:cubicBezTo>
                <a:lnTo>
                  <a:pt x="0" y="0"/>
                </a:lnTo>
                <a:lnTo>
                  <a:pt x="3216" y="0"/>
                </a:lnTo>
                <a:close/>
                <a:moveTo>
                  <a:pt x="18384" y="0"/>
                </a:moveTo>
                <a:lnTo>
                  <a:pt x="21600" y="0"/>
                </a:lnTo>
                <a:lnTo>
                  <a:pt x="21600" y="21600"/>
                </a:lnTo>
                <a:cubicBezTo>
                  <a:pt x="21596" y="14231"/>
                  <a:pt x="21480" y="11512"/>
                  <a:pt x="21264" y="8764"/>
                </a:cubicBezTo>
                <a:cubicBezTo>
                  <a:pt x="21045" y="5974"/>
                  <a:pt x="20726" y="3790"/>
                  <a:pt x="20315" y="2283"/>
                </a:cubicBezTo>
                <a:cubicBezTo>
                  <a:pt x="19907" y="789"/>
                  <a:pt x="19501" y="0"/>
                  <a:pt x="18384" y="0"/>
                </a:cubicBezTo>
                <a:close/>
              </a:path>
            </a:pathLst>
          </a:custGeom>
          <a:solidFill>
            <a:srgbClr val="FFFFFF"/>
          </a:solidFill>
        </p:spPr>
        <p:txBody>
          <a:bodyPr lIns="34587" tIns="34587" rIns="34587" bIns="34587">
            <a:noAutofit/>
          </a:bodyPr>
          <a:lstStyle>
            <a:lvl1pPr marL="0" indent="0" defTabSz="224155">
              <a:lnSpc>
                <a:spcPct val="93000"/>
              </a:lnSpc>
              <a:spcBef>
                <a:spcPts val="0"/>
              </a:spcBef>
              <a:buSzTx/>
              <a:buNone/>
              <a:defRPr sz="1800">
                <a:latin typeface="Arial" panose="020B0604020202090204"/>
                <a:cs typeface="Arial" panose="020B0604020202090204"/>
                <a:sym typeface="Arial" panose="020B0604020202090204"/>
              </a:defRPr>
            </a:lvl1pPr>
          </a:lstStyle>
          <a:p>
            <a:pPr marL="0" indent="0" defTabSz="448945">
              <a:lnSpc>
                <a:spcPct val="93000"/>
              </a:lnSpc>
              <a:spcBef>
                <a:spcPts val="0"/>
              </a:spcBef>
              <a:buSzTx/>
              <a:buNone/>
              <a:defRPr sz="1800">
                <a:latin typeface="Arial" panose="020B0604020202090204"/>
                <a:ea typeface="Arial" panose="020B0604020202090204"/>
                <a:cs typeface="Arial" panose="020B0604020202090204"/>
                <a:sym typeface="Arial" panose="020B0604020202090204"/>
              </a:defRPr>
            </a:pPr>
            <a:endParaRPr/>
          </a:p>
        </p:txBody>
      </p:sp>
      <p:sp>
        <p:nvSpPr>
          <p:cNvPr id="151" name="形状"/>
          <p:cNvSpPr/>
          <p:nvPr/>
        </p:nvSpPr>
        <p:spPr>
          <a:xfrm rot="10800000">
            <a:off x="5578659" y="6432095"/>
            <a:ext cx="2490920" cy="364629"/>
          </a:xfrm>
          <a:custGeom>
            <a:avLst/>
            <a:gdLst/>
            <a:ahLst/>
            <a:cxnLst>
              <a:cxn ang="0">
                <a:pos x="wd2" y="hd2"/>
              </a:cxn>
              <a:cxn ang="5400000">
                <a:pos x="wd2" y="hd2"/>
              </a:cxn>
              <a:cxn ang="10800000">
                <a:pos x="wd2" y="hd2"/>
              </a:cxn>
              <a:cxn ang="16200000">
                <a:pos x="wd2" y="hd2"/>
              </a:cxn>
            </a:cxnLst>
            <a:rect l="0" t="0" r="r" b="b"/>
            <a:pathLst>
              <a:path w="21600" h="21600" extrusionOk="0">
                <a:moveTo>
                  <a:pt x="3216" y="0"/>
                </a:moveTo>
                <a:cubicBezTo>
                  <a:pt x="2099" y="0"/>
                  <a:pt x="1693" y="789"/>
                  <a:pt x="1285" y="2283"/>
                </a:cubicBezTo>
                <a:cubicBezTo>
                  <a:pt x="874" y="3790"/>
                  <a:pt x="555" y="5974"/>
                  <a:pt x="336" y="8764"/>
                </a:cubicBezTo>
                <a:cubicBezTo>
                  <a:pt x="120" y="11512"/>
                  <a:pt x="4" y="14231"/>
                  <a:pt x="0" y="21600"/>
                </a:cubicBezTo>
                <a:lnTo>
                  <a:pt x="0" y="0"/>
                </a:lnTo>
                <a:lnTo>
                  <a:pt x="3216" y="0"/>
                </a:lnTo>
                <a:close/>
                <a:moveTo>
                  <a:pt x="18384" y="0"/>
                </a:moveTo>
                <a:lnTo>
                  <a:pt x="21600" y="0"/>
                </a:lnTo>
                <a:lnTo>
                  <a:pt x="21600" y="21600"/>
                </a:lnTo>
                <a:cubicBezTo>
                  <a:pt x="21596" y="14231"/>
                  <a:pt x="21480" y="11512"/>
                  <a:pt x="21264" y="8764"/>
                </a:cubicBezTo>
                <a:cubicBezTo>
                  <a:pt x="21045" y="5974"/>
                  <a:pt x="20726" y="3790"/>
                  <a:pt x="20315" y="2283"/>
                </a:cubicBezTo>
                <a:cubicBezTo>
                  <a:pt x="19907" y="789"/>
                  <a:pt x="19501" y="0"/>
                  <a:pt x="18384" y="0"/>
                </a:cubicBezTo>
                <a:close/>
              </a:path>
            </a:pathLst>
          </a:custGeom>
          <a:solidFill>
            <a:srgbClr val="FFFFFF"/>
          </a:solidFill>
          <a:ln w="12700">
            <a:miter lim="400000"/>
          </a:ln>
        </p:spPr>
        <p:txBody>
          <a:bodyPr lIns="17294" tIns="17294" rIns="17294" bIns="17294" anchor="ctr"/>
          <a:lstStyle/>
          <a:p>
            <a:pPr defTabSz="224155">
              <a:lnSpc>
                <a:spcPct val="93000"/>
              </a:lnSpc>
              <a:defRPr sz="1800" b="0">
                <a:latin typeface="Arial" panose="020B0604020202090204"/>
                <a:ea typeface="Arial" panose="020B0604020202090204"/>
                <a:cs typeface="Arial" panose="020B0604020202090204"/>
                <a:sym typeface="Arial" panose="020B0604020202090204"/>
              </a:defRPr>
            </a:pPr>
            <a:endParaRPr sz="900" dirty="0">
              <a:solidFill>
                <a:srgbClr val="000000"/>
              </a:solidFill>
              <a:latin typeface="Arial" panose="020B0604020202090204"/>
              <a:ea typeface="Arial" panose="020B0604020202090204"/>
              <a:cs typeface="Arial" panose="020B0604020202090204"/>
              <a:sym typeface="Arial" panose="020B0604020202090204"/>
            </a:endParaRPr>
          </a:p>
        </p:txBody>
      </p:sp>
      <p:sp>
        <p:nvSpPr>
          <p:cNvPr id="152" name="大标题"/>
          <p:cNvSpPr txBox="1">
            <a:spLocks noGrp="1"/>
          </p:cNvSpPr>
          <p:nvPr>
            <p:ph type="body" sz="quarter" idx="15" hasCustomPrompt="1"/>
          </p:nvPr>
        </p:nvSpPr>
        <p:spPr>
          <a:xfrm>
            <a:off x="379336" y="1103528"/>
            <a:ext cx="3033017" cy="1278690"/>
          </a:xfrm>
          <a:prstGeom prst="rect">
            <a:avLst/>
          </a:prstGeom>
        </p:spPr>
        <p:txBody>
          <a:bodyPr wrap="none" lIns="54042" tIns="54042" rIns="54042" bIns="54042">
            <a:spAutoFit/>
          </a:bodyPr>
          <a:lstStyle>
            <a:lvl1pPr marL="0" indent="0" defTabSz="410210">
              <a:spcBef>
                <a:spcPts val="0"/>
              </a:spcBef>
              <a:buSzTx/>
              <a:buNone/>
              <a:defRPr sz="7600">
                <a:latin typeface="Helvetica"/>
                <a:ea typeface="Helvetica"/>
                <a:cs typeface="Helvetica"/>
                <a:sym typeface="Helvetica"/>
              </a:defRPr>
            </a:lvl1pPr>
          </a:lstStyle>
          <a:p>
            <a:r>
              <a:t>大标题</a:t>
            </a:r>
          </a:p>
        </p:txBody>
      </p:sp>
      <p:sp>
        <p:nvSpPr>
          <p:cNvPr id="153" name="一句话说完"/>
          <p:cNvSpPr txBox="1">
            <a:spLocks noGrp="1"/>
          </p:cNvSpPr>
          <p:nvPr>
            <p:ph type="body" sz="quarter" idx="16" hasCustomPrompt="1"/>
          </p:nvPr>
        </p:nvSpPr>
        <p:spPr>
          <a:xfrm>
            <a:off x="379336" y="2053077"/>
            <a:ext cx="4982268" cy="1278690"/>
          </a:xfrm>
          <a:prstGeom prst="rect">
            <a:avLst/>
          </a:prstGeom>
        </p:spPr>
        <p:txBody>
          <a:bodyPr wrap="none" lIns="54042" tIns="54042" rIns="54042" bIns="54042" anchor="t">
            <a:spAutoFit/>
          </a:bodyPr>
          <a:lstStyle>
            <a:lvl1pPr marL="0" indent="0" defTabSz="410210">
              <a:spcBef>
                <a:spcPts val="0"/>
              </a:spcBef>
              <a:buSzTx/>
              <a:buNone/>
              <a:defRPr sz="7600">
                <a:latin typeface="Helvetica"/>
                <a:ea typeface="Helvetica"/>
                <a:cs typeface="Helvetica"/>
                <a:sym typeface="Helvetica"/>
              </a:defRPr>
            </a:lvl1pPr>
          </a:lstStyle>
          <a:p>
            <a:r>
              <a:t>一句话说完</a:t>
            </a:r>
          </a:p>
        </p:txBody>
      </p:sp>
      <p:sp>
        <p:nvSpPr>
          <p:cNvPr id="154" name="图像"/>
          <p:cNvSpPr>
            <a:spLocks noGrp="1"/>
          </p:cNvSpPr>
          <p:nvPr>
            <p:ph type="pic" sz="quarter" idx="17"/>
          </p:nvPr>
        </p:nvSpPr>
        <p:spPr>
          <a:xfrm>
            <a:off x="8691922" y="33936"/>
            <a:ext cx="2491190" cy="5397576"/>
          </a:xfrm>
          <a:prstGeom prst="rect">
            <a:avLst/>
          </a:prstGeom>
        </p:spPr>
        <p:txBody>
          <a:bodyPr lIns="91439" tIns="45719" rIns="91439" bIns="45719" anchor="t">
            <a:noAutofit/>
          </a:bodyPr>
          <a:lstStyle/>
          <a:p>
            <a:endParaRPr dirty="0"/>
          </a:p>
        </p:txBody>
      </p:sp>
      <p:sp>
        <p:nvSpPr>
          <p:cNvPr id="155" name="形状"/>
          <p:cNvSpPr>
            <a:spLocks noGrp="1"/>
          </p:cNvSpPr>
          <p:nvPr>
            <p:ph type="body" sz="quarter" idx="18"/>
          </p:nvPr>
        </p:nvSpPr>
        <p:spPr>
          <a:xfrm>
            <a:off x="8691510" y="31644"/>
            <a:ext cx="2490920" cy="364629"/>
          </a:xfrm>
          <a:custGeom>
            <a:avLst/>
            <a:gdLst/>
            <a:ahLst/>
            <a:cxnLst>
              <a:cxn ang="0">
                <a:pos x="wd2" y="hd2"/>
              </a:cxn>
              <a:cxn ang="5400000">
                <a:pos x="wd2" y="hd2"/>
              </a:cxn>
              <a:cxn ang="10800000">
                <a:pos x="wd2" y="hd2"/>
              </a:cxn>
              <a:cxn ang="16200000">
                <a:pos x="wd2" y="hd2"/>
              </a:cxn>
            </a:cxnLst>
            <a:rect l="0" t="0" r="r" b="b"/>
            <a:pathLst>
              <a:path w="21600" h="21600" extrusionOk="0">
                <a:moveTo>
                  <a:pt x="3216" y="0"/>
                </a:moveTo>
                <a:cubicBezTo>
                  <a:pt x="2099" y="0"/>
                  <a:pt x="1693" y="789"/>
                  <a:pt x="1285" y="2283"/>
                </a:cubicBezTo>
                <a:cubicBezTo>
                  <a:pt x="874" y="3790"/>
                  <a:pt x="555" y="5974"/>
                  <a:pt x="336" y="8764"/>
                </a:cubicBezTo>
                <a:cubicBezTo>
                  <a:pt x="120" y="11512"/>
                  <a:pt x="4" y="14231"/>
                  <a:pt x="0" y="21600"/>
                </a:cubicBezTo>
                <a:lnTo>
                  <a:pt x="0" y="0"/>
                </a:lnTo>
                <a:lnTo>
                  <a:pt x="3216" y="0"/>
                </a:lnTo>
                <a:close/>
                <a:moveTo>
                  <a:pt x="18384" y="0"/>
                </a:moveTo>
                <a:lnTo>
                  <a:pt x="21600" y="0"/>
                </a:lnTo>
                <a:lnTo>
                  <a:pt x="21600" y="21600"/>
                </a:lnTo>
                <a:cubicBezTo>
                  <a:pt x="21596" y="14231"/>
                  <a:pt x="21480" y="11512"/>
                  <a:pt x="21264" y="8764"/>
                </a:cubicBezTo>
                <a:cubicBezTo>
                  <a:pt x="21045" y="5974"/>
                  <a:pt x="20726" y="3790"/>
                  <a:pt x="20315" y="2283"/>
                </a:cubicBezTo>
                <a:cubicBezTo>
                  <a:pt x="19907" y="789"/>
                  <a:pt x="19501" y="0"/>
                  <a:pt x="18384" y="0"/>
                </a:cubicBezTo>
                <a:close/>
              </a:path>
            </a:pathLst>
          </a:custGeom>
          <a:solidFill>
            <a:srgbClr val="FFFFFF"/>
          </a:solidFill>
        </p:spPr>
        <p:txBody>
          <a:bodyPr lIns="34587" tIns="34587" rIns="34587" bIns="34587">
            <a:noAutofit/>
          </a:bodyPr>
          <a:lstStyle>
            <a:lvl1pPr marL="0" indent="0" defTabSz="224155">
              <a:lnSpc>
                <a:spcPct val="93000"/>
              </a:lnSpc>
              <a:spcBef>
                <a:spcPts val="0"/>
              </a:spcBef>
              <a:buSzTx/>
              <a:buNone/>
              <a:defRPr sz="1800">
                <a:latin typeface="Arial" panose="020B0604020202090204"/>
                <a:cs typeface="Arial" panose="020B0604020202090204"/>
                <a:sym typeface="Arial" panose="020B0604020202090204"/>
              </a:defRPr>
            </a:lvl1pPr>
          </a:lstStyle>
          <a:p>
            <a:pPr marL="0" indent="0" defTabSz="448945">
              <a:lnSpc>
                <a:spcPct val="93000"/>
              </a:lnSpc>
              <a:spcBef>
                <a:spcPts val="0"/>
              </a:spcBef>
              <a:buSzTx/>
              <a:buNone/>
              <a:defRPr sz="1800">
                <a:latin typeface="Arial" panose="020B0604020202090204"/>
                <a:ea typeface="Arial" panose="020B0604020202090204"/>
                <a:cs typeface="Arial" panose="020B0604020202090204"/>
                <a:sym typeface="Arial" panose="020B0604020202090204"/>
              </a:defRPr>
            </a:pPr>
            <a:endParaRPr/>
          </a:p>
        </p:txBody>
      </p:sp>
      <p:sp>
        <p:nvSpPr>
          <p:cNvPr id="156" name="形状"/>
          <p:cNvSpPr>
            <a:spLocks noGrp="1"/>
          </p:cNvSpPr>
          <p:nvPr>
            <p:ph type="body" sz="quarter" idx="19"/>
          </p:nvPr>
        </p:nvSpPr>
        <p:spPr>
          <a:xfrm rot="10800000">
            <a:off x="8691510" y="5065899"/>
            <a:ext cx="2490920" cy="364629"/>
          </a:xfrm>
          <a:custGeom>
            <a:avLst/>
            <a:gdLst/>
            <a:ahLst/>
            <a:cxnLst>
              <a:cxn ang="0">
                <a:pos x="wd2" y="hd2"/>
              </a:cxn>
              <a:cxn ang="5400000">
                <a:pos x="wd2" y="hd2"/>
              </a:cxn>
              <a:cxn ang="10800000">
                <a:pos x="wd2" y="hd2"/>
              </a:cxn>
              <a:cxn ang="16200000">
                <a:pos x="wd2" y="hd2"/>
              </a:cxn>
            </a:cxnLst>
            <a:rect l="0" t="0" r="r" b="b"/>
            <a:pathLst>
              <a:path w="21600" h="21600" extrusionOk="0">
                <a:moveTo>
                  <a:pt x="3216" y="0"/>
                </a:moveTo>
                <a:cubicBezTo>
                  <a:pt x="2099" y="0"/>
                  <a:pt x="1693" y="789"/>
                  <a:pt x="1285" y="2283"/>
                </a:cubicBezTo>
                <a:cubicBezTo>
                  <a:pt x="874" y="3790"/>
                  <a:pt x="555" y="5974"/>
                  <a:pt x="336" y="8764"/>
                </a:cubicBezTo>
                <a:cubicBezTo>
                  <a:pt x="120" y="11512"/>
                  <a:pt x="4" y="14231"/>
                  <a:pt x="0" y="21600"/>
                </a:cubicBezTo>
                <a:lnTo>
                  <a:pt x="0" y="0"/>
                </a:lnTo>
                <a:lnTo>
                  <a:pt x="3216" y="0"/>
                </a:lnTo>
                <a:close/>
                <a:moveTo>
                  <a:pt x="18384" y="0"/>
                </a:moveTo>
                <a:lnTo>
                  <a:pt x="21600" y="0"/>
                </a:lnTo>
                <a:lnTo>
                  <a:pt x="21600" y="21600"/>
                </a:lnTo>
                <a:cubicBezTo>
                  <a:pt x="21596" y="14231"/>
                  <a:pt x="21480" y="11512"/>
                  <a:pt x="21264" y="8764"/>
                </a:cubicBezTo>
                <a:cubicBezTo>
                  <a:pt x="21045" y="5974"/>
                  <a:pt x="20726" y="3790"/>
                  <a:pt x="20315" y="2283"/>
                </a:cubicBezTo>
                <a:cubicBezTo>
                  <a:pt x="19907" y="789"/>
                  <a:pt x="19501" y="0"/>
                  <a:pt x="18384" y="0"/>
                </a:cubicBezTo>
                <a:close/>
              </a:path>
            </a:pathLst>
          </a:custGeom>
          <a:solidFill>
            <a:srgbClr val="FFFFFF"/>
          </a:solidFill>
        </p:spPr>
        <p:txBody>
          <a:bodyPr lIns="34587" tIns="34587" rIns="34587" bIns="34587">
            <a:noAutofit/>
          </a:bodyPr>
          <a:lstStyle>
            <a:lvl1pPr marL="0" indent="0" defTabSz="224155">
              <a:lnSpc>
                <a:spcPct val="93000"/>
              </a:lnSpc>
              <a:spcBef>
                <a:spcPts val="0"/>
              </a:spcBef>
              <a:buSzTx/>
              <a:buNone/>
              <a:defRPr sz="1800">
                <a:latin typeface="Arial" panose="020B0604020202090204"/>
                <a:cs typeface="Arial" panose="020B0604020202090204"/>
                <a:sym typeface="Arial" panose="020B0604020202090204"/>
              </a:defRPr>
            </a:lvl1pPr>
          </a:lstStyle>
          <a:p>
            <a:pPr marL="0" indent="0" defTabSz="448945">
              <a:lnSpc>
                <a:spcPct val="93000"/>
              </a:lnSpc>
              <a:spcBef>
                <a:spcPts val="0"/>
              </a:spcBef>
              <a:buSzTx/>
              <a:buNone/>
              <a:defRPr sz="1800">
                <a:latin typeface="Arial" panose="020B0604020202090204"/>
                <a:ea typeface="Arial" panose="020B0604020202090204"/>
                <a:cs typeface="Arial" panose="020B0604020202090204"/>
                <a:sym typeface="Arial" panose="020B0604020202090204"/>
              </a:defRPr>
            </a:pPr>
            <a:endParaRPr/>
          </a:p>
        </p:txBody>
      </p:sp>
      <p:sp>
        <p:nvSpPr>
          <p:cNvPr id="157" name="一点段的说明文案…"/>
          <p:cNvSpPr txBox="1">
            <a:spLocks noGrp="1"/>
          </p:cNvSpPr>
          <p:nvPr>
            <p:ph type="body" sz="quarter" idx="20" hasCustomPrompt="1"/>
          </p:nvPr>
        </p:nvSpPr>
        <p:spPr>
          <a:xfrm>
            <a:off x="552271" y="4681106"/>
            <a:ext cx="4725788" cy="1438734"/>
          </a:xfrm>
          <a:prstGeom prst="rect">
            <a:avLst/>
          </a:prstGeom>
        </p:spPr>
        <p:txBody>
          <a:bodyPr wrap="none" lIns="54042" tIns="54042" rIns="54042" bIns="54042">
            <a:spAutoFit/>
          </a:bodyPr>
          <a:lstStyle>
            <a:lvl1pPr marL="0" indent="0" defTabSz="410210">
              <a:lnSpc>
                <a:spcPct val="120000"/>
              </a:lnSpc>
              <a:spcBef>
                <a:spcPts val="0"/>
              </a:spcBef>
              <a:buSzTx/>
              <a:buNone/>
              <a:defRPr sz="3600">
                <a:latin typeface="Helvetica"/>
                <a:cs typeface="Helvetica"/>
                <a:sym typeface="Helvetica"/>
              </a:defRPr>
            </a:lvl1pPr>
          </a:lstStyle>
          <a:p>
            <a:pPr marL="0" indent="0" defTabSz="821055">
              <a:lnSpc>
                <a:spcPct val="120000"/>
              </a:lnSpc>
              <a:spcBef>
                <a:spcPts val="0"/>
              </a:spcBef>
              <a:buSzTx/>
              <a:buNone/>
              <a:defRPr sz="3600">
                <a:latin typeface="Helvetica"/>
                <a:ea typeface="Helvetica"/>
                <a:cs typeface="Helvetica"/>
                <a:sym typeface="Helvetica"/>
              </a:defRPr>
            </a:pPr>
            <a:r>
              <a:t>一点段的说明文案</a:t>
            </a:r>
          </a:p>
          <a:p>
            <a:pPr marL="0" indent="0" defTabSz="821055">
              <a:lnSpc>
                <a:spcPct val="120000"/>
              </a:lnSpc>
              <a:spcBef>
                <a:spcPts val="0"/>
              </a:spcBef>
              <a:buSzTx/>
              <a:buNone/>
              <a:defRPr sz="3600">
                <a:latin typeface="Helvetica"/>
                <a:ea typeface="Helvetica"/>
                <a:cs typeface="Helvetica"/>
                <a:sym typeface="Helvetica"/>
              </a:defRPr>
            </a:pPr>
            <a:r>
              <a:t>即可一点段的说明文案</a:t>
            </a:r>
          </a:p>
        </p:txBody>
      </p:sp>
      <p:sp>
        <p:nvSpPr>
          <p:cNvPr id="158" name="线条"/>
          <p:cNvSpPr/>
          <p:nvPr/>
        </p:nvSpPr>
        <p:spPr>
          <a:xfrm flipV="1">
            <a:off x="437272" y="5175655"/>
            <a:ext cx="1" cy="449635"/>
          </a:xfrm>
          <a:prstGeom prst="line">
            <a:avLst/>
          </a:prstGeom>
          <a:ln w="25400">
            <a:solidFill>
              <a:srgbClr val="000000"/>
            </a:solidFill>
            <a:miter lim="400000"/>
          </a:ln>
        </p:spPr>
        <p:txBody>
          <a:bodyPr lIns="27021" tIns="27021" rIns="27021" bIns="27021" anchor="ctr"/>
          <a:lstStyle/>
          <a:p>
            <a:pPr defTabSz="410210">
              <a:defRPr sz="2800" b="0">
                <a:solidFill>
                  <a:srgbClr val="FFFFFF"/>
                </a:solidFill>
                <a:latin typeface="+mn-lt"/>
                <a:ea typeface="+mn-ea"/>
                <a:cs typeface="+mn-cs"/>
                <a:sym typeface="Helvetica Neue Medium"/>
              </a:defRPr>
            </a:pPr>
            <a:endParaRPr sz="1400" dirty="0">
              <a:solidFill>
                <a:srgbClr val="FFFFFF"/>
              </a:solidFill>
              <a:sym typeface="Helvetica Neue Medium"/>
            </a:endParaRPr>
          </a:p>
        </p:txBody>
      </p:sp>
      <p:sp>
        <p:nvSpPr>
          <p:cNvPr id="159" name="幻灯片编号"/>
          <p:cNvSpPr txBox="1">
            <a:spLocks noGrp="1"/>
          </p:cNvSpPr>
          <p:nvPr>
            <p:ph type="sldNum" sz="quarter" idx="2"/>
          </p:nvPr>
        </p:nvSpPr>
        <p:spPr>
          <a:xfrm>
            <a:off x="5998218" y="5272852"/>
            <a:ext cx="272390" cy="230071"/>
          </a:xfrm>
          <a:prstGeom prst="rect">
            <a:avLst/>
          </a:prstGeom>
        </p:spPr>
        <p:txBody>
          <a:bodyPr lIns="30103" tIns="30103" rIns="30103" bIns="30103"/>
          <a:lstStyle>
            <a:lvl1pPr>
              <a:defRPr sz="1100">
                <a:solidFill>
                  <a:srgbClr val="FFFFFF"/>
                </a:solidFill>
              </a:defRPr>
            </a:lvl1pPr>
          </a:lstStyle>
          <a:p>
            <a:fld id="{86CB4B4D-7CA3-9044-876B-883B54F8677D}" type="slidenum">
              <a:rPr/>
              <a:pPr/>
              <a:t>‹#›</a:t>
            </a:fld>
            <a:endParaRPr dirty="0"/>
          </a:p>
        </p:txBody>
      </p:sp>
    </p:spTree>
    <p:extLst>
      <p:ext uri="{BB962C8B-B14F-4D97-AF65-F5344CB8AC3E}">
        <p14:creationId xmlns="" xmlns:p14="http://schemas.microsoft.com/office/powerpoint/2010/main" val="2121795120"/>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标题幻灯片">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538168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dirty="0"/>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p:cNvSpPr>
            <a:spLocks noGrp="1"/>
          </p:cNvSpPr>
          <p:nvPr>
            <p:ph type="dt" sz="half" idx="10"/>
          </p:nvPr>
        </p:nvSpPr>
        <p:spPr/>
        <p:txBody>
          <a:bodyPr/>
          <a:lstStyle/>
          <a:p>
            <a:fld id="{0B30C7B3-93BD-AC4F-8137-3DF7C1A97E6E}" type="datetimeFigureOut">
              <a:rPr kumimoji="1" lang="zh-CN" altLang="en-US" smtClean="0">
                <a:solidFill>
                  <a:srgbClr val="000000"/>
                </a:solidFill>
              </a:rPr>
              <a:pPr/>
              <a:t>2020/11/17</a:t>
            </a:fld>
            <a:endParaRPr kumimoji="1" lang="zh-CN" altLang="en-US">
              <a:solidFill>
                <a:srgbClr val="000000"/>
              </a:solidFill>
            </a:endParaRPr>
          </a:p>
        </p:txBody>
      </p:sp>
      <p:sp>
        <p:nvSpPr>
          <p:cNvPr id="5" name="页脚占位符 4"/>
          <p:cNvSpPr>
            <a:spLocks noGrp="1"/>
          </p:cNvSpPr>
          <p:nvPr>
            <p:ph type="ftr" sz="quarter" idx="11"/>
          </p:nvPr>
        </p:nvSpPr>
        <p:spPr/>
        <p:txBody>
          <a:bodyPr/>
          <a:lstStyle/>
          <a:p>
            <a:endParaRPr kumimoji="1" lang="zh-CN" altLang="en-US">
              <a:solidFill>
                <a:srgbClr val="000000"/>
              </a:solidFill>
            </a:endParaRPr>
          </a:p>
        </p:txBody>
      </p:sp>
      <p:sp>
        <p:nvSpPr>
          <p:cNvPr id="6" name="灯片编号占位符 5"/>
          <p:cNvSpPr>
            <a:spLocks noGrp="1"/>
          </p:cNvSpPr>
          <p:nvPr>
            <p:ph type="sldNum" sz="quarter" idx="12"/>
          </p:nvPr>
        </p:nvSpPr>
        <p:spPr/>
        <p:txBody>
          <a:bodyPr/>
          <a:lstStyle/>
          <a:p>
            <a:fld id="{91EE9464-65E9-1241-A5AA-5C8E8A459E8D}" type="slidenum">
              <a:rPr kumimoji="1" lang="zh-CN" altLang="en-US" smtClean="0">
                <a:solidFill>
                  <a:srgbClr val="000000"/>
                </a:solidFill>
              </a:rPr>
              <a:pPr/>
              <a:t>‹#›</a:t>
            </a:fld>
            <a:endParaRPr kumimoji="1" lang="zh-CN" altLang="en-US">
              <a:solidFill>
                <a:srgbClr val="000000"/>
              </a:solidFill>
            </a:endParaRPr>
          </a:p>
        </p:txBody>
      </p:sp>
    </p:spTree>
    <p:extLst>
      <p:ext uri="{BB962C8B-B14F-4D97-AF65-F5344CB8AC3E}">
        <p14:creationId xmlns="" xmlns:p14="http://schemas.microsoft.com/office/powerpoint/2010/main" val="37939784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标题文本"/>
          <p:cNvSpPr txBox="1">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正文级别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3"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65217474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pPr/>
              <a:t>2020/11/17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pPr/>
              <a:t>‹#›</a:t>
            </a:fld>
            <a:endParaRPr lang="zh-CN" altLang="en-US"/>
          </a:p>
        </p:txBody>
      </p:sp>
    </p:spTree>
    <p:extLst>
      <p:ext uri="{BB962C8B-B14F-4D97-AF65-F5344CB8AC3E}">
        <p14:creationId xmlns="" xmlns:p14="http://schemas.microsoft.com/office/powerpoint/2010/main" val="16121841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标题文本"/>
          <p:cNvSpPr txBox="1">
            <a:spLocks noGrp="1"/>
          </p:cNvSpPr>
          <p:nvPr>
            <p:ph type="title"/>
          </p:nvPr>
        </p:nvSpPr>
        <p:spPr>
          <a:prstGeom prst="rect">
            <a:avLst/>
          </a:prstGeom>
        </p:spPr>
        <p:txBody>
          <a:bodyPr/>
          <a:lstStyle/>
          <a:p>
            <a:r>
              <a:t>标题文本</a:t>
            </a:r>
          </a:p>
        </p:txBody>
      </p:sp>
      <p:sp>
        <p:nvSpPr>
          <p:cNvPr id="21" name="正文级别 1…"/>
          <p:cNvSpPr txBox="1">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3029189268"/>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29"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2242544502"/>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36" name="幻灯片标题"/>
          <p:cNvSpPr txBox="1">
            <a:spLocks noGrp="1"/>
          </p:cNvSpPr>
          <p:nvPr>
            <p:ph type="title" hasCustomPrompt="1"/>
          </p:nvPr>
        </p:nvSpPr>
        <p:spPr>
          <a:prstGeom prst="rect">
            <a:avLst/>
          </a:prstGeom>
        </p:spPr>
        <p:txBody>
          <a:bodyPr/>
          <a:lstStyle/>
          <a:p>
            <a:r>
              <a:t>幻灯片标题</a:t>
            </a:r>
          </a:p>
        </p:txBody>
      </p:sp>
      <p:sp>
        <p:nvSpPr>
          <p:cNvPr id="37" name="正文级别 1…"/>
          <p:cNvSpPr txBox="1">
            <a:spLocks noGrp="1"/>
          </p:cNvSpPr>
          <p:nvPr>
            <p:ph type="body" sz="quarter" idx="1" hasCustomPrompt="1"/>
          </p:nvPr>
        </p:nvSpPr>
        <p:spPr>
          <a:xfrm>
            <a:off x="603251" y="1186482"/>
            <a:ext cx="10985501" cy="467392"/>
          </a:xfrm>
          <a:prstGeom prst="rect">
            <a:avLst/>
          </a:prstGeom>
        </p:spPr>
        <p:txBody>
          <a:bodyPr lIns="45718" tIns="45718" rIns="45718" bIns="45718"/>
          <a:lstStyle>
            <a:lvl1pPr marL="0" indent="0" defTabSz="362584">
              <a:lnSpc>
                <a:spcPct val="100000"/>
              </a:lnSpc>
              <a:spcBef>
                <a:spcPts val="0"/>
              </a:spcBef>
              <a:buSzTx/>
              <a:buFontTx/>
              <a:buNone/>
              <a:defRPr sz="2400" b="1"/>
            </a:lvl1pPr>
            <a:lvl2pPr marL="685800" indent="-228600" defTabSz="362584">
              <a:lnSpc>
                <a:spcPct val="100000"/>
              </a:lnSpc>
              <a:spcBef>
                <a:spcPts val="0"/>
              </a:spcBef>
              <a:buFontTx/>
              <a:defRPr sz="2400" b="1"/>
            </a:lvl2pPr>
            <a:lvl3pPr marL="1188719" indent="-274319" defTabSz="362584">
              <a:lnSpc>
                <a:spcPct val="100000"/>
              </a:lnSpc>
              <a:spcBef>
                <a:spcPts val="0"/>
              </a:spcBef>
              <a:buFontTx/>
              <a:defRPr sz="2400" b="1"/>
            </a:lvl3pPr>
            <a:lvl4pPr marL="1676400" indent="-304800" defTabSz="362584">
              <a:lnSpc>
                <a:spcPct val="100000"/>
              </a:lnSpc>
              <a:spcBef>
                <a:spcPts val="0"/>
              </a:spcBef>
              <a:buFontTx/>
              <a:defRPr sz="2400" b="1"/>
            </a:lvl4pPr>
            <a:lvl5pPr marL="2133600" indent="-304800" defTabSz="362584">
              <a:lnSpc>
                <a:spcPct val="100000"/>
              </a:lnSpc>
              <a:spcBef>
                <a:spcPts val="0"/>
              </a:spcBef>
              <a:buFontTx/>
              <a:defRPr sz="2400" b="1"/>
            </a:lvl5pPr>
          </a:lstStyle>
          <a:p>
            <a:r>
              <a:t>幻灯片副标题</a:t>
            </a:r>
          </a:p>
          <a:p>
            <a:pPr lvl="1"/>
            <a:endParaRPr/>
          </a:p>
          <a:p>
            <a:pPr lvl="2"/>
            <a:endParaRPr/>
          </a:p>
          <a:p>
            <a:pPr lvl="3"/>
            <a:endParaRPr/>
          </a:p>
          <a:p>
            <a:pPr lvl="4"/>
            <a:endParaRPr/>
          </a:p>
        </p:txBody>
      </p:sp>
      <p:sp>
        <p:nvSpPr>
          <p:cNvPr id="38" name="正文级别 1…"/>
          <p:cNvSpPr txBox="1">
            <a:spLocks noGrp="1"/>
          </p:cNvSpPr>
          <p:nvPr>
            <p:ph type="body" idx="13" hasCustomPrompt="1"/>
          </p:nvPr>
        </p:nvSpPr>
        <p:spPr>
          <a:prstGeom prst="rect">
            <a:avLst/>
          </a:prstGeom>
        </p:spPr>
        <p:txBody>
          <a:bodyPr/>
          <a:lstStyle/>
          <a:p>
            <a:r>
              <a:t>幻灯片项目符号文本</a:t>
            </a:r>
          </a:p>
        </p:txBody>
      </p:sp>
      <p:sp>
        <p:nvSpPr>
          <p:cNvPr id="39"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3736340344"/>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1_标题幻灯片">
    <p:spTree>
      <p:nvGrpSpPr>
        <p:cNvPr id="1" name=""/>
        <p:cNvGrpSpPr/>
        <p:nvPr/>
      </p:nvGrpSpPr>
      <p:grpSpPr>
        <a:xfrm>
          <a:off x="0" y="0"/>
          <a:ext cx="0" cy="0"/>
          <a:chOff x="0" y="0"/>
          <a:chExt cx="0" cy="0"/>
        </a:xfrm>
      </p:grpSpPr>
      <p:sp>
        <p:nvSpPr>
          <p:cNvPr id="55" name="幻灯片编号"/>
          <p:cNvSpPr txBox="1">
            <a:spLocks noGrp="1"/>
          </p:cNvSpPr>
          <p:nvPr>
            <p:ph type="sldNum" sz="quarter" idx="2"/>
          </p:nvPr>
        </p:nvSpPr>
        <p:spPr>
          <a:xfrm>
            <a:off x="5892800" y="6172200"/>
            <a:ext cx="2844800" cy="368301"/>
          </a:xfrm>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816519277"/>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1_标题和内容">
    <p:spTree>
      <p:nvGrpSpPr>
        <p:cNvPr id="1" name=""/>
        <p:cNvGrpSpPr/>
        <p:nvPr/>
      </p:nvGrpSpPr>
      <p:grpSpPr>
        <a:xfrm>
          <a:off x="0" y="0"/>
          <a:ext cx="0" cy="0"/>
          <a:chOff x="0" y="0"/>
          <a:chExt cx="0" cy="0"/>
        </a:xfrm>
      </p:grpSpPr>
      <p:sp>
        <p:nvSpPr>
          <p:cNvPr id="71" name="标题文本"/>
          <p:cNvSpPr txBox="1">
            <a:spLocks noGrp="1"/>
          </p:cNvSpPr>
          <p:nvPr>
            <p:ph type="title"/>
          </p:nvPr>
        </p:nvSpPr>
        <p:spPr>
          <a:prstGeom prst="rect">
            <a:avLst/>
          </a:prstGeom>
        </p:spPr>
        <p:txBody>
          <a:bodyPr/>
          <a:lstStyle>
            <a:lvl1pPr defTabSz="914377"/>
          </a:lstStyle>
          <a:p>
            <a:r>
              <a:t>标题文本</a:t>
            </a:r>
          </a:p>
        </p:txBody>
      </p:sp>
      <p:sp>
        <p:nvSpPr>
          <p:cNvPr id="72" name="正文级别 1…"/>
          <p:cNvSpPr txBox="1">
            <a:spLocks noGrp="1"/>
          </p:cNvSpPr>
          <p:nvPr>
            <p:ph type="body" idx="1"/>
          </p:nvPr>
        </p:nvSpPr>
        <p:spPr>
          <a:xfrm>
            <a:off x="838200" y="1825625"/>
            <a:ext cx="10515600" cy="4351340"/>
          </a:xfrm>
          <a:prstGeom prst="rect">
            <a:avLst/>
          </a:prstGeom>
        </p:spPr>
        <p:txBody>
          <a:bodyPr/>
          <a:lstStyle>
            <a:lvl1pPr marL="228593" indent="-228593" defTabSz="914377"/>
            <a:lvl2pPr marL="723881" indent="-266692" defTabSz="914377"/>
            <a:lvl3pPr marL="1234408" indent="-320031" defTabSz="914377"/>
            <a:lvl4pPr marL="1727156" indent="-355590" defTabSz="914377"/>
            <a:lvl5pPr marL="2184345" indent="-355590" defTabSz="914377"/>
          </a:lstStyle>
          <a:p>
            <a:r>
              <a:t>正文级别 1</a:t>
            </a:r>
          </a:p>
          <a:p>
            <a:pPr lvl="1"/>
            <a:r>
              <a:t>正文级别 2</a:t>
            </a:r>
          </a:p>
          <a:p>
            <a:pPr lvl="2"/>
            <a:r>
              <a:t>正文级别 3</a:t>
            </a:r>
          </a:p>
          <a:p>
            <a:pPr lvl="3"/>
            <a:r>
              <a:t>正文级别 4</a:t>
            </a:r>
          </a:p>
          <a:p>
            <a:pPr lvl="4"/>
            <a:r>
              <a:t>正文级别 5</a:t>
            </a:r>
          </a:p>
        </p:txBody>
      </p:sp>
      <p:sp>
        <p:nvSpPr>
          <p:cNvPr id="73" name="幻灯片编号"/>
          <p:cNvSpPr txBox="1">
            <a:spLocks noGrp="1"/>
          </p:cNvSpPr>
          <p:nvPr>
            <p:ph type="sldNum" sz="quarter" idx="2"/>
          </p:nvPr>
        </p:nvSpPr>
        <p:spPr>
          <a:xfrm>
            <a:off x="11095176" y="6414761"/>
            <a:ext cx="258624" cy="248306"/>
          </a:xfrm>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54462819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2_标题和内容">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832217349"/>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2_标题幻灯片">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958653498"/>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3_标题幻灯片">
    <p:spTree>
      <p:nvGrpSpPr>
        <p:cNvPr id="1" name=""/>
        <p:cNvGrpSpPr/>
        <p:nvPr/>
      </p:nvGrpSpPr>
      <p:grpSpPr>
        <a:xfrm>
          <a:off x="0" y="0"/>
          <a:ext cx="0" cy="0"/>
          <a:chOff x="0" y="0"/>
          <a:chExt cx="0" cy="0"/>
        </a:xfrm>
      </p:grpSpPr>
      <p:sp>
        <p:nvSpPr>
          <p:cNvPr id="303" name="标题文本"/>
          <p:cNvSpPr txBox="1">
            <a:spLocks noGrp="1"/>
          </p:cNvSpPr>
          <p:nvPr>
            <p:ph type="title"/>
          </p:nvPr>
        </p:nvSpPr>
        <p:spPr>
          <a:xfrm>
            <a:off x="1524199" y="1122362"/>
            <a:ext cx="9145191" cy="2387602"/>
          </a:xfrm>
          <a:prstGeom prst="rect">
            <a:avLst/>
          </a:prstGeom>
        </p:spPr>
        <p:txBody>
          <a:bodyPr anchor="b"/>
          <a:lstStyle>
            <a:lvl1pPr algn="ctr" defTabSz="914216">
              <a:defRPr sz="5900">
                <a:latin typeface="Microsoft YaHei"/>
                <a:ea typeface="Microsoft YaHei"/>
                <a:cs typeface="Microsoft YaHei"/>
                <a:sym typeface="Microsoft YaHei"/>
              </a:defRPr>
            </a:lvl1pPr>
          </a:lstStyle>
          <a:p>
            <a:r>
              <a:t>标题文本</a:t>
            </a:r>
          </a:p>
        </p:txBody>
      </p:sp>
      <p:sp>
        <p:nvSpPr>
          <p:cNvPr id="304" name="正文级别 1…"/>
          <p:cNvSpPr txBox="1">
            <a:spLocks noGrp="1"/>
          </p:cNvSpPr>
          <p:nvPr>
            <p:ph type="body" sz="quarter" idx="1"/>
          </p:nvPr>
        </p:nvSpPr>
        <p:spPr>
          <a:xfrm>
            <a:off x="1524199" y="3602037"/>
            <a:ext cx="9145191" cy="1655764"/>
          </a:xfrm>
          <a:prstGeom prst="rect">
            <a:avLst/>
          </a:prstGeom>
        </p:spPr>
        <p:txBody>
          <a:bodyPr/>
          <a:lstStyle>
            <a:lvl1pPr marL="0" indent="0" algn="ctr" defTabSz="914216">
              <a:buSzTx/>
              <a:buFontTx/>
              <a:buNone/>
              <a:defRPr sz="2400">
                <a:latin typeface="Microsoft YaHei"/>
                <a:ea typeface="Microsoft YaHei"/>
                <a:cs typeface="Microsoft YaHei"/>
                <a:sym typeface="Microsoft YaHei"/>
              </a:defRPr>
            </a:lvl1pPr>
            <a:lvl2pPr marL="0" indent="0" algn="ctr" defTabSz="914216">
              <a:buSzTx/>
              <a:buFontTx/>
              <a:buNone/>
              <a:defRPr sz="2400">
                <a:latin typeface="Microsoft YaHei"/>
                <a:ea typeface="Microsoft YaHei"/>
                <a:cs typeface="Microsoft YaHei"/>
                <a:sym typeface="Microsoft YaHei"/>
              </a:defRPr>
            </a:lvl2pPr>
            <a:lvl3pPr marL="0" indent="0" algn="ctr" defTabSz="914216">
              <a:buSzTx/>
              <a:buFontTx/>
              <a:buNone/>
              <a:defRPr sz="2400">
                <a:latin typeface="Microsoft YaHei"/>
                <a:ea typeface="Microsoft YaHei"/>
                <a:cs typeface="Microsoft YaHei"/>
                <a:sym typeface="Microsoft YaHei"/>
              </a:defRPr>
            </a:lvl3pPr>
            <a:lvl4pPr marL="0" indent="0" algn="ctr" defTabSz="914216">
              <a:buSzTx/>
              <a:buFontTx/>
              <a:buNone/>
              <a:defRPr sz="2400">
                <a:latin typeface="Microsoft YaHei"/>
                <a:ea typeface="Microsoft YaHei"/>
                <a:cs typeface="Microsoft YaHei"/>
                <a:sym typeface="Microsoft YaHei"/>
              </a:defRPr>
            </a:lvl4pPr>
            <a:lvl5pPr marL="0" indent="0" algn="ctr" defTabSz="914216">
              <a:buSzTx/>
              <a:buFontTx/>
              <a:buNone/>
              <a:defRPr sz="2400">
                <a:latin typeface="Microsoft YaHei"/>
                <a:ea typeface="Microsoft YaHei"/>
                <a:cs typeface="Microsoft YaHei"/>
                <a:sym typeface="Microsoft YaHei"/>
              </a:defRPr>
            </a:lvl5pPr>
          </a:lstStyle>
          <a:p>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 xmlns:p14="http://schemas.microsoft.com/office/powerpoint/2010/main" val="3039201314"/>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3_标题和内容">
    <p:spTree>
      <p:nvGrpSpPr>
        <p:cNvPr id="1" name=""/>
        <p:cNvGrpSpPr/>
        <p:nvPr/>
      </p:nvGrpSpPr>
      <p:grpSpPr>
        <a:xfrm>
          <a:off x="0" y="0"/>
          <a:ext cx="0" cy="0"/>
          <a:chOff x="0" y="0"/>
          <a:chExt cx="0" cy="0"/>
        </a:xfrm>
      </p:grpSpPr>
      <p:sp>
        <p:nvSpPr>
          <p:cNvPr id="338" name="标题文本"/>
          <p:cNvSpPr txBox="1">
            <a:spLocks noGrp="1"/>
          </p:cNvSpPr>
          <p:nvPr>
            <p:ph type="title"/>
          </p:nvPr>
        </p:nvSpPr>
        <p:spPr>
          <a:prstGeom prst="rect">
            <a:avLst/>
          </a:prstGeom>
        </p:spPr>
        <p:txBody>
          <a:bodyPr/>
          <a:lstStyle/>
          <a:p>
            <a:r>
              <a:t>标题文本</a:t>
            </a:r>
          </a:p>
        </p:txBody>
      </p:sp>
      <p:sp>
        <p:nvSpPr>
          <p:cNvPr id="339" name="正文级别 1…"/>
          <p:cNvSpPr txBox="1">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340"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1960285153"/>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Content Page C 图文内容页">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a:t>单击此处编辑母版标题样式</a:t>
            </a:r>
          </a:p>
        </p:txBody>
      </p:sp>
      <p:sp>
        <p:nvSpPr>
          <p:cNvPr id="7" name="文本占位符 5"/>
          <p:cNvSpPr>
            <a:spLocks noGrp="1"/>
          </p:cNvSpPr>
          <p:nvPr>
            <p:ph type="body" sz="quarter" idx="10" hasCustomPrompt="1"/>
          </p:nvPr>
        </p:nvSpPr>
        <p:spPr>
          <a:xfrm>
            <a:off x="1409096" y="6438655"/>
            <a:ext cx="5135821" cy="244808"/>
          </a:xfrm>
          <a:prstGeom prst="rect">
            <a:avLst/>
          </a:prstGeom>
        </p:spPr>
        <p:txBody>
          <a:bodyPr anchor="ctr">
            <a:normAutofit/>
          </a:bodyPr>
          <a:lstStyle>
            <a:lvl1pPr marL="0" marR="0" indent="0" algn="l" defTabSz="412750" rtl="0" fontAlgn="auto" latinLnBrk="0" hangingPunct="0">
              <a:lnSpc>
                <a:spcPct val="100000"/>
              </a:lnSpc>
              <a:spcBef>
                <a:spcPts val="0"/>
              </a:spcBef>
              <a:spcAft>
                <a:spcPts val="0"/>
              </a:spcAft>
              <a:buClrTx/>
              <a:buSzTx/>
              <a:buFontTx/>
              <a:buNone/>
              <a:tabLst/>
              <a:defRPr kumimoji="0" lang="zh-CN" altLang="en-US" sz="1000" b="0" i="0" u="none" strike="noStrike" cap="none" spc="0" normalizeH="0" baseline="0" dirty="0">
                <a:ln>
                  <a:noFill/>
                </a:ln>
                <a:solidFill>
                  <a:srgbClr val="5E5E5E"/>
                </a:solidFill>
                <a:effectLst/>
                <a:uFillTx/>
                <a:latin typeface="OPPOSans R" charset="-122"/>
                <a:ea typeface="OPPOSans R" charset="-122"/>
                <a:cs typeface="OPPOSans R"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p>
        </p:txBody>
      </p:sp>
      <p:sp>
        <p:nvSpPr>
          <p:cNvPr id="9" name="图片占位符 8"/>
          <p:cNvSpPr>
            <a:spLocks noGrp="1"/>
          </p:cNvSpPr>
          <p:nvPr>
            <p:ph type="pic" sz="quarter" idx="11"/>
          </p:nvPr>
        </p:nvSpPr>
        <p:spPr>
          <a:xfrm>
            <a:off x="6251575" y="1084263"/>
            <a:ext cx="5557838" cy="5227638"/>
          </a:xfrm>
          <a:prstGeom prst="rect">
            <a:avLst/>
          </a:prstGeom>
        </p:spPr>
        <p:txBody>
          <a:bodyPr/>
          <a:lstStyle/>
          <a:p>
            <a:endParaRPr kumimoji="1" lang="zh-CN" altLang="en-US" dirty="0"/>
          </a:p>
        </p:txBody>
      </p:sp>
      <p:sp>
        <p:nvSpPr>
          <p:cNvPr id="12" name="内容占位符 11"/>
          <p:cNvSpPr>
            <a:spLocks noGrp="1"/>
          </p:cNvSpPr>
          <p:nvPr>
            <p:ph sz="quarter" idx="12"/>
          </p:nvPr>
        </p:nvSpPr>
        <p:spPr>
          <a:xfrm>
            <a:off x="388144" y="1712119"/>
            <a:ext cx="4343345" cy="459978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Tree>
    <p:extLst>
      <p:ext uri="{BB962C8B-B14F-4D97-AF65-F5344CB8AC3E}">
        <p14:creationId xmlns="" xmlns:p14="http://schemas.microsoft.com/office/powerpoint/2010/main" val="170340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pPr/>
              <a:t>2020/11/17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pPr/>
              <a:t>‹#›</a:t>
            </a:fld>
            <a:endParaRPr lang="zh-CN" altLang="en-US"/>
          </a:p>
        </p:txBody>
      </p:sp>
    </p:spTree>
    <p:extLst>
      <p:ext uri="{BB962C8B-B14F-4D97-AF65-F5344CB8AC3E}">
        <p14:creationId xmlns="" xmlns:p14="http://schemas.microsoft.com/office/powerpoint/2010/main" val="29058257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标题文本"/>
          <p:cNvSpPr txBox="1">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正文级别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3"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2976538468"/>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标题文本"/>
          <p:cNvSpPr txBox="1">
            <a:spLocks noGrp="1"/>
          </p:cNvSpPr>
          <p:nvPr>
            <p:ph type="title"/>
          </p:nvPr>
        </p:nvSpPr>
        <p:spPr>
          <a:prstGeom prst="rect">
            <a:avLst/>
          </a:prstGeom>
        </p:spPr>
        <p:txBody>
          <a:bodyPr/>
          <a:lstStyle/>
          <a:p>
            <a:r>
              <a:t>标题文本</a:t>
            </a:r>
          </a:p>
        </p:txBody>
      </p:sp>
      <p:sp>
        <p:nvSpPr>
          <p:cNvPr id="21" name="正文级别 1…"/>
          <p:cNvSpPr txBox="1">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2845479327"/>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29"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3832001875"/>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36" name="幻灯片标题"/>
          <p:cNvSpPr txBox="1">
            <a:spLocks noGrp="1"/>
          </p:cNvSpPr>
          <p:nvPr>
            <p:ph type="title" hasCustomPrompt="1"/>
          </p:nvPr>
        </p:nvSpPr>
        <p:spPr>
          <a:prstGeom prst="rect">
            <a:avLst/>
          </a:prstGeom>
        </p:spPr>
        <p:txBody>
          <a:bodyPr/>
          <a:lstStyle/>
          <a:p>
            <a:r>
              <a:t>幻灯片标题</a:t>
            </a:r>
          </a:p>
        </p:txBody>
      </p:sp>
      <p:sp>
        <p:nvSpPr>
          <p:cNvPr id="37" name="正文级别 1…"/>
          <p:cNvSpPr txBox="1">
            <a:spLocks noGrp="1"/>
          </p:cNvSpPr>
          <p:nvPr>
            <p:ph type="body" sz="quarter" idx="1" hasCustomPrompt="1"/>
          </p:nvPr>
        </p:nvSpPr>
        <p:spPr>
          <a:xfrm>
            <a:off x="603251" y="1186482"/>
            <a:ext cx="10985501" cy="467392"/>
          </a:xfrm>
          <a:prstGeom prst="rect">
            <a:avLst/>
          </a:prstGeom>
        </p:spPr>
        <p:txBody>
          <a:bodyPr lIns="45718" tIns="45718" rIns="45718" bIns="45718"/>
          <a:lstStyle>
            <a:lvl1pPr marL="0" indent="0" defTabSz="362584">
              <a:lnSpc>
                <a:spcPct val="100000"/>
              </a:lnSpc>
              <a:spcBef>
                <a:spcPts val="0"/>
              </a:spcBef>
              <a:buSzTx/>
              <a:buFontTx/>
              <a:buNone/>
              <a:defRPr sz="2400" b="1"/>
            </a:lvl1pPr>
            <a:lvl2pPr marL="685800" indent="-228600" defTabSz="362584">
              <a:lnSpc>
                <a:spcPct val="100000"/>
              </a:lnSpc>
              <a:spcBef>
                <a:spcPts val="0"/>
              </a:spcBef>
              <a:buFontTx/>
              <a:defRPr sz="2400" b="1"/>
            </a:lvl2pPr>
            <a:lvl3pPr marL="1188719" indent="-274319" defTabSz="362584">
              <a:lnSpc>
                <a:spcPct val="100000"/>
              </a:lnSpc>
              <a:spcBef>
                <a:spcPts val="0"/>
              </a:spcBef>
              <a:buFontTx/>
              <a:defRPr sz="2400" b="1"/>
            </a:lvl3pPr>
            <a:lvl4pPr marL="1676400" indent="-304800" defTabSz="362584">
              <a:lnSpc>
                <a:spcPct val="100000"/>
              </a:lnSpc>
              <a:spcBef>
                <a:spcPts val="0"/>
              </a:spcBef>
              <a:buFontTx/>
              <a:defRPr sz="2400" b="1"/>
            </a:lvl4pPr>
            <a:lvl5pPr marL="2133600" indent="-304800" defTabSz="362584">
              <a:lnSpc>
                <a:spcPct val="100000"/>
              </a:lnSpc>
              <a:spcBef>
                <a:spcPts val="0"/>
              </a:spcBef>
              <a:buFontTx/>
              <a:defRPr sz="2400" b="1"/>
            </a:lvl5pPr>
          </a:lstStyle>
          <a:p>
            <a:r>
              <a:t>幻灯片副标题</a:t>
            </a:r>
          </a:p>
          <a:p>
            <a:pPr lvl="1"/>
            <a:endParaRPr/>
          </a:p>
          <a:p>
            <a:pPr lvl="2"/>
            <a:endParaRPr/>
          </a:p>
          <a:p>
            <a:pPr lvl="3"/>
            <a:endParaRPr/>
          </a:p>
          <a:p>
            <a:pPr lvl="4"/>
            <a:endParaRPr/>
          </a:p>
        </p:txBody>
      </p:sp>
      <p:sp>
        <p:nvSpPr>
          <p:cNvPr id="38" name="正文级别 1…"/>
          <p:cNvSpPr txBox="1">
            <a:spLocks noGrp="1"/>
          </p:cNvSpPr>
          <p:nvPr>
            <p:ph type="body" idx="13" hasCustomPrompt="1"/>
          </p:nvPr>
        </p:nvSpPr>
        <p:spPr>
          <a:prstGeom prst="rect">
            <a:avLst/>
          </a:prstGeom>
        </p:spPr>
        <p:txBody>
          <a:bodyPr/>
          <a:lstStyle/>
          <a:p>
            <a:r>
              <a:t>幻灯片项目符号文本</a:t>
            </a:r>
          </a:p>
        </p:txBody>
      </p:sp>
      <p:sp>
        <p:nvSpPr>
          <p:cNvPr id="39"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2857129678"/>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1_标题幻灯片">
    <p:spTree>
      <p:nvGrpSpPr>
        <p:cNvPr id="1" name=""/>
        <p:cNvGrpSpPr/>
        <p:nvPr/>
      </p:nvGrpSpPr>
      <p:grpSpPr>
        <a:xfrm>
          <a:off x="0" y="0"/>
          <a:ext cx="0" cy="0"/>
          <a:chOff x="0" y="0"/>
          <a:chExt cx="0" cy="0"/>
        </a:xfrm>
      </p:grpSpPr>
      <p:sp>
        <p:nvSpPr>
          <p:cNvPr id="55" name="幻灯片编号"/>
          <p:cNvSpPr txBox="1">
            <a:spLocks noGrp="1"/>
          </p:cNvSpPr>
          <p:nvPr>
            <p:ph type="sldNum" sz="quarter" idx="2"/>
          </p:nvPr>
        </p:nvSpPr>
        <p:spPr>
          <a:xfrm>
            <a:off x="5892800" y="6172200"/>
            <a:ext cx="2844800" cy="368301"/>
          </a:xfrm>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3272259062"/>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1_标题和内容">
    <p:spTree>
      <p:nvGrpSpPr>
        <p:cNvPr id="1" name=""/>
        <p:cNvGrpSpPr/>
        <p:nvPr/>
      </p:nvGrpSpPr>
      <p:grpSpPr>
        <a:xfrm>
          <a:off x="0" y="0"/>
          <a:ext cx="0" cy="0"/>
          <a:chOff x="0" y="0"/>
          <a:chExt cx="0" cy="0"/>
        </a:xfrm>
      </p:grpSpPr>
      <p:sp>
        <p:nvSpPr>
          <p:cNvPr id="71" name="标题文本"/>
          <p:cNvSpPr txBox="1">
            <a:spLocks noGrp="1"/>
          </p:cNvSpPr>
          <p:nvPr>
            <p:ph type="title"/>
          </p:nvPr>
        </p:nvSpPr>
        <p:spPr>
          <a:prstGeom prst="rect">
            <a:avLst/>
          </a:prstGeom>
        </p:spPr>
        <p:txBody>
          <a:bodyPr/>
          <a:lstStyle>
            <a:lvl1pPr defTabSz="914377"/>
          </a:lstStyle>
          <a:p>
            <a:r>
              <a:t>标题文本</a:t>
            </a:r>
          </a:p>
        </p:txBody>
      </p:sp>
      <p:sp>
        <p:nvSpPr>
          <p:cNvPr id="72" name="正文级别 1…"/>
          <p:cNvSpPr txBox="1">
            <a:spLocks noGrp="1"/>
          </p:cNvSpPr>
          <p:nvPr>
            <p:ph type="body" idx="1"/>
          </p:nvPr>
        </p:nvSpPr>
        <p:spPr>
          <a:xfrm>
            <a:off x="838200" y="1825625"/>
            <a:ext cx="10515600" cy="4351340"/>
          </a:xfrm>
          <a:prstGeom prst="rect">
            <a:avLst/>
          </a:prstGeom>
        </p:spPr>
        <p:txBody>
          <a:bodyPr/>
          <a:lstStyle>
            <a:lvl1pPr marL="228593" indent="-228593" defTabSz="914377"/>
            <a:lvl2pPr marL="723881" indent="-266692" defTabSz="914377"/>
            <a:lvl3pPr marL="1234408" indent="-320031" defTabSz="914377"/>
            <a:lvl4pPr marL="1727156" indent="-355590" defTabSz="914377"/>
            <a:lvl5pPr marL="2184345" indent="-355590" defTabSz="914377"/>
          </a:lstStyle>
          <a:p>
            <a:r>
              <a:t>正文级别 1</a:t>
            </a:r>
          </a:p>
          <a:p>
            <a:pPr lvl="1"/>
            <a:r>
              <a:t>正文级别 2</a:t>
            </a:r>
          </a:p>
          <a:p>
            <a:pPr lvl="2"/>
            <a:r>
              <a:t>正文级别 3</a:t>
            </a:r>
          </a:p>
          <a:p>
            <a:pPr lvl="3"/>
            <a:r>
              <a:t>正文级别 4</a:t>
            </a:r>
          </a:p>
          <a:p>
            <a:pPr lvl="4"/>
            <a:r>
              <a:t>正文级别 5</a:t>
            </a:r>
          </a:p>
        </p:txBody>
      </p:sp>
      <p:sp>
        <p:nvSpPr>
          <p:cNvPr id="73" name="幻灯片编号"/>
          <p:cNvSpPr txBox="1">
            <a:spLocks noGrp="1"/>
          </p:cNvSpPr>
          <p:nvPr>
            <p:ph type="sldNum" sz="quarter" idx="2"/>
          </p:nvPr>
        </p:nvSpPr>
        <p:spPr>
          <a:xfrm>
            <a:off x="11095176" y="6414761"/>
            <a:ext cx="258624" cy="248306"/>
          </a:xfrm>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1913401758"/>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2_标题和内容">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906623798"/>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2_标题幻灯片">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778712279"/>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3_标题幻灯片">
    <p:spTree>
      <p:nvGrpSpPr>
        <p:cNvPr id="1" name=""/>
        <p:cNvGrpSpPr/>
        <p:nvPr/>
      </p:nvGrpSpPr>
      <p:grpSpPr>
        <a:xfrm>
          <a:off x="0" y="0"/>
          <a:ext cx="0" cy="0"/>
          <a:chOff x="0" y="0"/>
          <a:chExt cx="0" cy="0"/>
        </a:xfrm>
      </p:grpSpPr>
      <p:sp>
        <p:nvSpPr>
          <p:cNvPr id="303" name="标题文本"/>
          <p:cNvSpPr txBox="1">
            <a:spLocks noGrp="1"/>
          </p:cNvSpPr>
          <p:nvPr>
            <p:ph type="title"/>
          </p:nvPr>
        </p:nvSpPr>
        <p:spPr>
          <a:xfrm>
            <a:off x="1524199" y="1122362"/>
            <a:ext cx="9145191" cy="2387602"/>
          </a:xfrm>
          <a:prstGeom prst="rect">
            <a:avLst/>
          </a:prstGeom>
        </p:spPr>
        <p:txBody>
          <a:bodyPr anchor="b"/>
          <a:lstStyle>
            <a:lvl1pPr algn="ctr" defTabSz="914216">
              <a:defRPr sz="5900">
                <a:latin typeface="Microsoft YaHei"/>
                <a:ea typeface="Microsoft YaHei"/>
                <a:cs typeface="Microsoft YaHei"/>
                <a:sym typeface="Microsoft YaHei"/>
              </a:defRPr>
            </a:lvl1pPr>
          </a:lstStyle>
          <a:p>
            <a:r>
              <a:t>标题文本</a:t>
            </a:r>
          </a:p>
        </p:txBody>
      </p:sp>
      <p:sp>
        <p:nvSpPr>
          <p:cNvPr id="304" name="正文级别 1…"/>
          <p:cNvSpPr txBox="1">
            <a:spLocks noGrp="1"/>
          </p:cNvSpPr>
          <p:nvPr>
            <p:ph type="body" sz="quarter" idx="1"/>
          </p:nvPr>
        </p:nvSpPr>
        <p:spPr>
          <a:xfrm>
            <a:off x="1524199" y="3602037"/>
            <a:ext cx="9145191" cy="1655764"/>
          </a:xfrm>
          <a:prstGeom prst="rect">
            <a:avLst/>
          </a:prstGeom>
        </p:spPr>
        <p:txBody>
          <a:bodyPr/>
          <a:lstStyle>
            <a:lvl1pPr marL="0" indent="0" algn="ctr" defTabSz="914216">
              <a:buSzTx/>
              <a:buFontTx/>
              <a:buNone/>
              <a:defRPr sz="2400">
                <a:latin typeface="Microsoft YaHei"/>
                <a:ea typeface="Microsoft YaHei"/>
                <a:cs typeface="Microsoft YaHei"/>
                <a:sym typeface="Microsoft YaHei"/>
              </a:defRPr>
            </a:lvl1pPr>
            <a:lvl2pPr marL="0" indent="0" algn="ctr" defTabSz="914216">
              <a:buSzTx/>
              <a:buFontTx/>
              <a:buNone/>
              <a:defRPr sz="2400">
                <a:latin typeface="Microsoft YaHei"/>
                <a:ea typeface="Microsoft YaHei"/>
                <a:cs typeface="Microsoft YaHei"/>
                <a:sym typeface="Microsoft YaHei"/>
              </a:defRPr>
            </a:lvl2pPr>
            <a:lvl3pPr marL="0" indent="0" algn="ctr" defTabSz="914216">
              <a:buSzTx/>
              <a:buFontTx/>
              <a:buNone/>
              <a:defRPr sz="2400">
                <a:latin typeface="Microsoft YaHei"/>
                <a:ea typeface="Microsoft YaHei"/>
                <a:cs typeface="Microsoft YaHei"/>
                <a:sym typeface="Microsoft YaHei"/>
              </a:defRPr>
            </a:lvl3pPr>
            <a:lvl4pPr marL="0" indent="0" algn="ctr" defTabSz="914216">
              <a:buSzTx/>
              <a:buFontTx/>
              <a:buNone/>
              <a:defRPr sz="2400">
                <a:latin typeface="Microsoft YaHei"/>
                <a:ea typeface="Microsoft YaHei"/>
                <a:cs typeface="Microsoft YaHei"/>
                <a:sym typeface="Microsoft YaHei"/>
              </a:defRPr>
            </a:lvl4pPr>
            <a:lvl5pPr marL="0" indent="0" algn="ctr" defTabSz="914216">
              <a:buSzTx/>
              <a:buFontTx/>
              <a:buNone/>
              <a:defRPr sz="2400">
                <a:latin typeface="Microsoft YaHei"/>
                <a:ea typeface="Microsoft YaHei"/>
                <a:cs typeface="Microsoft YaHei"/>
                <a:sym typeface="Microsoft YaHei"/>
              </a:defRPr>
            </a:lvl5pPr>
          </a:lstStyle>
          <a:p>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 xmlns:p14="http://schemas.microsoft.com/office/powerpoint/2010/main" val="596737016"/>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3_标题和内容">
    <p:spTree>
      <p:nvGrpSpPr>
        <p:cNvPr id="1" name=""/>
        <p:cNvGrpSpPr/>
        <p:nvPr/>
      </p:nvGrpSpPr>
      <p:grpSpPr>
        <a:xfrm>
          <a:off x="0" y="0"/>
          <a:ext cx="0" cy="0"/>
          <a:chOff x="0" y="0"/>
          <a:chExt cx="0" cy="0"/>
        </a:xfrm>
      </p:grpSpPr>
      <p:sp>
        <p:nvSpPr>
          <p:cNvPr id="338" name="标题文本"/>
          <p:cNvSpPr txBox="1">
            <a:spLocks noGrp="1"/>
          </p:cNvSpPr>
          <p:nvPr>
            <p:ph type="title"/>
          </p:nvPr>
        </p:nvSpPr>
        <p:spPr>
          <a:prstGeom prst="rect">
            <a:avLst/>
          </a:prstGeom>
        </p:spPr>
        <p:txBody>
          <a:bodyPr/>
          <a:lstStyle/>
          <a:p>
            <a:r>
              <a:t>标题文本</a:t>
            </a:r>
          </a:p>
        </p:txBody>
      </p:sp>
      <p:sp>
        <p:nvSpPr>
          <p:cNvPr id="339" name="正文级别 1…"/>
          <p:cNvSpPr txBox="1">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340"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 xmlns:p14="http://schemas.microsoft.com/office/powerpoint/2010/main" val="305036943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pPr/>
              <a:t>2020/11/17</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pPr/>
              <a:t>‹#›</a:t>
            </a:fld>
            <a:endParaRPr lang="zh-CN" altLang="en-US"/>
          </a:p>
        </p:txBody>
      </p:sp>
    </p:spTree>
    <p:extLst>
      <p:ext uri="{BB962C8B-B14F-4D97-AF65-F5344CB8AC3E}">
        <p14:creationId xmlns="" xmlns:p14="http://schemas.microsoft.com/office/powerpoint/2010/main" val="16811704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Content Page C 图文内容页">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a:t>单击此处编辑母版标题样式</a:t>
            </a:r>
          </a:p>
        </p:txBody>
      </p:sp>
      <p:sp>
        <p:nvSpPr>
          <p:cNvPr id="7" name="文本占位符 5"/>
          <p:cNvSpPr>
            <a:spLocks noGrp="1"/>
          </p:cNvSpPr>
          <p:nvPr>
            <p:ph type="body" sz="quarter" idx="10" hasCustomPrompt="1"/>
          </p:nvPr>
        </p:nvSpPr>
        <p:spPr>
          <a:xfrm>
            <a:off x="1409096" y="6438655"/>
            <a:ext cx="5135821" cy="244808"/>
          </a:xfrm>
          <a:prstGeom prst="rect">
            <a:avLst/>
          </a:prstGeom>
        </p:spPr>
        <p:txBody>
          <a:bodyPr anchor="ctr">
            <a:normAutofit/>
          </a:bodyPr>
          <a:lstStyle>
            <a:lvl1pPr marL="0" marR="0" indent="0" algn="l" defTabSz="412750" rtl="0" fontAlgn="auto" latinLnBrk="0" hangingPunct="0">
              <a:lnSpc>
                <a:spcPct val="100000"/>
              </a:lnSpc>
              <a:spcBef>
                <a:spcPts val="0"/>
              </a:spcBef>
              <a:spcAft>
                <a:spcPts val="0"/>
              </a:spcAft>
              <a:buClrTx/>
              <a:buSzTx/>
              <a:buFontTx/>
              <a:buNone/>
              <a:tabLst/>
              <a:defRPr kumimoji="0" lang="zh-CN" altLang="en-US" sz="1000" b="0" i="0" u="none" strike="noStrike" cap="none" spc="0" normalizeH="0" baseline="0" dirty="0">
                <a:ln>
                  <a:noFill/>
                </a:ln>
                <a:solidFill>
                  <a:srgbClr val="5E5E5E"/>
                </a:solidFill>
                <a:effectLst/>
                <a:uFillTx/>
                <a:latin typeface="OPPOSans R" charset="-122"/>
                <a:ea typeface="OPPOSans R" charset="-122"/>
                <a:cs typeface="OPPOSans R"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p>
        </p:txBody>
      </p:sp>
      <p:sp>
        <p:nvSpPr>
          <p:cNvPr id="9" name="图片占位符 8"/>
          <p:cNvSpPr>
            <a:spLocks noGrp="1"/>
          </p:cNvSpPr>
          <p:nvPr>
            <p:ph type="pic" sz="quarter" idx="11"/>
          </p:nvPr>
        </p:nvSpPr>
        <p:spPr>
          <a:xfrm>
            <a:off x="6251575" y="1084263"/>
            <a:ext cx="5557838" cy="5227638"/>
          </a:xfrm>
          <a:prstGeom prst="rect">
            <a:avLst/>
          </a:prstGeom>
        </p:spPr>
        <p:txBody>
          <a:bodyPr/>
          <a:lstStyle/>
          <a:p>
            <a:endParaRPr kumimoji="1" lang="zh-CN" altLang="en-US" dirty="0"/>
          </a:p>
        </p:txBody>
      </p:sp>
      <p:sp>
        <p:nvSpPr>
          <p:cNvPr id="12" name="内容占位符 11"/>
          <p:cNvSpPr>
            <a:spLocks noGrp="1"/>
          </p:cNvSpPr>
          <p:nvPr>
            <p:ph sz="quarter" idx="12"/>
          </p:nvPr>
        </p:nvSpPr>
        <p:spPr>
          <a:xfrm>
            <a:off x="388144" y="1712119"/>
            <a:ext cx="4343345" cy="459978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Tree>
    <p:extLst>
      <p:ext uri="{BB962C8B-B14F-4D97-AF65-F5344CB8AC3E}">
        <p14:creationId xmlns="" xmlns:p14="http://schemas.microsoft.com/office/powerpoint/2010/main" val="29712832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26E6044-5E59-4165-B9A9-3D6BA80ED87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02529B2A-6B68-4244-B55D-5E9C803788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FEB5DB3C-227C-4368-A719-D8023F178A98}"/>
              </a:ext>
            </a:extLst>
          </p:cNvPr>
          <p:cNvSpPr>
            <a:spLocks noGrp="1"/>
          </p:cNvSpPr>
          <p:nvPr>
            <p:ph type="dt" sz="half" idx="10"/>
          </p:nvPr>
        </p:nvSpPr>
        <p:spPr/>
        <p:txBody>
          <a:bodyPr/>
          <a:lstStyle/>
          <a:p>
            <a:fld id="{393F6E54-FA1E-46AE-9164-F5A28F5A3BDE}" type="datetimeFigureOut">
              <a:rPr lang="zh-CN" altLang="en-US" smtClean="0"/>
              <a:pPr/>
              <a:t>2020/11/17</a:t>
            </a:fld>
            <a:endParaRPr lang="zh-CN" altLang="en-US"/>
          </a:p>
        </p:txBody>
      </p:sp>
      <p:sp>
        <p:nvSpPr>
          <p:cNvPr id="5" name="页脚占位符 4">
            <a:extLst>
              <a:ext uri="{FF2B5EF4-FFF2-40B4-BE49-F238E27FC236}">
                <a16:creationId xmlns="" xmlns:a16="http://schemas.microsoft.com/office/drawing/2014/main" id="{E7C06590-3455-4916-B13E-02D76B66452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9F922AE-FBA4-4748-8A51-EFCDB721B3DE}"/>
              </a:ext>
            </a:extLst>
          </p:cNvPr>
          <p:cNvSpPr>
            <a:spLocks noGrp="1"/>
          </p:cNvSpPr>
          <p:nvPr>
            <p:ph type="sldNum" sz="quarter" idx="12"/>
          </p:nvPr>
        </p:nvSpPr>
        <p:spPr/>
        <p:txBody>
          <a:body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28216947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4DE7519-3200-4FD1-896A-161BC98A621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1386B56-17A0-43BB-855D-7DD40B09EAB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00A61D27-9A78-4C2E-9275-177BCE165715}"/>
              </a:ext>
            </a:extLst>
          </p:cNvPr>
          <p:cNvSpPr>
            <a:spLocks noGrp="1"/>
          </p:cNvSpPr>
          <p:nvPr>
            <p:ph type="dt" sz="half" idx="10"/>
          </p:nvPr>
        </p:nvSpPr>
        <p:spPr/>
        <p:txBody>
          <a:bodyPr/>
          <a:lstStyle/>
          <a:p>
            <a:fld id="{393F6E54-FA1E-46AE-9164-F5A28F5A3BDE}" type="datetimeFigureOut">
              <a:rPr lang="zh-CN" altLang="en-US" smtClean="0"/>
              <a:pPr/>
              <a:t>2020/11/17</a:t>
            </a:fld>
            <a:endParaRPr lang="zh-CN" altLang="en-US"/>
          </a:p>
        </p:txBody>
      </p:sp>
      <p:sp>
        <p:nvSpPr>
          <p:cNvPr id="5" name="页脚占位符 4">
            <a:extLst>
              <a:ext uri="{FF2B5EF4-FFF2-40B4-BE49-F238E27FC236}">
                <a16:creationId xmlns="" xmlns:a16="http://schemas.microsoft.com/office/drawing/2014/main" id="{693BECE6-E606-4615-806A-95553DA3FE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EC08B0C-1A29-413F-A997-9868FB8D55DF}"/>
              </a:ext>
            </a:extLst>
          </p:cNvPr>
          <p:cNvSpPr>
            <a:spLocks noGrp="1"/>
          </p:cNvSpPr>
          <p:nvPr>
            <p:ph type="sldNum" sz="quarter" idx="12"/>
          </p:nvPr>
        </p:nvSpPr>
        <p:spPr/>
        <p:txBody>
          <a:body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34133076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FA089B2-4843-4E70-B114-550730C3087D}"/>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00AF94E7-4D2C-4240-A490-B8DEA4BBFC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77967E8D-ADEC-44FC-8619-1EF64E796DD8}"/>
              </a:ext>
            </a:extLst>
          </p:cNvPr>
          <p:cNvSpPr>
            <a:spLocks noGrp="1"/>
          </p:cNvSpPr>
          <p:nvPr>
            <p:ph type="dt" sz="half" idx="10"/>
          </p:nvPr>
        </p:nvSpPr>
        <p:spPr/>
        <p:txBody>
          <a:bodyPr/>
          <a:lstStyle/>
          <a:p>
            <a:fld id="{393F6E54-FA1E-46AE-9164-F5A28F5A3BDE}" type="datetimeFigureOut">
              <a:rPr lang="zh-CN" altLang="en-US" smtClean="0"/>
              <a:pPr/>
              <a:t>2020/11/17</a:t>
            </a:fld>
            <a:endParaRPr lang="zh-CN" altLang="en-US"/>
          </a:p>
        </p:txBody>
      </p:sp>
      <p:sp>
        <p:nvSpPr>
          <p:cNvPr id="5" name="页脚占位符 4">
            <a:extLst>
              <a:ext uri="{FF2B5EF4-FFF2-40B4-BE49-F238E27FC236}">
                <a16:creationId xmlns="" xmlns:a16="http://schemas.microsoft.com/office/drawing/2014/main" id="{02621A66-37DD-4A86-B05D-155328BBBEA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7F97A18-7B59-4702-9A6E-5D10E2CAF8F2}"/>
              </a:ext>
            </a:extLst>
          </p:cNvPr>
          <p:cNvSpPr>
            <a:spLocks noGrp="1"/>
          </p:cNvSpPr>
          <p:nvPr>
            <p:ph type="sldNum" sz="quarter" idx="12"/>
          </p:nvPr>
        </p:nvSpPr>
        <p:spPr/>
        <p:txBody>
          <a:body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13275340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B50B9AC-034B-4A48-A7A0-3919628E05A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7E62ABE-CA33-41BC-A211-1951429BD88A}"/>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7298C073-D109-4A57-9C07-1F54F9ED9FD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71F062D1-D723-4306-B54C-D410C52AC1F2}"/>
              </a:ext>
            </a:extLst>
          </p:cNvPr>
          <p:cNvSpPr>
            <a:spLocks noGrp="1"/>
          </p:cNvSpPr>
          <p:nvPr>
            <p:ph type="dt" sz="half" idx="10"/>
          </p:nvPr>
        </p:nvSpPr>
        <p:spPr/>
        <p:txBody>
          <a:bodyPr/>
          <a:lstStyle/>
          <a:p>
            <a:fld id="{393F6E54-FA1E-46AE-9164-F5A28F5A3BDE}" type="datetimeFigureOut">
              <a:rPr lang="zh-CN" altLang="en-US" smtClean="0"/>
              <a:pPr/>
              <a:t>2020/11/17</a:t>
            </a:fld>
            <a:endParaRPr lang="zh-CN" altLang="en-US"/>
          </a:p>
        </p:txBody>
      </p:sp>
      <p:sp>
        <p:nvSpPr>
          <p:cNvPr id="6" name="页脚占位符 5">
            <a:extLst>
              <a:ext uri="{FF2B5EF4-FFF2-40B4-BE49-F238E27FC236}">
                <a16:creationId xmlns="" xmlns:a16="http://schemas.microsoft.com/office/drawing/2014/main" id="{073F1791-EEC9-4889-BBBD-66183C61892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3352E82-AA3D-4D97-B95B-E0C4D5B6E9E2}"/>
              </a:ext>
            </a:extLst>
          </p:cNvPr>
          <p:cNvSpPr>
            <a:spLocks noGrp="1"/>
          </p:cNvSpPr>
          <p:nvPr>
            <p:ph type="sldNum" sz="quarter" idx="12"/>
          </p:nvPr>
        </p:nvSpPr>
        <p:spPr/>
        <p:txBody>
          <a:body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232295375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CDE95AD-2AA8-491D-B498-232D4021AB2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C0B7C576-0A74-470A-B526-BF23EF2DEC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29CA9F91-2E18-44F0-A911-3F7218A3FC8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7461B446-EC01-487E-B138-DC9713B1CD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A0E10C40-2311-47F7-B5B7-B8B1B31A978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99D0C555-564B-45A3-88B2-D61ACFA85B12}"/>
              </a:ext>
            </a:extLst>
          </p:cNvPr>
          <p:cNvSpPr>
            <a:spLocks noGrp="1"/>
          </p:cNvSpPr>
          <p:nvPr>
            <p:ph type="dt" sz="half" idx="10"/>
          </p:nvPr>
        </p:nvSpPr>
        <p:spPr/>
        <p:txBody>
          <a:bodyPr/>
          <a:lstStyle/>
          <a:p>
            <a:fld id="{393F6E54-FA1E-46AE-9164-F5A28F5A3BDE}" type="datetimeFigureOut">
              <a:rPr lang="zh-CN" altLang="en-US" smtClean="0"/>
              <a:pPr/>
              <a:t>2020/11/17</a:t>
            </a:fld>
            <a:endParaRPr lang="zh-CN" altLang="en-US"/>
          </a:p>
        </p:txBody>
      </p:sp>
      <p:sp>
        <p:nvSpPr>
          <p:cNvPr id="8" name="页脚占位符 7">
            <a:extLst>
              <a:ext uri="{FF2B5EF4-FFF2-40B4-BE49-F238E27FC236}">
                <a16:creationId xmlns="" xmlns:a16="http://schemas.microsoft.com/office/drawing/2014/main" id="{9B07938F-AD63-4322-A1D0-540138DB4A6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1859B78C-B159-4F89-9AEB-47B2CEA42942}"/>
              </a:ext>
            </a:extLst>
          </p:cNvPr>
          <p:cNvSpPr>
            <a:spLocks noGrp="1"/>
          </p:cNvSpPr>
          <p:nvPr>
            <p:ph type="sldNum" sz="quarter" idx="12"/>
          </p:nvPr>
        </p:nvSpPr>
        <p:spPr/>
        <p:txBody>
          <a:body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16826212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A553B30-CA2A-4420-9D22-854BA1C523B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6B553F3B-E36F-4739-BD5A-0AAA5236ED2F}"/>
              </a:ext>
            </a:extLst>
          </p:cNvPr>
          <p:cNvSpPr>
            <a:spLocks noGrp="1"/>
          </p:cNvSpPr>
          <p:nvPr>
            <p:ph type="dt" sz="half" idx="10"/>
          </p:nvPr>
        </p:nvSpPr>
        <p:spPr/>
        <p:txBody>
          <a:bodyPr/>
          <a:lstStyle/>
          <a:p>
            <a:fld id="{393F6E54-FA1E-46AE-9164-F5A28F5A3BDE}" type="datetimeFigureOut">
              <a:rPr lang="zh-CN" altLang="en-US" smtClean="0"/>
              <a:pPr/>
              <a:t>2020/11/17</a:t>
            </a:fld>
            <a:endParaRPr lang="zh-CN" altLang="en-US"/>
          </a:p>
        </p:txBody>
      </p:sp>
      <p:sp>
        <p:nvSpPr>
          <p:cNvPr id="4" name="页脚占位符 3">
            <a:extLst>
              <a:ext uri="{FF2B5EF4-FFF2-40B4-BE49-F238E27FC236}">
                <a16:creationId xmlns="" xmlns:a16="http://schemas.microsoft.com/office/drawing/2014/main" id="{FE677FE7-4C65-408C-96AD-953608E2915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71E1A21A-CD89-4167-99EB-CE9662821EA2}"/>
              </a:ext>
            </a:extLst>
          </p:cNvPr>
          <p:cNvSpPr>
            <a:spLocks noGrp="1"/>
          </p:cNvSpPr>
          <p:nvPr>
            <p:ph type="sldNum" sz="quarter" idx="12"/>
          </p:nvPr>
        </p:nvSpPr>
        <p:spPr/>
        <p:txBody>
          <a:body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15899904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83A8F2C9-BE16-422B-8EAB-83498B50CD9B}"/>
              </a:ext>
            </a:extLst>
          </p:cNvPr>
          <p:cNvSpPr>
            <a:spLocks noGrp="1"/>
          </p:cNvSpPr>
          <p:nvPr>
            <p:ph type="dt" sz="half" idx="10"/>
          </p:nvPr>
        </p:nvSpPr>
        <p:spPr/>
        <p:txBody>
          <a:bodyPr/>
          <a:lstStyle/>
          <a:p>
            <a:fld id="{393F6E54-FA1E-46AE-9164-F5A28F5A3BDE}" type="datetimeFigureOut">
              <a:rPr lang="zh-CN" altLang="en-US" smtClean="0"/>
              <a:pPr/>
              <a:t>2020/11/17</a:t>
            </a:fld>
            <a:endParaRPr lang="zh-CN" altLang="en-US"/>
          </a:p>
        </p:txBody>
      </p:sp>
      <p:sp>
        <p:nvSpPr>
          <p:cNvPr id="3" name="页脚占位符 2">
            <a:extLst>
              <a:ext uri="{FF2B5EF4-FFF2-40B4-BE49-F238E27FC236}">
                <a16:creationId xmlns="" xmlns:a16="http://schemas.microsoft.com/office/drawing/2014/main" id="{ED336A42-9A4D-41AC-AE64-119630D0400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4B273B9A-605B-481C-9C7B-F4096F567F6D}"/>
              </a:ext>
            </a:extLst>
          </p:cNvPr>
          <p:cNvSpPr>
            <a:spLocks noGrp="1"/>
          </p:cNvSpPr>
          <p:nvPr>
            <p:ph type="sldNum" sz="quarter" idx="12"/>
          </p:nvPr>
        </p:nvSpPr>
        <p:spPr/>
        <p:txBody>
          <a:body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220669129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8441815-03C9-4182-8900-9218A302778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E20B7E24-1F42-4505-9208-94A665890E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E9B91012-2EC5-4FBB-94C4-C29EFA6638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023D31C7-3D1F-4CAA-AC59-7241DF411A86}"/>
              </a:ext>
            </a:extLst>
          </p:cNvPr>
          <p:cNvSpPr>
            <a:spLocks noGrp="1"/>
          </p:cNvSpPr>
          <p:nvPr>
            <p:ph type="dt" sz="half" idx="10"/>
          </p:nvPr>
        </p:nvSpPr>
        <p:spPr/>
        <p:txBody>
          <a:bodyPr/>
          <a:lstStyle/>
          <a:p>
            <a:fld id="{393F6E54-FA1E-46AE-9164-F5A28F5A3BDE}" type="datetimeFigureOut">
              <a:rPr lang="zh-CN" altLang="en-US" smtClean="0"/>
              <a:pPr/>
              <a:t>2020/11/17</a:t>
            </a:fld>
            <a:endParaRPr lang="zh-CN" altLang="en-US"/>
          </a:p>
        </p:txBody>
      </p:sp>
      <p:sp>
        <p:nvSpPr>
          <p:cNvPr id="6" name="页脚占位符 5">
            <a:extLst>
              <a:ext uri="{FF2B5EF4-FFF2-40B4-BE49-F238E27FC236}">
                <a16:creationId xmlns="" xmlns:a16="http://schemas.microsoft.com/office/drawing/2014/main" id="{2BAC2D95-4FC3-48D3-B110-3F69F664428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816B9C3-3235-4D3E-A8DA-FAC0DC1BCFA0}"/>
              </a:ext>
            </a:extLst>
          </p:cNvPr>
          <p:cNvSpPr>
            <a:spLocks noGrp="1"/>
          </p:cNvSpPr>
          <p:nvPr>
            <p:ph type="sldNum" sz="quarter" idx="12"/>
          </p:nvPr>
        </p:nvSpPr>
        <p:spPr/>
        <p:txBody>
          <a:body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57813344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9FAF25C-4E05-4F50-A8FD-6C02DE9AC1E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1D0F51F-C2B4-4FEC-8548-FCC48F7D7C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01DD160B-5354-4685-9B13-9CCF493D19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6AD0CCD9-4B59-4F49-8A08-2F93F88AF888}"/>
              </a:ext>
            </a:extLst>
          </p:cNvPr>
          <p:cNvSpPr>
            <a:spLocks noGrp="1"/>
          </p:cNvSpPr>
          <p:nvPr>
            <p:ph type="dt" sz="half" idx="10"/>
          </p:nvPr>
        </p:nvSpPr>
        <p:spPr/>
        <p:txBody>
          <a:bodyPr/>
          <a:lstStyle/>
          <a:p>
            <a:fld id="{393F6E54-FA1E-46AE-9164-F5A28F5A3BDE}" type="datetimeFigureOut">
              <a:rPr lang="zh-CN" altLang="en-US" smtClean="0"/>
              <a:pPr/>
              <a:t>2020/11/17</a:t>
            </a:fld>
            <a:endParaRPr lang="zh-CN" altLang="en-US"/>
          </a:p>
        </p:txBody>
      </p:sp>
      <p:sp>
        <p:nvSpPr>
          <p:cNvPr id="6" name="页脚占位符 5">
            <a:extLst>
              <a:ext uri="{FF2B5EF4-FFF2-40B4-BE49-F238E27FC236}">
                <a16:creationId xmlns="" xmlns:a16="http://schemas.microsoft.com/office/drawing/2014/main" id="{A395B4E3-0F0B-4CDB-95AE-436EA083AD2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C8B9FBE-7010-47FD-895B-3EB483858639}"/>
              </a:ext>
            </a:extLst>
          </p:cNvPr>
          <p:cNvSpPr>
            <a:spLocks noGrp="1"/>
          </p:cNvSpPr>
          <p:nvPr>
            <p:ph type="sldNum" sz="quarter" idx="12"/>
          </p:nvPr>
        </p:nvSpPr>
        <p:spPr/>
        <p:txBody>
          <a:body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687446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pPr/>
              <a:t>2020/11/17</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pPr/>
              <a:t>‹#›</a:t>
            </a:fld>
            <a:endParaRPr lang="zh-CN" altLang="en-US"/>
          </a:p>
        </p:txBody>
      </p:sp>
    </p:spTree>
    <p:extLst>
      <p:ext uri="{BB962C8B-B14F-4D97-AF65-F5344CB8AC3E}">
        <p14:creationId xmlns="" xmlns:p14="http://schemas.microsoft.com/office/powerpoint/2010/main" val="276440602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DD56110-E0A3-486B-9B3F-C7920335202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FA5D7416-2241-4B08-AD2E-035E71BFE51F}"/>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336DCF2C-96CC-4708-A126-2D46306213AC}"/>
              </a:ext>
            </a:extLst>
          </p:cNvPr>
          <p:cNvSpPr>
            <a:spLocks noGrp="1"/>
          </p:cNvSpPr>
          <p:nvPr>
            <p:ph type="dt" sz="half" idx="10"/>
          </p:nvPr>
        </p:nvSpPr>
        <p:spPr/>
        <p:txBody>
          <a:bodyPr/>
          <a:lstStyle/>
          <a:p>
            <a:fld id="{393F6E54-FA1E-46AE-9164-F5A28F5A3BDE}" type="datetimeFigureOut">
              <a:rPr lang="zh-CN" altLang="en-US" smtClean="0"/>
              <a:pPr/>
              <a:t>2020/11/17</a:t>
            </a:fld>
            <a:endParaRPr lang="zh-CN" altLang="en-US"/>
          </a:p>
        </p:txBody>
      </p:sp>
      <p:sp>
        <p:nvSpPr>
          <p:cNvPr id="5" name="页脚占位符 4">
            <a:extLst>
              <a:ext uri="{FF2B5EF4-FFF2-40B4-BE49-F238E27FC236}">
                <a16:creationId xmlns="" xmlns:a16="http://schemas.microsoft.com/office/drawing/2014/main" id="{B5D2E4C8-A9D7-458F-8D0F-FD148CF6CEA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27BB603-EE5D-43E0-AFF2-0B8C7C7E7987}"/>
              </a:ext>
            </a:extLst>
          </p:cNvPr>
          <p:cNvSpPr>
            <a:spLocks noGrp="1"/>
          </p:cNvSpPr>
          <p:nvPr>
            <p:ph type="sldNum" sz="quarter" idx="12"/>
          </p:nvPr>
        </p:nvSpPr>
        <p:spPr/>
        <p:txBody>
          <a:body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81080546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4CF6AF49-EABC-458E-AE4C-CBC046D1C30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EC0D74DF-D377-4188-84A6-4EDF43D7304F}"/>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1FB56C6D-E575-4E71-A496-29C498D74A9C}"/>
              </a:ext>
            </a:extLst>
          </p:cNvPr>
          <p:cNvSpPr>
            <a:spLocks noGrp="1"/>
          </p:cNvSpPr>
          <p:nvPr>
            <p:ph type="dt" sz="half" idx="10"/>
          </p:nvPr>
        </p:nvSpPr>
        <p:spPr/>
        <p:txBody>
          <a:bodyPr/>
          <a:lstStyle/>
          <a:p>
            <a:fld id="{393F6E54-FA1E-46AE-9164-F5A28F5A3BDE}" type="datetimeFigureOut">
              <a:rPr lang="zh-CN" altLang="en-US" smtClean="0"/>
              <a:pPr/>
              <a:t>2020/11/17</a:t>
            </a:fld>
            <a:endParaRPr lang="zh-CN" altLang="en-US"/>
          </a:p>
        </p:txBody>
      </p:sp>
      <p:sp>
        <p:nvSpPr>
          <p:cNvPr id="5" name="页脚占位符 4">
            <a:extLst>
              <a:ext uri="{FF2B5EF4-FFF2-40B4-BE49-F238E27FC236}">
                <a16:creationId xmlns="" xmlns:a16="http://schemas.microsoft.com/office/drawing/2014/main" id="{5FBF1052-881C-456A-8535-E58C6A65AD8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AD5564F-E444-488B-95BA-F651C173DF8E}"/>
              </a:ext>
            </a:extLst>
          </p:cNvPr>
          <p:cNvSpPr>
            <a:spLocks noGrp="1"/>
          </p:cNvSpPr>
          <p:nvPr>
            <p:ph type="sldNum" sz="quarter" idx="12"/>
          </p:nvPr>
        </p:nvSpPr>
        <p:spPr/>
        <p:txBody>
          <a:body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29850924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36" name="幻灯片标题"/>
          <p:cNvSpPr txBox="1">
            <a:spLocks noGrp="1"/>
          </p:cNvSpPr>
          <p:nvPr>
            <p:ph type="title" hasCustomPrompt="1"/>
          </p:nvPr>
        </p:nvSpPr>
        <p:spPr>
          <a:prstGeom prst="rect">
            <a:avLst/>
          </a:prstGeom>
        </p:spPr>
        <p:txBody>
          <a:bodyPr/>
          <a:lstStyle/>
          <a:p>
            <a:r>
              <a:t>幻灯片标题</a:t>
            </a:r>
          </a:p>
        </p:txBody>
      </p:sp>
      <p:sp>
        <p:nvSpPr>
          <p:cNvPr id="37" name="正文级别 1…"/>
          <p:cNvSpPr txBox="1">
            <a:spLocks noGrp="1"/>
          </p:cNvSpPr>
          <p:nvPr>
            <p:ph type="body" sz="quarter" idx="1" hasCustomPrompt="1"/>
          </p:nvPr>
        </p:nvSpPr>
        <p:spPr>
          <a:xfrm>
            <a:off x="603251" y="1186482"/>
            <a:ext cx="10985501" cy="467392"/>
          </a:xfrm>
          <a:prstGeom prst="rect">
            <a:avLst/>
          </a:prstGeom>
        </p:spPr>
        <p:txBody>
          <a:bodyPr lIns="45718" tIns="45718" rIns="45718" bIns="45718"/>
          <a:lstStyle>
            <a:lvl1pPr marL="0" indent="0" defTabSz="362584">
              <a:lnSpc>
                <a:spcPct val="100000"/>
              </a:lnSpc>
              <a:spcBef>
                <a:spcPts val="0"/>
              </a:spcBef>
              <a:buSzTx/>
              <a:buFontTx/>
              <a:buNone/>
              <a:defRPr sz="2400" b="1"/>
            </a:lvl1pPr>
            <a:lvl2pPr marL="685800" indent="-228600" defTabSz="362584">
              <a:lnSpc>
                <a:spcPct val="100000"/>
              </a:lnSpc>
              <a:spcBef>
                <a:spcPts val="0"/>
              </a:spcBef>
              <a:buFontTx/>
              <a:defRPr sz="2400" b="1"/>
            </a:lvl2pPr>
            <a:lvl3pPr marL="1188719" indent="-274319" defTabSz="362584">
              <a:lnSpc>
                <a:spcPct val="100000"/>
              </a:lnSpc>
              <a:spcBef>
                <a:spcPts val="0"/>
              </a:spcBef>
              <a:buFontTx/>
              <a:defRPr sz="2400" b="1"/>
            </a:lvl3pPr>
            <a:lvl4pPr marL="1676400" indent="-304800" defTabSz="362584">
              <a:lnSpc>
                <a:spcPct val="100000"/>
              </a:lnSpc>
              <a:spcBef>
                <a:spcPts val="0"/>
              </a:spcBef>
              <a:buFontTx/>
              <a:defRPr sz="2400" b="1"/>
            </a:lvl4pPr>
            <a:lvl5pPr marL="2133600" indent="-304800" defTabSz="362584">
              <a:lnSpc>
                <a:spcPct val="100000"/>
              </a:lnSpc>
              <a:spcBef>
                <a:spcPts val="0"/>
              </a:spcBef>
              <a:buFontTx/>
              <a:defRPr sz="2400" b="1"/>
            </a:lvl5pPr>
          </a:lstStyle>
          <a:p>
            <a:r>
              <a:t>幻灯片副标题</a:t>
            </a:r>
          </a:p>
          <a:p>
            <a:pPr lvl="1"/>
            <a:endParaRPr/>
          </a:p>
          <a:p>
            <a:pPr lvl="2"/>
            <a:endParaRPr/>
          </a:p>
          <a:p>
            <a:pPr lvl="3"/>
            <a:endParaRPr/>
          </a:p>
          <a:p>
            <a:pPr lvl="4"/>
            <a:endParaRPr/>
          </a:p>
        </p:txBody>
      </p:sp>
      <p:sp>
        <p:nvSpPr>
          <p:cNvPr id="38" name="正文级别 1…"/>
          <p:cNvSpPr txBox="1">
            <a:spLocks noGrp="1"/>
          </p:cNvSpPr>
          <p:nvPr>
            <p:ph type="body" idx="13" hasCustomPrompt="1"/>
          </p:nvPr>
        </p:nvSpPr>
        <p:spPr>
          <a:prstGeom prst="rect">
            <a:avLst/>
          </a:prstGeom>
        </p:spPr>
        <p:txBody>
          <a:bodyPr/>
          <a:lstStyle/>
          <a:p>
            <a:r>
              <a:t>幻灯片项目符号文本</a:t>
            </a:r>
          </a:p>
        </p:txBody>
      </p:sp>
      <p:sp>
        <p:nvSpPr>
          <p:cNvPr id="39" name="幻灯片编号"/>
          <p:cNvSpPr txBox="1">
            <a:spLocks noGrp="1"/>
          </p:cNvSpPr>
          <p:nvPr>
            <p:ph type="sldNum" sz="quarter" idx="2"/>
          </p:nvPr>
        </p:nvSpPr>
        <p:spPr>
          <a:prstGeom prst="rect">
            <a:avLst/>
          </a:prstGeom>
        </p:spPr>
        <p:txBody>
          <a:bodyPr/>
          <a:lstStyle/>
          <a:p>
            <a:fld id="{86CB4B4D-7CA3-9044-876B-883B54F8677D}" type="slidenum">
              <a:rPr/>
              <a:pPr/>
              <a:t>‹#›</a:t>
            </a:fld>
            <a:endParaRPr dirty="0"/>
          </a:p>
        </p:txBody>
      </p:sp>
    </p:spTree>
    <p:extLst>
      <p:ext uri="{BB962C8B-B14F-4D97-AF65-F5344CB8AC3E}">
        <p14:creationId xmlns="" xmlns:p14="http://schemas.microsoft.com/office/powerpoint/2010/main" val="364209206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pPr/>
              <a:t>2020/11/17</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pPr/>
              <a:t>‹#›</a:t>
            </a:fld>
            <a:endParaRPr lang="zh-CN" altLang="en-US"/>
          </a:p>
        </p:txBody>
      </p:sp>
    </p:spTree>
    <p:extLst>
      <p:ext uri="{BB962C8B-B14F-4D97-AF65-F5344CB8AC3E}">
        <p14:creationId xmlns=""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pPr/>
              <a:t>2020/11/17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pPr/>
              <a:t>‹#›</a:t>
            </a:fld>
            <a:endParaRPr lang="zh-CN" altLang="en-US"/>
          </a:p>
        </p:txBody>
      </p:sp>
    </p:spTree>
    <p:extLst>
      <p:ext uri="{BB962C8B-B14F-4D97-AF65-F5344CB8AC3E}">
        <p14:creationId xmlns="" xmlns:p14="http://schemas.microsoft.com/office/powerpoint/2010/main" val="69475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pPr/>
              <a:t>2020/11/17</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pPr/>
              <a:t>‹#›</a:t>
            </a:fld>
            <a:endParaRPr lang="zh-CN" altLang="en-US"/>
          </a:p>
        </p:txBody>
      </p:sp>
    </p:spTree>
    <p:extLst>
      <p:ext uri="{BB962C8B-B14F-4D97-AF65-F5344CB8AC3E}">
        <p14:creationId xmlns="" xmlns:p14="http://schemas.microsoft.com/office/powerpoint/2010/main" val="477805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theme" Target="../theme/theme5.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2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文本"/>
          <p:cNvSpPr txBox="1">
            <a:spLocks noGrp="1"/>
          </p:cNvSpPr>
          <p:nvPr>
            <p:ph type="title"/>
          </p:nvPr>
        </p:nvSpPr>
        <p:spPr>
          <a:xfrm>
            <a:off x="844550" y="177800"/>
            <a:ext cx="10502900" cy="1143000"/>
          </a:xfrm>
          <a:prstGeom prst="rect">
            <a:avLst/>
          </a:prstGeom>
          <a:ln w="12700">
            <a:miter lim="400000"/>
          </a:ln>
        </p:spPr>
        <p:txBody>
          <a:bodyPr lIns="50800" tIns="50800" rIns="50800" bIns="50800" anchor="ctr">
            <a:normAutofit/>
          </a:bodyPr>
          <a:lstStyle/>
          <a:p>
            <a:r>
              <a:rPr dirty="0" err="1"/>
              <a:t>标题文本</a:t>
            </a:r>
            <a:endParaRPr dirty="0"/>
          </a:p>
        </p:txBody>
      </p:sp>
      <p:sp>
        <p:nvSpPr>
          <p:cNvPr id="3" name="正文级别 1…"/>
          <p:cNvSpPr txBox="1">
            <a:spLocks noGrp="1"/>
          </p:cNvSpPr>
          <p:nvPr>
            <p:ph type="body" idx="1"/>
          </p:nvPr>
        </p:nvSpPr>
        <p:spPr>
          <a:xfrm>
            <a:off x="844550" y="1574800"/>
            <a:ext cx="10502900" cy="4648200"/>
          </a:xfrm>
          <a:prstGeom prst="rect">
            <a:avLst/>
          </a:prstGeom>
          <a:ln w="12700">
            <a:miter lim="400000"/>
          </a:ln>
        </p:spPr>
        <p:txBody>
          <a:bodyPr lIns="50800" tIns="50800" rIns="50800" bIns="50800" anchor="ctr">
            <a:normAutofit/>
          </a:bodyPr>
          <a:lstStyle/>
          <a:p>
            <a:r>
              <a:t>正文级别 1</a:t>
            </a:r>
          </a:p>
          <a:p>
            <a:pPr lvl="1"/>
            <a:r>
              <a:t>正文级别 2</a:t>
            </a:r>
          </a:p>
          <a:p>
            <a:pPr lvl="2"/>
            <a:r>
              <a:t>正文级别 3</a:t>
            </a:r>
          </a:p>
          <a:p>
            <a:pPr lvl="3"/>
            <a:r>
              <a:t>正文级别 4</a:t>
            </a:r>
          </a:p>
          <a:p>
            <a:pPr lvl="4"/>
            <a:r>
              <a:t>正文级别 5</a:t>
            </a:r>
          </a:p>
        </p:txBody>
      </p:sp>
      <p:sp>
        <p:nvSpPr>
          <p:cNvPr id="4" name="幻灯片编号"/>
          <p:cNvSpPr txBox="1">
            <a:spLocks noGrp="1"/>
          </p:cNvSpPr>
          <p:nvPr>
            <p:ph type="sldNum" sz="quarter" idx="2"/>
          </p:nvPr>
        </p:nvSpPr>
        <p:spPr>
          <a:xfrm>
            <a:off x="5979516" y="6540500"/>
            <a:ext cx="333425" cy="287258"/>
          </a:xfrm>
          <a:prstGeom prst="rect">
            <a:avLst/>
          </a:prstGeom>
          <a:ln w="12700">
            <a:miter lim="400000"/>
          </a:ln>
        </p:spPr>
        <p:txBody>
          <a:bodyPr wrap="none" lIns="50800" tIns="50800" rIns="50800" bIns="50800">
            <a:spAutoFit/>
          </a:bodyPr>
          <a:lstStyle>
            <a:lvl1pPr>
              <a:defRPr sz="1200" b="0">
                <a:latin typeface="Helvetica Neue Light"/>
                <a:ea typeface="Helvetica Neue Light"/>
                <a:cs typeface="Helvetica Neue Light"/>
                <a:sym typeface="Helvetica Neue Light"/>
              </a:defRPr>
            </a:lvl1p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 xmlns:p14="http://schemas.microsoft.com/office/powerpoint/2010/main" val="3216480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 id="2147483672" r:id="rId11"/>
    <p:sldLayoutId id="2147483673" r:id="rId12"/>
    <p:sldLayoutId id="2147483674" r:id="rId13"/>
    <p:sldLayoutId id="2147483675" r:id="rId14"/>
    <p:sldLayoutId id="2147483676" r:id="rId15"/>
    <p:sldLayoutId id="2147483677" r:id="rId16"/>
  </p:sldLayoutIdLst>
  <p:transition spd="med"/>
  <p:txStyles>
    <p:titleStyle>
      <a:lvl1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1pPr>
      <a:lvl2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2pPr>
      <a:lvl3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3pPr>
      <a:lvl4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4pPr>
      <a:lvl5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5pPr>
      <a:lvl6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6pPr>
      <a:lvl7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7pPr>
      <a:lvl8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8pPr>
      <a:lvl9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9pPr>
    </p:titleStyle>
    <p:bodyStyle>
      <a:lvl1pPr marL="3175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1pPr>
      <a:lvl2pPr marL="6350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2pPr>
      <a:lvl3pPr marL="9525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3pPr>
      <a:lvl4pPr marL="12700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4pPr>
      <a:lvl5pPr marL="15875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5pPr>
      <a:lvl6pPr marL="19050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6pPr>
      <a:lvl7pPr marL="22225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7pPr>
      <a:lvl8pPr marL="25400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8pPr>
      <a:lvl9pPr marL="28575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9pPr>
    </p:bodyStyle>
    <p:otherStyle>
      <a:lvl1pPr marL="0" marR="0" indent="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1pPr>
      <a:lvl2pPr marL="0" marR="0" indent="1143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2pPr>
      <a:lvl3pPr marL="0" marR="0" indent="2286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3pPr>
      <a:lvl4pPr marL="0" marR="0" indent="3429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4pPr>
      <a:lvl5pPr marL="0" marR="0" indent="4572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5pPr>
      <a:lvl6pPr marL="0" marR="0" indent="5715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6pPr>
      <a:lvl7pPr marL="0" marR="0" indent="6858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7pPr>
      <a:lvl8pPr marL="0" marR="0" indent="8001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8pPr>
      <a:lvl9pPr marL="0" marR="0" indent="9144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文本"/>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标题文本</a:t>
            </a:r>
          </a:p>
        </p:txBody>
      </p:sp>
      <p:sp>
        <p:nvSpPr>
          <p:cNvPr id="3" name="正文级别 1…"/>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4" name="幻灯片编号"/>
          <p:cNvSpPr txBox="1">
            <a:spLocks noGrp="1"/>
          </p:cNvSpPr>
          <p:nvPr>
            <p:ph type="sldNum" sz="quarter" idx="2"/>
          </p:nvPr>
        </p:nvSpPr>
        <p:spPr>
          <a:xfrm>
            <a:off x="11095176" y="6414760"/>
            <a:ext cx="258624" cy="248305"/>
          </a:xfrm>
          <a:prstGeom prst="rect">
            <a:avLst/>
          </a:prstGeom>
          <a:ln w="12700">
            <a:miter lim="400000"/>
          </a:ln>
        </p:spPr>
        <p:txBody>
          <a:bodyPr wrap="none" lIns="45719" rIns="45719" anchor="ctr">
            <a:spAutoFit/>
          </a:bodyPr>
          <a:lstStyle>
            <a:lvl1pPr algn="r">
              <a:defRPr sz="1200">
                <a:solidFill>
                  <a:srgbClr val="888888"/>
                </a:solidFill>
              </a:defRPr>
            </a:lvl1pPr>
          </a:lstStyle>
          <a:p>
            <a:pPr hangingPunct="0"/>
            <a:fld id="{86CB4B4D-7CA3-9044-876B-883B54F8677D}" type="slidenum">
              <a:rPr kern="0">
                <a:latin typeface="Calibri"/>
                <a:cs typeface="Calibri"/>
                <a:sym typeface="Calibri"/>
              </a:rPr>
              <a:pPr hangingPunct="0"/>
              <a:t>‹#›</a:t>
            </a:fld>
            <a:endParaRPr kern="0">
              <a:latin typeface="Calibri"/>
              <a:cs typeface="Calibri"/>
              <a:sym typeface="Calibri"/>
            </a:endParaRPr>
          </a:p>
        </p:txBody>
      </p:sp>
    </p:spTree>
    <p:extLst>
      <p:ext uri="{BB962C8B-B14F-4D97-AF65-F5344CB8AC3E}">
        <p14:creationId xmlns="" xmlns:p14="http://schemas.microsoft.com/office/powerpoint/2010/main" val="221815230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文本"/>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标题文本</a:t>
            </a:r>
          </a:p>
        </p:txBody>
      </p:sp>
      <p:sp>
        <p:nvSpPr>
          <p:cNvPr id="3" name="正文级别 1…"/>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4" name="幻灯片编号"/>
          <p:cNvSpPr txBox="1">
            <a:spLocks noGrp="1"/>
          </p:cNvSpPr>
          <p:nvPr>
            <p:ph type="sldNum" sz="quarter" idx="2"/>
          </p:nvPr>
        </p:nvSpPr>
        <p:spPr>
          <a:xfrm>
            <a:off x="11095176" y="6414760"/>
            <a:ext cx="258624" cy="248305"/>
          </a:xfrm>
          <a:prstGeom prst="rect">
            <a:avLst/>
          </a:prstGeom>
          <a:ln w="12700">
            <a:miter lim="400000"/>
          </a:ln>
        </p:spPr>
        <p:txBody>
          <a:bodyPr wrap="none" lIns="45719" rIns="45719" anchor="ctr">
            <a:spAutoFit/>
          </a:bodyPr>
          <a:lstStyle>
            <a:lvl1pPr algn="r">
              <a:defRPr sz="1200">
                <a:solidFill>
                  <a:srgbClr val="888888"/>
                </a:solidFill>
              </a:defRPr>
            </a:lvl1pPr>
          </a:lstStyle>
          <a:p>
            <a:pPr hangingPunct="0"/>
            <a:fld id="{86CB4B4D-7CA3-9044-876B-883B54F8677D}" type="slidenum">
              <a:rPr kern="0">
                <a:latin typeface="Calibri"/>
                <a:cs typeface="Calibri"/>
                <a:sym typeface="Calibri"/>
              </a:rPr>
              <a:pPr hangingPunct="0"/>
              <a:t>‹#›</a:t>
            </a:fld>
            <a:endParaRPr kern="0">
              <a:latin typeface="Calibri"/>
              <a:cs typeface="Calibri"/>
              <a:sym typeface="Calibri"/>
            </a:endParaRPr>
          </a:p>
        </p:txBody>
      </p:sp>
    </p:spTree>
    <p:extLst>
      <p:ext uri="{BB962C8B-B14F-4D97-AF65-F5344CB8AC3E}">
        <p14:creationId xmlns="" xmlns:p14="http://schemas.microsoft.com/office/powerpoint/2010/main" val="59904859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0D1A9559-FF06-4CB3-9B12-6E01302884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AE8EF49-886C-403B-8974-256B928FC5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37992D1A-AD8C-4C3C-A059-000D604423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3F6E54-FA1E-46AE-9164-F5A28F5A3BDE}" type="datetimeFigureOut">
              <a:rPr lang="zh-CN" altLang="en-US" smtClean="0"/>
              <a:pPr/>
              <a:t>2020/11/17</a:t>
            </a:fld>
            <a:endParaRPr lang="zh-CN" altLang="en-US"/>
          </a:p>
        </p:txBody>
      </p:sp>
      <p:sp>
        <p:nvSpPr>
          <p:cNvPr id="5" name="页脚占位符 4">
            <a:extLst>
              <a:ext uri="{FF2B5EF4-FFF2-40B4-BE49-F238E27FC236}">
                <a16:creationId xmlns="" xmlns:a16="http://schemas.microsoft.com/office/drawing/2014/main" id="{5FB6475C-A481-4190-8ABF-849011367C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8CB3810B-7E00-414E-AADE-427A52DFF7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9F10A4-69A4-4159-938A-8B614AB2522F}" type="slidenum">
              <a:rPr lang="zh-CN" altLang="en-US" smtClean="0"/>
              <a:pPr/>
              <a:t>‹#›</a:t>
            </a:fld>
            <a:endParaRPr lang="zh-CN" altLang="en-US"/>
          </a:p>
        </p:txBody>
      </p:sp>
    </p:spTree>
    <p:extLst>
      <p:ext uri="{BB962C8B-B14F-4D97-AF65-F5344CB8AC3E}">
        <p14:creationId xmlns="" xmlns:p14="http://schemas.microsoft.com/office/powerpoint/2010/main" val="105898771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5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microsoft.com/office/2007/relationships/hdphoto" Target="../media/hdphoto4.wdp"/><Relationship Id="rId13" Type="http://schemas.openxmlformats.org/officeDocument/2006/relationships/image" Target="../media/image28.png"/><Relationship Id="rId3" Type="http://schemas.openxmlformats.org/officeDocument/2006/relationships/notesSlide" Target="../notesSlides/notesSlide10.xml"/><Relationship Id="rId12" Type="http://schemas.microsoft.com/office/2007/relationships/media" Target="../media/media2.mp4"/><Relationship Id="rId2" Type="http://schemas.openxmlformats.org/officeDocument/2006/relationships/slideLayout" Target="../slideLayouts/slideLayout2.xml"/><Relationship Id="rId1" Type="http://schemas.openxmlformats.org/officeDocument/2006/relationships/video" Target="NULL" TargetMode="External"/><Relationship Id="rId11" Type="http://schemas.openxmlformats.org/officeDocument/2006/relationships/image" Target="../media/image27.png"/><Relationship Id="rId10" Type="http://schemas.microsoft.com/office/2007/relationships/media" Target="../media/media1.mp4"/><Relationship Id="rId4" Type="http://schemas.openxmlformats.org/officeDocument/2006/relationships/image" Target="../media/image25.png"/><Relationship Id="rId9"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video" Target="NULL" TargetMode="External"/><Relationship Id="rId6" Type="http://schemas.openxmlformats.org/officeDocument/2006/relationships/image" Target="../media/image34.png"/><Relationship Id="rId5" Type="http://schemas.microsoft.com/office/2007/relationships/media" Target="../media/media3.mp4"/><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16.xml"/><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16.xml"/><Relationship Id="rId4" Type="http://schemas.openxmlformats.org/officeDocument/2006/relationships/image" Target="../media/image3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0.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0.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50.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0.xml"/></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6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4.png"/><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4000"/>
            <a:lum/>
          </a:blip>
          <a:srcRect/>
          <a:stretch>
            <a:fillRect t="-83000" b="-83000"/>
          </a:stretch>
        </a:blipFill>
        <a:effectLst/>
      </p:bgPr>
    </p:bg>
    <p:spTree>
      <p:nvGrpSpPr>
        <p:cNvPr id="1" name=""/>
        <p:cNvGrpSpPr/>
        <p:nvPr/>
      </p:nvGrpSpPr>
      <p:grpSpPr>
        <a:xfrm>
          <a:off x="0" y="0"/>
          <a:ext cx="0" cy="0"/>
          <a:chOff x="0" y="0"/>
          <a:chExt cx="0" cy="0"/>
        </a:xfrm>
      </p:grpSpPr>
      <p:pic>
        <p:nvPicPr>
          <p:cNvPr id="25" name="图片 23" descr="图片 23">
            <a:extLst>
              <a:ext uri="{FF2B5EF4-FFF2-40B4-BE49-F238E27FC236}">
                <a16:creationId xmlns="" xmlns:a16="http://schemas.microsoft.com/office/drawing/2014/main" id="{376EC359-A74A-4CF5-9B66-B44253F1EFC2}"/>
              </a:ext>
            </a:extLst>
          </p:cNvPr>
          <p:cNvPicPr>
            <a:picLocks noChangeAspect="1"/>
          </p:cNvPicPr>
          <p:nvPr/>
        </p:nvPicPr>
        <p:blipFill>
          <a:blip r:embed="rId4" cstate="screen">
            <a:extLst>
              <a:ext uri="{28A0092B-C50C-407E-A947-70E740481C1C}">
                <a14:useLocalDpi xmlns="" xmlns:a14="http://schemas.microsoft.com/office/drawing/2010/main"/>
              </a:ext>
            </a:extLst>
          </a:blip>
          <a:stretch>
            <a:fillRect/>
          </a:stretch>
        </p:blipFill>
        <p:spPr>
          <a:xfrm>
            <a:off x="10697353" y="472721"/>
            <a:ext cx="1001003" cy="238878"/>
          </a:xfrm>
          <a:prstGeom prst="rect">
            <a:avLst/>
          </a:prstGeom>
          <a:ln w="12700">
            <a:miter lim="400000"/>
          </a:ln>
        </p:spPr>
      </p:pic>
      <p:pic>
        <p:nvPicPr>
          <p:cNvPr id="26" name="图片 25" descr="图片包含 游戏机, 电脑&#10;&#10;描述已自动生成">
            <a:extLst>
              <a:ext uri="{FF2B5EF4-FFF2-40B4-BE49-F238E27FC236}">
                <a16:creationId xmlns="" xmlns:a16="http://schemas.microsoft.com/office/drawing/2014/main" id="{4358E745-4253-4411-A4F6-2C795BE3B94C}"/>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972804" y="0"/>
            <a:ext cx="6219196" cy="9134529"/>
          </a:xfrm>
          <a:prstGeom prst="rect">
            <a:avLst/>
          </a:prstGeom>
        </p:spPr>
      </p:pic>
      <p:sp>
        <p:nvSpPr>
          <p:cNvPr id="27" name="文本框 26">
            <a:extLst>
              <a:ext uri="{FF2B5EF4-FFF2-40B4-BE49-F238E27FC236}">
                <a16:creationId xmlns="" xmlns:a16="http://schemas.microsoft.com/office/drawing/2014/main" id="{965A4609-75DB-4CEC-AE29-0E07E76412C9}"/>
              </a:ext>
            </a:extLst>
          </p:cNvPr>
          <p:cNvSpPr txBox="1"/>
          <p:nvPr/>
        </p:nvSpPr>
        <p:spPr>
          <a:xfrm>
            <a:off x="456661" y="2445631"/>
            <a:ext cx="5136204" cy="875489"/>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prstClr val="black"/>
                </a:solidFill>
                <a:effectLst/>
                <a:uLnTx/>
                <a:uFillTx/>
                <a:latin typeface="OPPOSans M" panose="00020600040101010101" pitchFamily="18" charset="-122"/>
                <a:ea typeface="OPPOSans M" panose="00020600040101010101" pitchFamily="18" charset="-122"/>
                <a:cs typeface="+mn-cs"/>
              </a:rPr>
              <a:t>OPPO A73 </a:t>
            </a:r>
            <a:endParaRPr kumimoji="0" lang="zh-CN" altLang="en-US" sz="4400" b="1" i="0" u="none" strike="noStrike" kern="1200" cap="none" spc="0" normalizeH="0" baseline="0" noProof="0" dirty="0">
              <a:ln>
                <a:noFill/>
              </a:ln>
              <a:solidFill>
                <a:prstClr val="black"/>
              </a:solidFill>
              <a:effectLst/>
              <a:uLnTx/>
              <a:uFillTx/>
              <a:latin typeface="OPPOSans M" panose="00020600040101010101" pitchFamily="18" charset="-122"/>
              <a:ea typeface="OPPOSans M" panose="00020600040101010101" pitchFamily="18" charset="-122"/>
              <a:cs typeface="+mn-cs"/>
            </a:endParaRPr>
          </a:p>
        </p:txBody>
      </p:sp>
      <p:pic>
        <p:nvPicPr>
          <p:cNvPr id="29" name="图片 28" descr="图片包含 游戏机&#10;&#10;描述已自动生成">
            <a:extLst>
              <a:ext uri="{FF2B5EF4-FFF2-40B4-BE49-F238E27FC236}">
                <a16:creationId xmlns="" xmlns:a16="http://schemas.microsoft.com/office/drawing/2014/main" id="{7BDEA604-C4F4-4793-BF53-F15CAA349B11}"/>
              </a:ext>
            </a:extLst>
          </p:cNvPr>
          <p:cNvPicPr>
            <a:picLocks noChangeAspect="1"/>
          </p:cNvPicPr>
          <p:nvPr/>
        </p:nvPicPr>
        <p:blipFill rotWithShape="1">
          <a:blip r:embed="rId6" cstate="print">
            <a:extLst>
              <a:ext uri="{28A0092B-C50C-407E-A947-70E740481C1C}">
                <a14:useLocalDpi xmlns="" xmlns:a14="http://schemas.microsoft.com/office/drawing/2010/main"/>
              </a:ext>
            </a:extLst>
          </a:blip>
          <a:srcRect l="81256"/>
          <a:stretch/>
        </p:blipFill>
        <p:spPr>
          <a:xfrm>
            <a:off x="4049489" y="2445631"/>
            <a:ext cx="1007301" cy="672713"/>
          </a:xfrm>
          <a:prstGeom prst="rect">
            <a:avLst/>
          </a:prstGeom>
        </p:spPr>
      </p:pic>
      <p:cxnSp>
        <p:nvCxnSpPr>
          <p:cNvPr id="32" name="直接连接符 31">
            <a:extLst>
              <a:ext uri="{FF2B5EF4-FFF2-40B4-BE49-F238E27FC236}">
                <a16:creationId xmlns="" xmlns:a16="http://schemas.microsoft.com/office/drawing/2014/main" id="{133527FF-643A-4E0F-A555-E3E152DBB01D}"/>
              </a:ext>
            </a:extLst>
          </p:cNvPr>
          <p:cNvCxnSpPr/>
          <p:nvPr/>
        </p:nvCxnSpPr>
        <p:spPr>
          <a:xfrm>
            <a:off x="-997867" y="3525455"/>
            <a:ext cx="6512664" cy="114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 xmlns:a16="http://schemas.microsoft.com/office/drawing/2014/main" id="{9A323A44-14EB-4BDE-8A43-695A0C08EE9B}"/>
              </a:ext>
            </a:extLst>
          </p:cNvPr>
          <p:cNvSpPr txBox="1"/>
          <p:nvPr/>
        </p:nvSpPr>
        <p:spPr>
          <a:xfrm>
            <a:off x="0" y="3589014"/>
            <a:ext cx="5896081" cy="1956500"/>
          </a:xfrm>
          <a:prstGeom prst="rect">
            <a:avLst/>
          </a:prstGeom>
          <a:noFill/>
        </p:spPr>
        <p:txBody>
          <a:bodyPr wrap="square" rtlCol="0">
            <a:noAutofit/>
          </a:bodyPr>
          <a:lstStyle/>
          <a:p>
            <a:pPr lvl="0"/>
            <a:r>
              <a:rPr kumimoji="0" lang="en-US" altLang="zh-CN" sz="4400" b="1" i="0" u="none" strike="noStrike" kern="1200" cap="none" spc="0" normalizeH="0" baseline="0" noProof="0" dirty="0">
                <a:ln>
                  <a:noFill/>
                </a:ln>
                <a:solidFill>
                  <a:prstClr val="black"/>
                </a:solidFill>
                <a:effectLst/>
                <a:uLnTx/>
                <a:uFillTx/>
                <a:latin typeface="OPPOSans M" panose="00020600040101010101" pitchFamily="18" charset="-122"/>
                <a:ea typeface="OPPOSans M" panose="00020600040101010101" pitchFamily="18" charset="-122"/>
                <a:cs typeface="+mn-cs"/>
              </a:rPr>
              <a:t> </a:t>
            </a:r>
            <a:r>
              <a:rPr lang="en-US" altLang="zh-CN" sz="4400" b="1" dirty="0" err="1">
                <a:solidFill>
                  <a:prstClr val="black"/>
                </a:solidFill>
                <a:latin typeface="OPPOSans M" panose="00020600040101010101" pitchFamily="18" charset="-122"/>
                <a:ea typeface="OPPOSans M" panose="00020600040101010101" pitchFamily="18" charset="-122"/>
              </a:rPr>
              <a:t>Materi</a:t>
            </a:r>
            <a:r>
              <a:rPr lang="en-US" altLang="zh-CN" sz="4400" b="1" dirty="0">
                <a:solidFill>
                  <a:prstClr val="black"/>
                </a:solidFill>
                <a:latin typeface="OPPOSans M" panose="00020600040101010101" pitchFamily="18" charset="-122"/>
                <a:ea typeface="OPPOSans M" panose="00020600040101010101" pitchFamily="18" charset="-122"/>
              </a:rPr>
              <a:t> Training</a:t>
            </a:r>
            <a:r>
              <a:rPr lang="en-US" altLang="zh-CN" sz="4400" dirty="0"/>
              <a:t/>
            </a:r>
            <a:br>
              <a:rPr lang="en-US" altLang="zh-CN" sz="4400" dirty="0"/>
            </a:br>
            <a:endParaRPr lang="zh-CN" altLang="en-US" sz="4400" b="1" dirty="0">
              <a:solidFill>
                <a:prstClr val="black"/>
              </a:solidFill>
              <a:latin typeface="OPPOSans M" panose="00020600040101010101" pitchFamily="18" charset="-122"/>
              <a:ea typeface="OPPOSans M" panose="00020600040101010101" pitchFamily="18" charset="-122"/>
            </a:endParaRPr>
          </a:p>
        </p:txBody>
      </p:sp>
    </p:spTree>
    <p:extLst>
      <p:ext uri="{BB962C8B-B14F-4D97-AF65-F5344CB8AC3E}">
        <p14:creationId xmlns="" xmlns:p14="http://schemas.microsoft.com/office/powerpoint/2010/main" val="40177339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a:extLst>
              <a:ext uri="{FF2B5EF4-FFF2-40B4-BE49-F238E27FC236}">
                <a16:creationId xmlns="" xmlns:a16="http://schemas.microsoft.com/office/drawing/2014/main" id="{5F1F98FA-B123-4239-8982-3B7553D85A32}"/>
              </a:ext>
            </a:extLst>
          </p:cNvPr>
          <p:cNvSpPr/>
          <p:nvPr/>
        </p:nvSpPr>
        <p:spPr>
          <a:xfrm>
            <a:off x="7453396" y="133712"/>
            <a:ext cx="4738604" cy="1910553"/>
          </a:xfrm>
          <a:prstGeom prst="rect">
            <a:avLst/>
          </a:prstGeom>
          <a:solidFill>
            <a:schemeClr val="bg1">
              <a:lumMod val="95000"/>
              <a:alpha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23">
            <a:extLst>
              <a:ext uri="{FF2B5EF4-FFF2-40B4-BE49-F238E27FC236}">
                <a16:creationId xmlns="" xmlns:a16="http://schemas.microsoft.com/office/drawing/2014/main" id="{9BD904C9-90BE-471F-9BBB-CED2703DC5DA}"/>
              </a:ext>
            </a:extLst>
          </p:cNvPr>
          <p:cNvSpPr/>
          <p:nvPr/>
        </p:nvSpPr>
        <p:spPr>
          <a:xfrm rot="5400000">
            <a:off x="3788167" y="-2395909"/>
            <a:ext cx="227224" cy="6758305"/>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6" name="文本框 24">
            <a:extLst>
              <a:ext uri="{FF2B5EF4-FFF2-40B4-BE49-F238E27FC236}">
                <a16:creationId xmlns="" xmlns:a16="http://schemas.microsoft.com/office/drawing/2014/main" id="{C9FC9414-A30E-4C4B-9A56-3886387F618B}"/>
              </a:ext>
            </a:extLst>
          </p:cNvPr>
          <p:cNvSpPr txBox="1"/>
          <p:nvPr/>
        </p:nvSpPr>
        <p:spPr>
          <a:xfrm>
            <a:off x="522626" y="367861"/>
            <a:ext cx="10627973" cy="707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4000" kern="0" dirty="0">
                <a:solidFill>
                  <a:srgbClr val="000000"/>
                </a:solidFill>
              </a:rPr>
              <a:t>108MP Ultra Clear Image</a:t>
            </a:r>
          </a:p>
        </p:txBody>
      </p:sp>
      <p:sp>
        <p:nvSpPr>
          <p:cNvPr id="8" name="矩形 22">
            <a:extLst>
              <a:ext uri="{FF2B5EF4-FFF2-40B4-BE49-F238E27FC236}">
                <a16:creationId xmlns="" xmlns:a16="http://schemas.microsoft.com/office/drawing/2014/main" id="{CC3B74B9-33AC-482E-9E57-E12CFF202CD4}"/>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9" name="文本框 8">
            <a:extLst>
              <a:ext uri="{FF2B5EF4-FFF2-40B4-BE49-F238E27FC236}">
                <a16:creationId xmlns="" xmlns:a16="http://schemas.microsoft.com/office/drawing/2014/main" id="{CEF11D72-0C5F-4148-961A-E7756B790627}"/>
              </a:ext>
            </a:extLst>
          </p:cNvPr>
          <p:cNvSpPr txBox="1"/>
          <p:nvPr/>
        </p:nvSpPr>
        <p:spPr>
          <a:xfrm rot="5400000">
            <a:off x="-467333" y="5741234"/>
            <a:ext cx="136992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Calibri"/>
                <a:ea typeface="+mj-ea"/>
                <a:cs typeface="Calibri"/>
                <a:sym typeface="Calibri"/>
              </a:rPr>
              <a:t>OPPO A73 5G</a:t>
            </a:r>
            <a:endParaRPr kumimoji="0" lang="zh-CN" altLang="en-US" sz="1800" b="0" i="0" u="none" strike="noStrike" kern="0" cap="none" spc="0" normalizeH="0" baseline="0" noProof="0" dirty="0">
              <a:ln>
                <a:noFill/>
              </a:ln>
              <a:solidFill>
                <a:srgbClr val="000000"/>
              </a:solidFill>
              <a:effectLst/>
              <a:uLnTx/>
              <a:uFillTx/>
              <a:latin typeface="Calibri"/>
              <a:ea typeface="+mj-ea"/>
              <a:cs typeface="Calibri"/>
              <a:sym typeface="Calibri"/>
            </a:endParaRPr>
          </a:p>
        </p:txBody>
      </p:sp>
      <p:pic>
        <p:nvPicPr>
          <p:cNvPr id="2" name="图片 1">
            <a:extLst>
              <a:ext uri="{FF2B5EF4-FFF2-40B4-BE49-F238E27FC236}">
                <a16:creationId xmlns="" xmlns:a16="http://schemas.microsoft.com/office/drawing/2014/main" id="{85C627BA-F32F-4DEE-8C93-18F0936BB356}"/>
              </a:ext>
            </a:extLst>
          </p:cNvPr>
          <p:cNvPicPr>
            <a:picLocks noChangeAspect="1"/>
          </p:cNvPicPr>
          <p:nvPr/>
        </p:nvPicPr>
        <p:blipFill>
          <a:blip r:embed="rId4">
            <a:duotone>
              <a:prstClr val="black"/>
              <a:srgbClr val="FFE7FF">
                <a:tint val="45000"/>
                <a:satMod val="400000"/>
              </a:srgbClr>
            </a:duotone>
            <a:extLst>
              <a:ext uri="{BEBA8EAE-BF5A-486C-A8C5-ECC9F3942E4B}">
                <a14:imgProps xmlns="" xmlns:a14="http://schemas.microsoft.com/office/drawing/2010/main">
                  <a14:imgLayer r:embed="rId8">
                    <a14:imgEffect>
                      <a14:colorTemperature colorTemp="4700"/>
                    </a14:imgEffect>
                  </a14:imgLayer>
                </a14:imgProps>
              </a:ext>
            </a:extLst>
          </a:blip>
          <a:stretch>
            <a:fillRect/>
          </a:stretch>
        </p:blipFill>
        <p:spPr>
          <a:xfrm>
            <a:off x="7237029" y="2382186"/>
            <a:ext cx="1416082" cy="1416082"/>
          </a:xfrm>
          <a:prstGeom prst="rect">
            <a:avLst/>
          </a:prstGeom>
          <a:ln>
            <a:solidFill>
              <a:schemeClr val="tx1"/>
            </a:solidFill>
          </a:ln>
        </p:spPr>
      </p:pic>
      <p:sp>
        <p:nvSpPr>
          <p:cNvPr id="10" name="矩形 23">
            <a:extLst>
              <a:ext uri="{FF2B5EF4-FFF2-40B4-BE49-F238E27FC236}">
                <a16:creationId xmlns="" xmlns:a16="http://schemas.microsoft.com/office/drawing/2014/main" id="{6E3288A4-1B8C-4E81-8133-0656B93DCF3E}"/>
              </a:ext>
            </a:extLst>
          </p:cNvPr>
          <p:cNvSpPr/>
          <p:nvPr/>
        </p:nvSpPr>
        <p:spPr>
          <a:xfrm rot="5400000">
            <a:off x="3001504" y="-450668"/>
            <a:ext cx="194624" cy="506923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11" name="文本框 10">
            <a:extLst>
              <a:ext uri="{FF2B5EF4-FFF2-40B4-BE49-F238E27FC236}">
                <a16:creationId xmlns="" xmlns:a16="http://schemas.microsoft.com/office/drawing/2014/main" id="{6E76F28C-24E7-4D7E-9300-2B60CF2BC954}"/>
              </a:ext>
            </a:extLst>
          </p:cNvPr>
          <p:cNvSpPr txBox="1"/>
          <p:nvPr/>
        </p:nvSpPr>
        <p:spPr>
          <a:xfrm>
            <a:off x="564200" y="1666878"/>
            <a:ext cx="5678830"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400" b="1" i="0" u="none" strike="noStrike" kern="0" cap="none" spc="0" normalizeH="0" baseline="0" noProof="0" dirty="0" err="1">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Algoritma</a:t>
            </a:r>
            <a:r>
              <a:rPr kumimoji="0" lang="en-US" altLang="zh-CN" sz="2400" b="1"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 XHD</a:t>
            </a:r>
            <a:endParaRPr kumimoji="0" lang="zh-CN" altLang="en-US" sz="2800" b="1"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Calibri"/>
              <a:sym typeface="Calibri"/>
            </a:endParaRPr>
          </a:p>
        </p:txBody>
      </p:sp>
      <p:sp>
        <p:nvSpPr>
          <p:cNvPr id="12" name="文本框 11">
            <a:extLst>
              <a:ext uri="{FF2B5EF4-FFF2-40B4-BE49-F238E27FC236}">
                <a16:creationId xmlns="" xmlns:a16="http://schemas.microsoft.com/office/drawing/2014/main" id="{D65DD2A2-D023-42BD-B8E1-5E159D217CA9}"/>
              </a:ext>
            </a:extLst>
          </p:cNvPr>
          <p:cNvSpPr txBox="1"/>
          <p:nvPr/>
        </p:nvSpPr>
        <p:spPr>
          <a:xfrm>
            <a:off x="522626" y="2318587"/>
            <a:ext cx="5110807" cy="1477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just" defTabSz="914400" rtl="0" eaLnBrk="1" fontAlgn="auto" latinLnBrk="0" hangingPunct="0">
              <a:lnSpc>
                <a:spcPct val="100000"/>
              </a:lnSpc>
              <a:spcBef>
                <a:spcPts val="0"/>
              </a:spcBef>
              <a:spcAft>
                <a:spcPts val="0"/>
              </a:spcAft>
              <a:buClrTx/>
              <a:buSzTx/>
              <a:buFontTx/>
              <a:buNone/>
              <a:tabLst/>
              <a:defRPr/>
            </a:pP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Isi </a:t>
            </a:r>
            <a:r>
              <a:rPr lang="en-US" altLang="zh-CN" b="1"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AI pixels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dengan</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menghitung</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perpindahan</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mikro</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ponsel</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berdasarkan</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lensa</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utama</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b="1"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hardware pixels</a:t>
            </a:r>
            <a:r>
              <a:rPr kumimoji="0" lang="en-US" altLang="zh-CN"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menghasilkan</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gambar</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rPr>
              <a:t>108MP yang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rPr>
              <a:t>sangat</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rPr>
              <a:t>jernih</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rPr>
              <a:t>.</a:t>
            </a:r>
            <a:endPar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endParaRPr>
          </a:p>
        </p:txBody>
      </p:sp>
      <p:cxnSp>
        <p:nvCxnSpPr>
          <p:cNvPr id="39" name="直线箭头连接符 20">
            <a:extLst>
              <a:ext uri="{FF2B5EF4-FFF2-40B4-BE49-F238E27FC236}">
                <a16:creationId xmlns="" xmlns:a16="http://schemas.microsoft.com/office/drawing/2014/main" id="{4352421D-C320-450B-8C41-261B4C85FD28}"/>
              </a:ext>
            </a:extLst>
          </p:cNvPr>
          <p:cNvCxnSpPr>
            <a:cxnSpLocks/>
          </p:cNvCxnSpPr>
          <p:nvPr/>
        </p:nvCxnSpPr>
        <p:spPr>
          <a:xfrm rot="16200000">
            <a:off x="8878659" y="2440803"/>
            <a:ext cx="0" cy="636137"/>
          </a:xfrm>
          <a:prstGeom prst="straightConnector1">
            <a:avLst/>
          </a:prstGeom>
          <a:ln w="19050">
            <a:solidFill>
              <a:srgbClr val="308FD1"/>
            </a:solidFill>
            <a:tailEnd type="triangle"/>
          </a:ln>
        </p:spPr>
        <p:style>
          <a:lnRef idx="1">
            <a:schemeClr val="accent1"/>
          </a:lnRef>
          <a:fillRef idx="0">
            <a:schemeClr val="accent1"/>
          </a:fillRef>
          <a:effectRef idx="0">
            <a:schemeClr val="accent1"/>
          </a:effectRef>
          <a:fontRef idx="minor">
            <a:schemeClr val="tx1"/>
          </a:fontRef>
        </p:style>
      </p:cxnSp>
      <p:sp>
        <p:nvSpPr>
          <p:cNvPr id="40" name="文本框 39">
            <a:extLst>
              <a:ext uri="{FF2B5EF4-FFF2-40B4-BE49-F238E27FC236}">
                <a16:creationId xmlns="" xmlns:a16="http://schemas.microsoft.com/office/drawing/2014/main" id="{C0095DB6-DBA6-43AF-B045-946F18E27958}"/>
              </a:ext>
            </a:extLst>
          </p:cNvPr>
          <p:cNvSpPr txBox="1"/>
          <p:nvPr/>
        </p:nvSpPr>
        <p:spPr>
          <a:xfrm>
            <a:off x="9360357" y="2502202"/>
            <a:ext cx="2700097"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Hardware pixels</a:t>
            </a:r>
            <a:endParaRPr kumimoji="0" lang="en-US" altLang="zh-CN" sz="20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p:txBody>
      </p:sp>
      <p:cxnSp>
        <p:nvCxnSpPr>
          <p:cNvPr id="41" name="直线箭头连接符 20">
            <a:extLst>
              <a:ext uri="{FF2B5EF4-FFF2-40B4-BE49-F238E27FC236}">
                <a16:creationId xmlns="" xmlns:a16="http://schemas.microsoft.com/office/drawing/2014/main" id="{5DFE0427-9757-4039-9905-A2F7BD17ABEC}"/>
              </a:ext>
            </a:extLst>
          </p:cNvPr>
          <p:cNvCxnSpPr>
            <a:cxnSpLocks/>
          </p:cNvCxnSpPr>
          <p:nvPr/>
        </p:nvCxnSpPr>
        <p:spPr>
          <a:xfrm rot="16200000">
            <a:off x="8878659" y="3175737"/>
            <a:ext cx="0" cy="636137"/>
          </a:xfrm>
          <a:prstGeom prst="straightConnector1">
            <a:avLst/>
          </a:prstGeom>
          <a:ln w="19050">
            <a:solidFill>
              <a:srgbClr val="308FD1"/>
            </a:solidFill>
            <a:tailEnd type="triangle"/>
          </a:ln>
        </p:spPr>
        <p:style>
          <a:lnRef idx="1">
            <a:schemeClr val="accent1"/>
          </a:lnRef>
          <a:fillRef idx="0">
            <a:schemeClr val="accent1"/>
          </a:fillRef>
          <a:effectRef idx="0">
            <a:schemeClr val="accent1"/>
          </a:effectRef>
          <a:fontRef idx="minor">
            <a:schemeClr val="tx1"/>
          </a:fontRef>
        </p:style>
      </p:cxnSp>
      <p:sp>
        <p:nvSpPr>
          <p:cNvPr id="42" name="文本框 41">
            <a:extLst>
              <a:ext uri="{FF2B5EF4-FFF2-40B4-BE49-F238E27FC236}">
                <a16:creationId xmlns="" xmlns:a16="http://schemas.microsoft.com/office/drawing/2014/main" id="{746DD56B-1CB6-413B-BE33-37A2640FF1D5}"/>
              </a:ext>
            </a:extLst>
          </p:cNvPr>
          <p:cNvSpPr txBox="1"/>
          <p:nvPr/>
        </p:nvSpPr>
        <p:spPr>
          <a:xfrm>
            <a:off x="9360358" y="3237136"/>
            <a:ext cx="1416082"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AI pixels</a:t>
            </a:r>
            <a:endParaRPr kumimoji="0" lang="en-US" altLang="zh-CN" sz="20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p:txBody>
      </p:sp>
      <p:sp>
        <p:nvSpPr>
          <p:cNvPr id="43" name="矩形 23">
            <a:extLst>
              <a:ext uri="{FF2B5EF4-FFF2-40B4-BE49-F238E27FC236}">
                <a16:creationId xmlns="" xmlns:a16="http://schemas.microsoft.com/office/drawing/2014/main" id="{569A2002-36C4-4D4D-83FD-30F85C5AF3AE}"/>
              </a:ext>
            </a:extLst>
          </p:cNvPr>
          <p:cNvSpPr/>
          <p:nvPr/>
        </p:nvSpPr>
        <p:spPr>
          <a:xfrm rot="5400000">
            <a:off x="3001504" y="1895675"/>
            <a:ext cx="194624" cy="506923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44" name="文本框 43">
            <a:extLst>
              <a:ext uri="{FF2B5EF4-FFF2-40B4-BE49-F238E27FC236}">
                <a16:creationId xmlns="" xmlns:a16="http://schemas.microsoft.com/office/drawing/2014/main" id="{5EBC91C3-BF20-4CAA-9C05-EDC7C5232F2F}"/>
              </a:ext>
            </a:extLst>
          </p:cNvPr>
          <p:cNvSpPr txBox="1"/>
          <p:nvPr/>
        </p:nvSpPr>
        <p:spPr>
          <a:xfrm>
            <a:off x="283606" y="4043474"/>
            <a:ext cx="7169790"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2400" b="1"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Ultra Clear </a:t>
            </a:r>
            <a:r>
              <a:rPr lang="en-US" altLang="zh-CN" sz="2400" b="1"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setelah</a:t>
            </a:r>
            <a:r>
              <a:rPr lang="en-US" altLang="zh-CN" sz="2400" b="1"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sz="2400" b="1"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memperbesar</a:t>
            </a:r>
            <a:r>
              <a:rPr lang="en-US" altLang="zh-CN" sz="2400" b="1"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sz="2400" b="1"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gambar</a:t>
            </a:r>
            <a:endParaRPr kumimoji="0" lang="zh-CN" altLang="en-US" sz="2800" b="1"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Calibri"/>
              <a:sym typeface="Calibri"/>
            </a:endParaRPr>
          </a:p>
        </p:txBody>
      </p:sp>
      <p:sp>
        <p:nvSpPr>
          <p:cNvPr id="45" name="文本框 44">
            <a:extLst>
              <a:ext uri="{FF2B5EF4-FFF2-40B4-BE49-F238E27FC236}">
                <a16:creationId xmlns="" xmlns:a16="http://schemas.microsoft.com/office/drawing/2014/main" id="{6B32BD32-3BFA-4E5C-96B4-4CCAA0C6E633}"/>
              </a:ext>
            </a:extLst>
          </p:cNvPr>
          <p:cNvSpPr txBox="1"/>
          <p:nvPr/>
        </p:nvSpPr>
        <p:spPr>
          <a:xfrm>
            <a:off x="522627" y="4664930"/>
            <a:ext cx="5069234" cy="17543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342900" lvl="0" indent="-342900" algn="just" hangingPunct="0">
              <a:buFont typeface="Wingdings" panose="05000000000000000000" pitchFamily="2" charset="2"/>
              <a:buChar char="Ø"/>
              <a:defRPr/>
            </a:pP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XHD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dapat</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memperbesar</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beberapa</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kali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untuk</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melihat</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detail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seperti</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mikroskop</a:t>
            </a:r>
            <a:endPar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342900" lvl="0" indent="-342900" algn="just" hangingPunct="0">
              <a:buFont typeface="Wingdings" panose="05000000000000000000" pitchFamily="2" charset="2"/>
              <a:buChar char="Ø"/>
              <a:defRPr/>
            </a:pPr>
            <a:endPar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342900" lvl="0" indent="-342900" algn="just" hangingPunct="0">
              <a:buFont typeface="Wingdings" panose="05000000000000000000" pitchFamily="2" charset="2"/>
              <a:buChar char="Ø"/>
              <a:defRPr/>
            </a:pP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Open path: Camera – More - Expert-XHD</a:t>
            </a:r>
          </a:p>
        </p:txBody>
      </p:sp>
      <p:pic>
        <p:nvPicPr>
          <p:cNvPr id="3" name="图片 2">
            <a:extLst>
              <a:ext uri="{FF2B5EF4-FFF2-40B4-BE49-F238E27FC236}">
                <a16:creationId xmlns="" xmlns:a16="http://schemas.microsoft.com/office/drawing/2014/main" id="{4E812C32-9B2D-421B-B723-62CFB104F08D}"/>
              </a:ext>
            </a:extLst>
          </p:cNvPr>
          <p:cNvPicPr>
            <a:picLocks noChangeAspect="1"/>
          </p:cNvPicPr>
          <p:nvPr/>
        </p:nvPicPr>
        <p:blipFill rotWithShape="1">
          <a:blip r:embed="rId9">
            <a:extLst>
              <a:ext uri="{28A0092B-C50C-407E-A947-70E740481C1C}">
                <a14:useLocalDpi xmlns="" xmlns:a14="http://schemas.microsoft.com/office/drawing/2010/main" val="0"/>
              </a:ext>
            </a:extLst>
          </a:blip>
          <a:srcRect b="76005"/>
          <a:stretch/>
        </p:blipFill>
        <p:spPr>
          <a:xfrm>
            <a:off x="7572085" y="566282"/>
            <a:ext cx="2613147" cy="1282410"/>
          </a:xfrm>
          <a:prstGeom prst="rect">
            <a:avLst/>
          </a:prstGeom>
        </p:spPr>
      </p:pic>
      <p:cxnSp>
        <p:nvCxnSpPr>
          <p:cNvPr id="7" name="直接连接符 6">
            <a:extLst>
              <a:ext uri="{FF2B5EF4-FFF2-40B4-BE49-F238E27FC236}">
                <a16:creationId xmlns="" xmlns:a16="http://schemas.microsoft.com/office/drawing/2014/main" id="{E22D63C6-A904-424B-BAB5-54FDEDDCA0EA}"/>
              </a:ext>
            </a:extLst>
          </p:cNvPr>
          <p:cNvCxnSpPr>
            <a:cxnSpLocks/>
          </p:cNvCxnSpPr>
          <p:nvPr/>
        </p:nvCxnSpPr>
        <p:spPr>
          <a:xfrm>
            <a:off x="8106430" y="367861"/>
            <a:ext cx="0" cy="622987"/>
          </a:xfrm>
          <a:prstGeom prst="line">
            <a:avLst/>
          </a:prstGeom>
          <a:noFill/>
          <a:ln w="38100" cap="flat">
            <a:solidFill>
              <a:srgbClr val="308FD1"/>
            </a:solidFill>
            <a:prstDash val="solid"/>
            <a:miter lim="800000"/>
          </a:ln>
          <a:effectLst/>
          <a:sp3d/>
        </p:spPr>
        <p:style>
          <a:lnRef idx="0">
            <a:scrgbClr r="0" g="0" b="0"/>
          </a:lnRef>
          <a:fillRef idx="0">
            <a:scrgbClr r="0" g="0" b="0"/>
          </a:fillRef>
          <a:effectRef idx="0">
            <a:scrgbClr r="0" g="0" b="0"/>
          </a:effectRef>
          <a:fontRef idx="none"/>
        </p:style>
      </p:cxnSp>
      <p:cxnSp>
        <p:nvCxnSpPr>
          <p:cNvPr id="15" name="直接连接符 14">
            <a:extLst>
              <a:ext uri="{FF2B5EF4-FFF2-40B4-BE49-F238E27FC236}">
                <a16:creationId xmlns="" xmlns:a16="http://schemas.microsoft.com/office/drawing/2014/main" id="{16B71974-645D-4C9E-BC11-6562609F9BB1}"/>
              </a:ext>
            </a:extLst>
          </p:cNvPr>
          <p:cNvCxnSpPr>
            <a:cxnSpLocks/>
          </p:cNvCxnSpPr>
          <p:nvPr/>
        </p:nvCxnSpPr>
        <p:spPr>
          <a:xfrm>
            <a:off x="8106430" y="367862"/>
            <a:ext cx="2218670" cy="0"/>
          </a:xfrm>
          <a:prstGeom prst="line">
            <a:avLst/>
          </a:prstGeom>
          <a:noFill/>
          <a:ln w="38100" cap="flat">
            <a:solidFill>
              <a:srgbClr val="308FD1"/>
            </a:solidFill>
            <a:prstDash val="solid"/>
            <a:miter lim="800000"/>
          </a:ln>
          <a:effectLst/>
          <a:sp3d/>
        </p:spPr>
        <p:style>
          <a:lnRef idx="0">
            <a:scrgbClr r="0" g="0" b="0"/>
          </a:lnRef>
          <a:fillRef idx="0">
            <a:scrgbClr r="0" g="0" b="0"/>
          </a:fillRef>
          <a:effectRef idx="0">
            <a:scrgbClr r="0" g="0" b="0"/>
          </a:effectRef>
          <a:fontRef idx="none"/>
        </p:style>
      </p:cxnSp>
      <p:sp>
        <p:nvSpPr>
          <p:cNvPr id="26" name="文本框 25">
            <a:extLst>
              <a:ext uri="{FF2B5EF4-FFF2-40B4-BE49-F238E27FC236}">
                <a16:creationId xmlns="" xmlns:a16="http://schemas.microsoft.com/office/drawing/2014/main" id="{DE17E378-F70F-44FE-B4CE-B1CB755D3825}"/>
              </a:ext>
            </a:extLst>
          </p:cNvPr>
          <p:cNvSpPr txBox="1"/>
          <p:nvPr/>
        </p:nvSpPr>
        <p:spPr>
          <a:xfrm>
            <a:off x="10325100" y="167804"/>
            <a:ext cx="1992053" cy="3710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i="0" u="none" strike="noStrike" kern="0" cap="none" spc="0" normalizeH="0" baseline="0" noProof="0" dirty="0">
                <a:ln>
                  <a:noFill/>
                </a:ln>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16MP</a:t>
            </a:r>
            <a:r>
              <a:rPr kumimoji="0" lang="zh-CN" altLang="en-US" i="0" u="none" strike="noStrike" kern="0" cap="none" spc="0" normalizeH="0" baseline="0" noProof="0" dirty="0">
                <a:ln>
                  <a:noFill/>
                </a:ln>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a:t>
            </a:r>
            <a:r>
              <a:rPr kumimoji="0" lang="en-US" altLang="zh-CN" i="0" u="none" strike="noStrike" kern="0" cap="none" spc="0" normalizeH="0" baseline="0" noProof="0" dirty="0">
                <a:ln>
                  <a:noFill/>
                </a:ln>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Main</a:t>
            </a:r>
            <a:r>
              <a:rPr kumimoji="0" lang="zh-CN" altLang="en-US" i="0" u="none" strike="noStrike" kern="0" cap="none" spc="0" normalizeH="0" baseline="0" noProof="0" dirty="0">
                <a:ln>
                  <a:noFill/>
                </a:ln>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a:t>
            </a:r>
            <a:endParaRPr kumimoji="0" lang="en-US" altLang="zh-CN"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p:txBody>
      </p:sp>
      <p:cxnSp>
        <p:nvCxnSpPr>
          <p:cNvPr id="28" name="直接连接符 27">
            <a:extLst>
              <a:ext uri="{FF2B5EF4-FFF2-40B4-BE49-F238E27FC236}">
                <a16:creationId xmlns="" xmlns:a16="http://schemas.microsoft.com/office/drawing/2014/main" id="{133D616C-8F48-40B7-A8C8-44B072870A4B}"/>
              </a:ext>
            </a:extLst>
          </p:cNvPr>
          <p:cNvCxnSpPr>
            <a:cxnSpLocks/>
          </p:cNvCxnSpPr>
          <p:nvPr/>
        </p:nvCxnSpPr>
        <p:spPr>
          <a:xfrm>
            <a:off x="8445500" y="1061665"/>
            <a:ext cx="1879600" cy="0"/>
          </a:xfrm>
          <a:prstGeom prst="line">
            <a:avLst/>
          </a:prstGeom>
          <a:noFill/>
          <a:ln w="38100" cap="flat">
            <a:solidFill>
              <a:srgbClr val="308FD1"/>
            </a:solidFill>
            <a:prstDash val="solid"/>
            <a:miter lim="800000"/>
          </a:ln>
          <a:effectLst/>
          <a:sp3d/>
        </p:spPr>
        <p:style>
          <a:lnRef idx="0">
            <a:scrgbClr r="0" g="0" b="0"/>
          </a:lnRef>
          <a:fillRef idx="0">
            <a:scrgbClr r="0" g="0" b="0"/>
          </a:fillRef>
          <a:effectRef idx="0">
            <a:scrgbClr r="0" g="0" b="0"/>
          </a:effectRef>
          <a:fontRef idx="none"/>
        </p:style>
      </p:cxnSp>
      <p:sp>
        <p:nvSpPr>
          <p:cNvPr id="32" name="文本框 31">
            <a:extLst>
              <a:ext uri="{FF2B5EF4-FFF2-40B4-BE49-F238E27FC236}">
                <a16:creationId xmlns="" xmlns:a16="http://schemas.microsoft.com/office/drawing/2014/main" id="{9563489B-DEB6-495F-ADE9-C78B584175F1}"/>
              </a:ext>
            </a:extLst>
          </p:cNvPr>
          <p:cNvSpPr txBox="1"/>
          <p:nvPr/>
        </p:nvSpPr>
        <p:spPr>
          <a:xfrm>
            <a:off x="10325100" y="837758"/>
            <a:ext cx="2218670"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600" i="0" u="none" strike="noStrike" kern="0" cap="none" spc="0" normalizeH="0" baseline="0" noProof="0" dirty="0">
                <a:ln>
                  <a:noFill/>
                </a:ln>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2MP</a:t>
            </a:r>
            <a:r>
              <a:rPr kumimoji="0" lang="zh-CN" altLang="en-US" sz="1600" i="0" u="none" strike="noStrike" kern="0" cap="none" spc="0" normalizeH="0" baseline="0" noProof="0" dirty="0">
                <a:ln>
                  <a:noFill/>
                </a:ln>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a:t>
            </a:r>
            <a:r>
              <a:rPr kumimoji="0" lang="en-US" altLang="zh-CN" sz="1600" i="0" u="none" strike="noStrike" kern="0" cap="none" spc="0" normalizeH="0" baseline="0" noProof="0" dirty="0">
                <a:ln>
                  <a:noFill/>
                </a:ln>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Portrait</a:t>
            </a:r>
            <a:r>
              <a:rPr kumimoji="0" lang="zh-CN" altLang="en-US" sz="1600" i="0" u="none" strike="noStrike" kern="0" cap="none" spc="0" normalizeH="0" baseline="0" noProof="0" dirty="0">
                <a:ln>
                  <a:noFill/>
                </a:ln>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a:t>
            </a:r>
            <a:endParaRPr kumimoji="0" lang="en-US" altLang="zh-CN" sz="160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p:txBody>
      </p:sp>
      <p:cxnSp>
        <p:nvCxnSpPr>
          <p:cNvPr id="34" name="直接连接符 33">
            <a:extLst>
              <a:ext uri="{FF2B5EF4-FFF2-40B4-BE49-F238E27FC236}">
                <a16:creationId xmlns="" xmlns:a16="http://schemas.microsoft.com/office/drawing/2014/main" id="{49461E52-0A66-445F-955B-CCACDDCCB2E1}"/>
              </a:ext>
            </a:extLst>
          </p:cNvPr>
          <p:cNvCxnSpPr>
            <a:cxnSpLocks/>
          </p:cNvCxnSpPr>
          <p:nvPr/>
        </p:nvCxnSpPr>
        <p:spPr>
          <a:xfrm>
            <a:off x="8106430" y="1666878"/>
            <a:ext cx="2218670" cy="0"/>
          </a:xfrm>
          <a:prstGeom prst="line">
            <a:avLst/>
          </a:prstGeom>
          <a:noFill/>
          <a:ln w="38100" cap="flat">
            <a:solidFill>
              <a:srgbClr val="308FD1"/>
            </a:solidFill>
            <a:prstDash val="solid"/>
            <a:miter lim="800000"/>
          </a:ln>
          <a:effectLst/>
          <a:sp3d/>
        </p:spPr>
        <p:style>
          <a:lnRef idx="0">
            <a:scrgbClr r="0" g="0" b="0"/>
          </a:lnRef>
          <a:fillRef idx="0">
            <a:scrgbClr r="0" g="0" b="0"/>
          </a:fillRef>
          <a:effectRef idx="0">
            <a:scrgbClr r="0" g="0" b="0"/>
          </a:effectRef>
          <a:fontRef idx="none"/>
        </p:style>
      </p:cxnSp>
      <p:cxnSp>
        <p:nvCxnSpPr>
          <p:cNvPr id="35" name="直接连接符 34">
            <a:extLst>
              <a:ext uri="{FF2B5EF4-FFF2-40B4-BE49-F238E27FC236}">
                <a16:creationId xmlns="" xmlns:a16="http://schemas.microsoft.com/office/drawing/2014/main" id="{DF58AF83-16AE-4002-9F40-6309A89870A8}"/>
              </a:ext>
            </a:extLst>
          </p:cNvPr>
          <p:cNvCxnSpPr>
            <a:cxnSpLocks/>
          </p:cNvCxnSpPr>
          <p:nvPr/>
        </p:nvCxnSpPr>
        <p:spPr>
          <a:xfrm>
            <a:off x="8106430" y="1460961"/>
            <a:ext cx="0" cy="205917"/>
          </a:xfrm>
          <a:prstGeom prst="line">
            <a:avLst/>
          </a:prstGeom>
          <a:noFill/>
          <a:ln w="38100" cap="flat">
            <a:solidFill>
              <a:srgbClr val="308FD1"/>
            </a:solidFill>
            <a:prstDash val="solid"/>
            <a:miter lim="800000"/>
          </a:ln>
          <a:effectLst/>
          <a:sp3d/>
        </p:spPr>
        <p:style>
          <a:lnRef idx="0">
            <a:scrgbClr r="0" g="0" b="0"/>
          </a:lnRef>
          <a:fillRef idx="0">
            <a:scrgbClr r="0" g="0" b="0"/>
          </a:fillRef>
          <a:effectRef idx="0">
            <a:scrgbClr r="0" g="0" b="0"/>
          </a:effectRef>
          <a:fontRef idx="none"/>
        </p:style>
      </p:cxnSp>
      <p:sp>
        <p:nvSpPr>
          <p:cNvPr id="37" name="文本框 36">
            <a:extLst>
              <a:ext uri="{FF2B5EF4-FFF2-40B4-BE49-F238E27FC236}">
                <a16:creationId xmlns="" xmlns:a16="http://schemas.microsoft.com/office/drawing/2014/main" id="{E93CB9B0-7108-49DF-9808-7717B2FDF748}"/>
              </a:ext>
            </a:extLst>
          </p:cNvPr>
          <p:cNvSpPr txBox="1"/>
          <p:nvPr/>
        </p:nvSpPr>
        <p:spPr>
          <a:xfrm>
            <a:off x="10325100" y="1459492"/>
            <a:ext cx="1866898" cy="584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600" i="0" u="none" strike="noStrike" kern="0" cap="none" spc="0" normalizeH="0" baseline="0" noProof="0" dirty="0">
                <a:ln>
                  <a:noFill/>
                </a:ln>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8MP</a:t>
            </a:r>
          </a:p>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000000"/>
                </a:solidFill>
                <a:effectLst/>
                <a:uLnTx/>
                <a:uFillTx/>
                <a:latin typeface="OPPOSans-M"/>
                <a:ea typeface="OPPOSans-M"/>
                <a:sym typeface="OPPOSans-M"/>
              </a:rPr>
              <a:t>(Wide-Angle </a:t>
            </a:r>
            <a:r>
              <a:rPr lang="en-US" altLang="zh-CN" sz="1600" b="0"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a:t>
            </a:r>
            <a:endParaRPr kumimoji="0" lang="en-US" altLang="zh-CN" sz="160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p:txBody>
      </p:sp>
      <p:pic>
        <p:nvPicPr>
          <p:cNvPr id="30" name="媒体1 截取视频">
            <a:hlinkClick r:id="" action="ppaction://media"/>
            <a:extLst>
              <a:ext uri="{FF2B5EF4-FFF2-40B4-BE49-F238E27FC236}">
                <a16:creationId xmlns="" xmlns:a16="http://schemas.microsoft.com/office/drawing/2014/main" id="{319666FD-3131-4504-B382-05EBD00A8371}"/>
              </a:ext>
            </a:extLst>
          </p:cNvPr>
          <p:cNvPicPr>
            <a:picLocks noChangeAspect="1"/>
          </p:cNvPicPr>
          <p:nvPr>
            <a:videoFile r:link="rId1"/>
            <p:extLst>
              <p:ext uri="{DAA4B4D4-6D71-4841-9C94-3DE7FCFB9230}">
                <p14:media xmlns="" xmlns:p14="http://schemas.microsoft.com/office/powerpoint/2010/main" r:embed="rId10"/>
              </p:ext>
            </p:extLst>
          </p:nvPr>
        </p:nvPicPr>
        <p:blipFill rotWithShape="1">
          <a:blip r:embed="rId11" cstate="print"/>
          <a:srcRect t="10203" b="7259"/>
          <a:stretch/>
        </p:blipFill>
        <p:spPr>
          <a:xfrm>
            <a:off x="7191761" y="3962598"/>
            <a:ext cx="1506617" cy="2761690"/>
          </a:xfrm>
          <a:prstGeom prst="rect">
            <a:avLst/>
          </a:prstGeom>
        </p:spPr>
      </p:pic>
      <p:pic>
        <p:nvPicPr>
          <p:cNvPr id="31" name="开启">
            <a:hlinkClick r:id="" action="ppaction://media"/>
            <a:extLst>
              <a:ext uri="{FF2B5EF4-FFF2-40B4-BE49-F238E27FC236}">
                <a16:creationId xmlns="" xmlns:a16="http://schemas.microsoft.com/office/drawing/2014/main" id="{AC09C439-592A-4AC4-8DD9-BA1CFA995CE1}"/>
              </a:ext>
            </a:extLst>
          </p:cNvPr>
          <p:cNvPicPr>
            <a:picLocks noChangeAspect="1"/>
          </p:cNvPicPr>
          <p:nvPr>
            <a:videoFile r:link="rId1"/>
            <p:extLst>
              <p:ext uri="{DAA4B4D4-6D71-4841-9C94-3DE7FCFB9230}">
                <p14:media xmlns="" xmlns:p14="http://schemas.microsoft.com/office/powerpoint/2010/main" r:embed="rId12"/>
              </p:ext>
            </p:extLst>
          </p:nvPr>
        </p:nvPicPr>
        <p:blipFill rotWithShape="1">
          <a:blip r:embed="rId13" cstate="print"/>
          <a:srcRect t="10092" b="7990"/>
          <a:stretch/>
        </p:blipFill>
        <p:spPr>
          <a:xfrm>
            <a:off x="9023287" y="3955688"/>
            <a:ext cx="1521801" cy="2768599"/>
          </a:xfrm>
          <a:prstGeom prst="rect">
            <a:avLst/>
          </a:prstGeom>
        </p:spPr>
      </p:pic>
      <p:sp>
        <p:nvSpPr>
          <p:cNvPr id="16" name="矩形 15">
            <a:extLst>
              <a:ext uri="{FF2B5EF4-FFF2-40B4-BE49-F238E27FC236}">
                <a16:creationId xmlns="" xmlns:a16="http://schemas.microsoft.com/office/drawing/2014/main" id="{3A4610AB-945D-4904-984E-56274ABC330F}"/>
              </a:ext>
            </a:extLst>
          </p:cNvPr>
          <p:cNvSpPr/>
          <p:nvPr/>
        </p:nvSpPr>
        <p:spPr>
          <a:xfrm>
            <a:off x="7280932" y="4003824"/>
            <a:ext cx="1279658" cy="338552"/>
          </a:xfrm>
          <a:prstGeom prst="rect">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altLang="zh-CN" sz="1600" b="1" dirty="0">
                <a:solidFill>
                  <a:srgbClr val="000000"/>
                </a:solidFill>
                <a:latin typeface="+mj-lt"/>
                <a:ea typeface="+mj-ea"/>
                <a:cs typeface="+mj-cs"/>
                <a:sym typeface="Calibri"/>
              </a:rPr>
              <a:t>Without XHD</a:t>
            </a:r>
            <a:endParaRPr kumimoji="0" lang="zh-CN" altLang="en-US" sz="1600" b="1" i="0" u="none" strike="noStrike" cap="none" spc="0" normalizeH="0" baseline="0" dirty="0">
              <a:ln>
                <a:noFill/>
              </a:ln>
              <a:solidFill>
                <a:srgbClr val="000000"/>
              </a:solidFill>
              <a:effectLst/>
              <a:uFillTx/>
              <a:latin typeface="+mj-lt"/>
              <a:ea typeface="+mj-ea"/>
              <a:cs typeface="+mj-cs"/>
              <a:sym typeface="Calibri"/>
            </a:endParaRPr>
          </a:p>
        </p:txBody>
      </p:sp>
      <p:sp>
        <p:nvSpPr>
          <p:cNvPr id="36" name="矩形 35">
            <a:extLst>
              <a:ext uri="{FF2B5EF4-FFF2-40B4-BE49-F238E27FC236}">
                <a16:creationId xmlns="" xmlns:a16="http://schemas.microsoft.com/office/drawing/2014/main" id="{8E65A71C-98A4-4F87-902C-CB356423A0E3}"/>
              </a:ext>
            </a:extLst>
          </p:cNvPr>
          <p:cNvSpPr/>
          <p:nvPr/>
        </p:nvSpPr>
        <p:spPr>
          <a:xfrm>
            <a:off x="9144358" y="3988435"/>
            <a:ext cx="1279658" cy="369330"/>
          </a:xfrm>
          <a:prstGeom prst="rect">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altLang="zh-CN" sz="1800" b="1" i="0" u="none" strike="noStrike" cap="none" spc="0" normalizeH="0" baseline="0" dirty="0">
                <a:ln>
                  <a:noFill/>
                </a:ln>
                <a:solidFill>
                  <a:srgbClr val="000000"/>
                </a:solidFill>
                <a:effectLst/>
                <a:uFillTx/>
                <a:latin typeface="+mj-lt"/>
                <a:ea typeface="+mj-ea"/>
                <a:cs typeface="+mj-cs"/>
                <a:sym typeface="Calibri"/>
              </a:rPr>
              <a:t>XHD</a:t>
            </a:r>
            <a:endParaRPr kumimoji="0" lang="zh-CN" altLang="en-US" sz="1800" b="1" i="0"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 xmlns:p14="http://schemas.microsoft.com/office/powerpoint/2010/main" val="293448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42" fill="hold"/>
                                        <p:tgtEl>
                                          <p:spTgt spid="30"/>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 fill="hold"/>
                                        <p:tgtEl>
                                          <p:spTgt spid="30"/>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4614" fill="hold"/>
                                        <p:tgtEl>
                                          <p:spTgt spid="3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30"/>
                </p:tgtEl>
              </p:cMediaNode>
            </p:video>
            <p:video>
              <p:cMediaNode vol="80000">
                <p:cTn id="16" fill="hold" display="0">
                  <p:stCondLst>
                    <p:cond delay="indefinite"/>
                  </p:stCondLst>
                </p:cTn>
                <p:tgtEl>
                  <p:spTgt spid="31"/>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人不同表情的照片&#10;&#10;描述已自动生成">
            <a:extLst>
              <a:ext uri="{FF2B5EF4-FFF2-40B4-BE49-F238E27FC236}">
                <a16:creationId xmlns="" xmlns:a16="http://schemas.microsoft.com/office/drawing/2014/main" id="{B20723BF-09E0-4DA3-B6CC-9FE51F9A333B}"/>
              </a:ext>
            </a:extLst>
          </p:cNvPr>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402295" y="0"/>
            <a:ext cx="6858000" cy="6858000"/>
          </a:xfrm>
          <a:prstGeom prst="rect">
            <a:avLst/>
          </a:prstGeom>
        </p:spPr>
      </p:pic>
      <p:sp>
        <p:nvSpPr>
          <p:cNvPr id="17" name="矩形 22">
            <a:extLst>
              <a:ext uri="{FF2B5EF4-FFF2-40B4-BE49-F238E27FC236}">
                <a16:creationId xmlns="" xmlns:a16="http://schemas.microsoft.com/office/drawing/2014/main" id="{95125A03-1E42-4031-B4F4-3CFE13829224}"/>
              </a:ext>
            </a:extLst>
          </p:cNvPr>
          <p:cNvSpPr/>
          <p:nvPr/>
        </p:nvSpPr>
        <p:spPr>
          <a:xfrm>
            <a:off x="2" y="0"/>
            <a:ext cx="419101" cy="6858000"/>
          </a:xfrm>
          <a:prstGeom prst="rect">
            <a:avLst/>
          </a:prstGeom>
          <a:solidFill>
            <a:srgbClr val="F0EFED"/>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18" name="文本框 17">
            <a:extLst>
              <a:ext uri="{FF2B5EF4-FFF2-40B4-BE49-F238E27FC236}">
                <a16:creationId xmlns="" xmlns:a16="http://schemas.microsoft.com/office/drawing/2014/main" id="{7FE630B4-89AC-4AA0-9A7A-2862736DE271}"/>
              </a:ext>
            </a:extLst>
          </p:cNvPr>
          <p:cNvSpPr txBox="1"/>
          <p:nvPr/>
        </p:nvSpPr>
        <p:spPr>
          <a:xfrm rot="5400000">
            <a:off x="-467333" y="5741234"/>
            <a:ext cx="136992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Calibri"/>
                <a:ea typeface="+mj-ea"/>
                <a:cs typeface="Calibri"/>
                <a:sym typeface="Calibri"/>
              </a:rPr>
              <a:t>OPPO A73 5G</a:t>
            </a:r>
            <a:endParaRPr kumimoji="0" lang="zh-CN" altLang="en-US" sz="1800" b="0" i="0" u="none" strike="noStrike" kern="0" cap="none" spc="0" normalizeH="0" baseline="0" noProof="0" dirty="0">
              <a:ln>
                <a:noFill/>
              </a:ln>
              <a:solidFill>
                <a:srgbClr val="000000"/>
              </a:solidFill>
              <a:effectLst/>
              <a:uLnTx/>
              <a:uFillTx/>
              <a:latin typeface="Calibri"/>
              <a:ea typeface="+mj-ea"/>
              <a:cs typeface="Calibri"/>
              <a:sym typeface="Calibri"/>
            </a:endParaRPr>
          </a:p>
        </p:txBody>
      </p:sp>
      <p:sp>
        <p:nvSpPr>
          <p:cNvPr id="19" name="矩形 18">
            <a:extLst>
              <a:ext uri="{FF2B5EF4-FFF2-40B4-BE49-F238E27FC236}">
                <a16:creationId xmlns="" xmlns:a16="http://schemas.microsoft.com/office/drawing/2014/main" id="{8411770D-A207-4089-8C8C-A103841ED967}"/>
              </a:ext>
            </a:extLst>
          </p:cNvPr>
          <p:cNvSpPr/>
          <p:nvPr/>
        </p:nvSpPr>
        <p:spPr>
          <a:xfrm>
            <a:off x="7260295" y="0"/>
            <a:ext cx="4865779" cy="6858000"/>
          </a:xfrm>
          <a:prstGeom prst="rect">
            <a:avLst/>
          </a:prstGeom>
          <a:solidFill>
            <a:schemeClr val="accent3">
              <a:lumMod val="20000"/>
              <a:lumOff val="8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solidFill>
              <a:effectLst/>
              <a:uFillTx/>
              <a:latin typeface="+mj-lt"/>
              <a:ea typeface="+mj-ea"/>
              <a:cs typeface="+mj-cs"/>
              <a:sym typeface="Calibri"/>
            </a:endParaRPr>
          </a:p>
        </p:txBody>
      </p:sp>
      <p:sp>
        <p:nvSpPr>
          <p:cNvPr id="23" name="文本框 22">
            <a:extLst>
              <a:ext uri="{FF2B5EF4-FFF2-40B4-BE49-F238E27FC236}">
                <a16:creationId xmlns="" xmlns:a16="http://schemas.microsoft.com/office/drawing/2014/main" id="{01928DEB-EFDE-4D96-B8CD-9F7FDC6CA9D2}"/>
              </a:ext>
            </a:extLst>
          </p:cNvPr>
          <p:cNvSpPr txBox="1"/>
          <p:nvPr/>
        </p:nvSpPr>
        <p:spPr>
          <a:xfrm>
            <a:off x="7411997" y="843679"/>
            <a:ext cx="4562374" cy="52629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altLang="zh-CN" sz="5400" b="1" i="0" u="none" strike="noStrike" cap="none" spc="0" normalizeH="0" baseline="0" dirty="0">
                <a:ln>
                  <a:noFill/>
                </a:ln>
                <a:solidFill>
                  <a:srgbClr val="000000"/>
                </a:solidFill>
                <a:effectLst/>
                <a:uFillTx/>
                <a:latin typeface="+mj-lt"/>
                <a:ea typeface="+mj-ea"/>
                <a:cs typeface="+mj-cs"/>
                <a:sym typeface="Calibri"/>
              </a:rPr>
              <a:t>Clear</a:t>
            </a:r>
          </a:p>
          <a:p>
            <a:pPr marL="0" marR="0" indent="0" algn="ctr" defTabSz="914400" rtl="0" fontAlgn="auto" latinLnBrk="0" hangingPunct="0">
              <a:lnSpc>
                <a:spcPct val="100000"/>
              </a:lnSpc>
              <a:spcBef>
                <a:spcPts val="0"/>
              </a:spcBef>
              <a:spcAft>
                <a:spcPts val="0"/>
              </a:spcAft>
              <a:buClrTx/>
              <a:buSzTx/>
              <a:buFontTx/>
              <a:buNone/>
              <a:tabLst/>
            </a:pPr>
            <a:r>
              <a:rPr lang="en-US" altLang="zh-CN" sz="5400" b="1" dirty="0">
                <a:solidFill>
                  <a:srgbClr val="000000"/>
                </a:solidFill>
                <a:latin typeface="+mj-lt"/>
                <a:ea typeface="+mj-ea"/>
                <a:cs typeface="+mj-cs"/>
                <a:sym typeface="Calibri"/>
              </a:rPr>
              <a:t>Natural </a:t>
            </a:r>
          </a:p>
          <a:p>
            <a:pPr marL="0" marR="0" indent="0" algn="ctr" defTabSz="914400" rtl="0" fontAlgn="auto" latinLnBrk="0" hangingPunct="0">
              <a:lnSpc>
                <a:spcPct val="100000"/>
              </a:lnSpc>
              <a:spcBef>
                <a:spcPts val="0"/>
              </a:spcBef>
              <a:spcAft>
                <a:spcPts val="0"/>
              </a:spcAft>
              <a:buClrTx/>
              <a:buSzTx/>
              <a:buFontTx/>
              <a:buNone/>
              <a:tabLst/>
            </a:pPr>
            <a:r>
              <a:rPr kumimoji="0" lang="en-US" altLang="zh-CN" sz="5400" b="1" i="0" u="none" strike="noStrike" cap="none" spc="0" normalizeH="0" baseline="0" dirty="0">
                <a:ln>
                  <a:noFill/>
                </a:ln>
                <a:solidFill>
                  <a:srgbClr val="000000"/>
                </a:solidFill>
                <a:effectLst/>
                <a:uFillTx/>
                <a:latin typeface="+mj-lt"/>
                <a:ea typeface="+mj-ea"/>
                <a:cs typeface="+mj-cs"/>
                <a:sym typeface="Calibri"/>
              </a:rPr>
              <a:t>More Function</a:t>
            </a:r>
          </a:p>
          <a:p>
            <a:pPr marL="0" marR="0" indent="0" algn="ctr" defTabSz="914400" rtl="0" fontAlgn="auto" latinLnBrk="0" hangingPunct="0">
              <a:lnSpc>
                <a:spcPct val="100000"/>
              </a:lnSpc>
              <a:spcBef>
                <a:spcPts val="0"/>
              </a:spcBef>
              <a:spcAft>
                <a:spcPts val="0"/>
              </a:spcAft>
              <a:buClrTx/>
              <a:buSzTx/>
              <a:buFontTx/>
              <a:buNone/>
              <a:tabLst/>
            </a:pPr>
            <a:endParaRPr lang="en-US" altLang="zh-CN" sz="5400" dirty="0">
              <a:solidFill>
                <a:srgbClr val="000000"/>
              </a:solidFill>
              <a:latin typeface="+mj-lt"/>
              <a:ea typeface="+mj-ea"/>
              <a:cs typeface="+mj-cs"/>
              <a:sym typeface="Calibri"/>
            </a:endParaRPr>
          </a:p>
          <a:p>
            <a:pPr marL="342900" marR="0" indent="-342900" algn="ctr"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altLang="zh-CN" sz="2400" b="0" i="0" u="none" strike="noStrike" cap="none" spc="0" normalizeH="0" baseline="0" dirty="0">
                <a:ln>
                  <a:noFill/>
                </a:ln>
                <a:solidFill>
                  <a:srgbClr val="000000"/>
                </a:solidFill>
                <a:effectLst/>
                <a:uFillTx/>
                <a:latin typeface="+mj-lt"/>
                <a:ea typeface="+mj-ea"/>
                <a:cs typeface="+mj-cs"/>
                <a:sym typeface="Calibri"/>
              </a:rPr>
              <a:t>Night Mode</a:t>
            </a:r>
          </a:p>
          <a:p>
            <a:pPr marL="342900" indent="-342900" algn="ctr" hangingPunct="0">
              <a:buFont typeface="Arial" panose="020B0604020202020204" pitchFamily="34" charset="0"/>
              <a:buChar char="•"/>
            </a:pPr>
            <a:r>
              <a:rPr lang="en-US" altLang="zh-CN" sz="2400" dirty="0">
                <a:solidFill>
                  <a:srgbClr val="000000"/>
                </a:solidFill>
                <a:latin typeface="+mj-lt"/>
                <a:ea typeface="+mj-ea"/>
                <a:cs typeface="+mj-cs"/>
                <a:sym typeface="Calibri"/>
              </a:rPr>
              <a:t>Ultra Wide-Angle Mode</a:t>
            </a:r>
          </a:p>
          <a:p>
            <a:pPr marL="342900" indent="-342900" algn="ctr" hangingPunct="0">
              <a:buFont typeface="Arial" panose="020B0604020202020204" pitchFamily="34" charset="0"/>
              <a:buChar char="•"/>
            </a:pPr>
            <a:r>
              <a:rPr lang="en-US" altLang="zh-CN" sz="2400" dirty="0">
                <a:solidFill>
                  <a:srgbClr val="000000"/>
                </a:solidFill>
                <a:latin typeface="+mj-lt"/>
                <a:ea typeface="+mj-ea"/>
                <a:cs typeface="+mj-cs"/>
                <a:sym typeface="Calibri"/>
              </a:rPr>
              <a:t>New Portrait Filters</a:t>
            </a:r>
            <a:endParaRPr kumimoji="0" lang="en-US" altLang="zh-CN" sz="2400" b="0" i="0" u="none" strike="noStrike" cap="none" spc="0" normalizeH="0" baseline="0" dirty="0">
              <a:ln>
                <a:noFill/>
              </a:ln>
              <a:solidFill>
                <a:srgbClr val="000000"/>
              </a:solidFill>
              <a:effectLst/>
              <a:uFillTx/>
              <a:latin typeface="+mj-lt"/>
              <a:ea typeface="+mj-ea"/>
              <a:cs typeface="+mj-cs"/>
              <a:sym typeface="Calibri"/>
            </a:endParaRPr>
          </a:p>
          <a:p>
            <a:pPr marL="342900" marR="0" indent="-342900" algn="ctr"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altLang="zh-CN" sz="2400" b="0" i="0" u="none" strike="noStrike" cap="none" spc="0" normalizeH="0" baseline="0" dirty="0">
                <a:ln>
                  <a:noFill/>
                </a:ln>
                <a:solidFill>
                  <a:srgbClr val="000000"/>
                </a:solidFill>
                <a:effectLst/>
                <a:uFillTx/>
                <a:latin typeface="+mj-lt"/>
                <a:ea typeface="+mj-ea"/>
                <a:cs typeface="+mj-cs"/>
                <a:sym typeface="Calibri"/>
              </a:rPr>
              <a:t>AI Beautification 2.0</a:t>
            </a:r>
          </a:p>
          <a:p>
            <a:pPr marL="342900" indent="-342900" algn="ctr" hangingPunct="0">
              <a:buFont typeface="Arial" panose="020B0604020202020204" pitchFamily="34" charset="0"/>
              <a:buChar char="•"/>
            </a:pPr>
            <a:r>
              <a:rPr lang="en-US" altLang="zh-CN" sz="2400" dirty="0">
                <a:solidFill>
                  <a:srgbClr val="000000"/>
                </a:solidFill>
                <a:latin typeface="+mj-lt"/>
                <a:ea typeface="+mj-ea"/>
                <a:cs typeface="+mj-cs"/>
                <a:sym typeface="Calibri"/>
              </a:rPr>
              <a:t>AI Scene Enhancement</a:t>
            </a:r>
          </a:p>
        </p:txBody>
      </p:sp>
    </p:spTree>
    <p:extLst>
      <p:ext uri="{BB962C8B-B14F-4D97-AF65-F5344CB8AC3E}">
        <p14:creationId xmlns="" xmlns:p14="http://schemas.microsoft.com/office/powerpoint/2010/main" val="4246706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 name="圆角矩形 56"/>
          <p:cNvSpPr/>
          <p:nvPr/>
        </p:nvSpPr>
        <p:spPr>
          <a:xfrm>
            <a:off x="681862" y="736013"/>
            <a:ext cx="11273743" cy="1304284"/>
          </a:xfrm>
          <a:prstGeom prst="roundRect">
            <a:avLst>
              <a:gd name="adj" fmla="val 16667"/>
            </a:avLst>
          </a:prstGeom>
          <a:solidFill>
            <a:srgbClr val="C886BA"/>
          </a:solidFill>
          <a:ln w="12700">
            <a:solidFill>
              <a:srgbClr val="72A7D6"/>
            </a:solidFill>
            <a:miter/>
          </a:ln>
        </p:spPr>
        <p:txBody>
          <a:bodyPr lIns="45719" rIns="45719" anchor="ctr"/>
          <a:lstStyle/>
          <a:p>
            <a:pPr algn="ctr">
              <a:defRPr>
                <a:solidFill>
                  <a:srgbClr val="FFFFFF"/>
                </a:solidFill>
                <a:latin typeface="OPPOSans-M"/>
                <a:ea typeface="OPPOSans-M"/>
                <a:cs typeface="OPPOSans-M"/>
                <a:sym typeface="OPPOSans-M"/>
              </a:defRPr>
            </a:pPr>
            <a:endParaRPr dirty="0"/>
          </a:p>
        </p:txBody>
      </p:sp>
      <p:sp>
        <p:nvSpPr>
          <p:cNvPr id="829" name="文本框 13"/>
          <p:cNvSpPr txBox="1"/>
          <p:nvPr/>
        </p:nvSpPr>
        <p:spPr>
          <a:xfrm>
            <a:off x="2031549" y="776262"/>
            <a:ext cx="9022416" cy="13005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defTabSz="608965">
              <a:lnSpc>
                <a:spcPct val="150000"/>
              </a:lnSpc>
              <a:defRPr>
                <a:latin typeface="OPPOSans-M"/>
                <a:ea typeface="OPPOSans-M"/>
                <a:cs typeface="OPPOSans-M"/>
                <a:sym typeface="OPPOSans-M"/>
              </a:defRPr>
            </a:pPr>
            <a:r>
              <a:rPr lang="en-US" dirty="0"/>
              <a:t>Satu </a:t>
            </a:r>
            <a:r>
              <a:rPr lang="en-US" dirty="0" err="1"/>
              <a:t>kalimat</a:t>
            </a:r>
            <a:r>
              <a:rPr lang="en-US" dirty="0"/>
              <a:t> yang </a:t>
            </a:r>
            <a:r>
              <a:rPr lang="en-US" dirty="0" err="1"/>
              <a:t>menarik</a:t>
            </a:r>
            <a:r>
              <a:rPr lang="en-US" dirty="0"/>
              <a:t> :</a:t>
            </a:r>
            <a:endParaRPr dirty="0"/>
          </a:p>
          <a:p>
            <a:pPr lvl="0" algn="just">
              <a:lnSpc>
                <a:spcPct val="150000"/>
              </a:lnSpc>
              <a:defRPr/>
            </a:pPr>
            <a:r>
              <a:rPr lang="en-US" dirty="0" err="1"/>
              <a:t>Ini</a:t>
            </a:r>
            <a:r>
              <a:rPr lang="en-US" dirty="0"/>
              <a:t> </a:t>
            </a:r>
            <a:r>
              <a:rPr lang="en-US" dirty="0" err="1"/>
              <a:t>adalah</a:t>
            </a:r>
            <a:r>
              <a:rPr lang="en-US" dirty="0"/>
              <a:t> </a:t>
            </a:r>
            <a:r>
              <a:rPr lang="en-US" dirty="0" err="1"/>
              <a:t>ponsel</a:t>
            </a:r>
            <a:r>
              <a:rPr lang="en-US" dirty="0"/>
              <a:t> 5G yang </a:t>
            </a:r>
            <a:r>
              <a:rPr lang="en-US" dirty="0" err="1"/>
              <a:t>sangat</a:t>
            </a:r>
            <a:r>
              <a:rPr lang="en-US" dirty="0"/>
              <a:t> </a:t>
            </a:r>
            <a:r>
              <a:rPr lang="en-US" dirty="0" err="1"/>
              <a:t>terjangkau</a:t>
            </a:r>
            <a:r>
              <a:rPr lang="en-US" dirty="0"/>
              <a:t>, 8GB+128GB, </a:t>
            </a:r>
            <a:r>
              <a:rPr lang="en-US" dirty="0" err="1"/>
              <a:t>memori</a:t>
            </a:r>
            <a:r>
              <a:rPr lang="en-US" dirty="0"/>
              <a:t> </a:t>
            </a:r>
            <a:r>
              <a:rPr lang="en-US" dirty="0" err="1"/>
              <a:t>lebih</a:t>
            </a:r>
            <a:r>
              <a:rPr lang="en-US" dirty="0"/>
              <a:t> </a:t>
            </a:r>
            <a:r>
              <a:rPr lang="en-US" dirty="0" err="1"/>
              <a:t>besar</a:t>
            </a:r>
            <a:r>
              <a:rPr lang="en-US" dirty="0"/>
              <a:t> </a:t>
            </a:r>
            <a:r>
              <a:rPr lang="en-US" dirty="0" err="1"/>
              <a:t>tidak</a:t>
            </a:r>
            <a:r>
              <a:rPr lang="en-US" dirty="0"/>
              <a:t> </a:t>
            </a:r>
            <a:r>
              <a:rPr lang="en-US" dirty="0" err="1"/>
              <a:t>ada</a:t>
            </a:r>
            <a:r>
              <a:rPr lang="en-US" dirty="0"/>
              <a:t> </a:t>
            </a:r>
            <a:r>
              <a:rPr lang="en-US" dirty="0" err="1"/>
              <a:t>ponsel</a:t>
            </a:r>
            <a:r>
              <a:rPr lang="en-US" dirty="0"/>
              <a:t> yang crash</a:t>
            </a:r>
            <a:r>
              <a:rPr lang="en-US" altLang="zh-CN" dirty="0"/>
              <a:t>.</a:t>
            </a:r>
            <a:endParaRPr lang="en-US" altLang="zh-CN" dirty="0">
              <a:solidFill>
                <a:prstClr val="black"/>
              </a:solidFill>
              <a:latin typeface="OPPOSans M" panose="00020600040101010101" pitchFamily="18" charset="-122"/>
              <a:ea typeface="OPPOSans M" panose="00020600040101010101" pitchFamily="18" charset="-122"/>
            </a:endParaRPr>
          </a:p>
        </p:txBody>
      </p:sp>
      <p:pic>
        <p:nvPicPr>
          <p:cNvPr id="830" name="pasted-image.png" descr="pasted-image.png"/>
          <p:cNvPicPr>
            <a:picLocks noChangeAspect="1"/>
          </p:cNvPicPr>
          <p:nvPr/>
        </p:nvPicPr>
        <p:blipFill>
          <a:blip r:embed="rId3" cstate="email">
            <a:extLst>
              <a:ext uri="{28A0092B-C50C-407E-A947-70E740481C1C}">
                <a14:useLocalDpi xmlns="" xmlns:a14="http://schemas.microsoft.com/office/drawing/2010/main"/>
              </a:ext>
            </a:extLst>
          </a:blip>
          <a:srcRect/>
          <a:stretch>
            <a:fillRect/>
          </a:stretch>
        </p:blipFill>
        <p:spPr>
          <a:xfrm>
            <a:off x="860013" y="861688"/>
            <a:ext cx="908777" cy="9421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7"/>
                  <a:pt x="0" y="10800"/>
                </a:cubicBezTo>
                <a:cubicBezTo>
                  <a:pt x="0" y="16763"/>
                  <a:pt x="4836" y="21600"/>
                  <a:pt x="10800" y="21600"/>
                </a:cubicBezTo>
                <a:cubicBezTo>
                  <a:pt x="16764" y="21600"/>
                  <a:pt x="21600" y="16763"/>
                  <a:pt x="21600" y="10800"/>
                </a:cubicBezTo>
                <a:cubicBezTo>
                  <a:pt x="21600" y="4837"/>
                  <a:pt x="16764" y="0"/>
                  <a:pt x="10800" y="0"/>
                </a:cubicBezTo>
                <a:close/>
              </a:path>
            </a:pathLst>
          </a:custGeom>
          <a:ln w="12700">
            <a:noFill/>
            <a:miter/>
          </a:ln>
        </p:spPr>
      </p:pic>
      <p:grpSp>
        <p:nvGrpSpPr>
          <p:cNvPr id="834" name="五边形 57"/>
          <p:cNvGrpSpPr/>
          <p:nvPr/>
        </p:nvGrpSpPr>
        <p:grpSpPr>
          <a:xfrm>
            <a:off x="681858" y="2130418"/>
            <a:ext cx="3284477" cy="597278"/>
            <a:chOff x="-1" y="-1"/>
            <a:chExt cx="3284475" cy="788033"/>
          </a:xfrm>
          <a:solidFill>
            <a:srgbClr val="C886BA"/>
          </a:solidFill>
        </p:grpSpPr>
        <p:sp>
          <p:nvSpPr>
            <p:cNvPr id="832" name="形状"/>
            <p:cNvSpPr/>
            <p:nvPr/>
          </p:nvSpPr>
          <p:spPr>
            <a:xfrm>
              <a:off x="-1" y="-1"/>
              <a:ext cx="3284475" cy="7880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009" y="0"/>
                  </a:lnTo>
                  <a:lnTo>
                    <a:pt x="21600" y="10800"/>
                  </a:lnTo>
                  <a:lnTo>
                    <a:pt x="19009" y="21600"/>
                  </a:lnTo>
                  <a:lnTo>
                    <a:pt x="0" y="21600"/>
                  </a:lnTo>
                  <a:close/>
                </a:path>
              </a:pathLst>
            </a:custGeom>
            <a:grpFill/>
            <a:ln w="12700" cap="flat">
              <a:noFill/>
              <a:prstDash val="solid"/>
              <a:miter lim="800000"/>
            </a:ln>
            <a:effectLst/>
          </p:spPr>
          <p:txBody>
            <a:bodyPr wrap="square" lIns="45719" tIns="45719" rIns="45719" bIns="45719" numCol="1" anchor="ctr">
              <a:noAutofit/>
            </a:bodyPr>
            <a:lstStyle/>
            <a:p>
              <a:pPr algn="ctr">
                <a:defRPr>
                  <a:solidFill>
                    <a:srgbClr val="FFFFFF"/>
                  </a:solidFill>
                </a:defRPr>
              </a:pPr>
              <a:endParaRPr dirty="0"/>
            </a:p>
          </p:txBody>
        </p:sp>
        <p:sp>
          <p:nvSpPr>
            <p:cNvPr id="833" name="核心卖点"/>
            <p:cNvSpPr txBox="1"/>
            <p:nvPr/>
          </p:nvSpPr>
          <p:spPr>
            <a:xfrm>
              <a:off x="45719" y="163184"/>
              <a:ext cx="2996027" cy="461662"/>
            </a:xfrm>
            <a:prstGeom prst="rect">
              <a:avLst/>
            </a:prstGeom>
            <a:grp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400">
                  <a:solidFill>
                    <a:srgbClr val="FFFFFF"/>
                  </a:solidFill>
                  <a:latin typeface="OPPOSans-M"/>
                  <a:ea typeface="OPPOSans-M"/>
                  <a:cs typeface="OPPOSans-M"/>
                  <a:sym typeface="OPPOSans-M"/>
                </a:defRPr>
              </a:lvl1pPr>
            </a:lstStyle>
            <a:p>
              <a:r>
                <a:rPr lang="en-US" dirty="0"/>
                <a:t>KSP</a:t>
              </a:r>
              <a:endParaRPr dirty="0"/>
            </a:p>
          </p:txBody>
        </p:sp>
      </p:grpSp>
      <p:grpSp>
        <p:nvGrpSpPr>
          <p:cNvPr id="837" name="燕尾形 58"/>
          <p:cNvGrpSpPr/>
          <p:nvPr/>
        </p:nvGrpSpPr>
        <p:grpSpPr>
          <a:xfrm>
            <a:off x="3650512" y="2102128"/>
            <a:ext cx="8305093" cy="653201"/>
            <a:chOff x="0" y="0"/>
            <a:chExt cx="4890976" cy="816322"/>
          </a:xfrm>
          <a:solidFill>
            <a:srgbClr val="C886BA"/>
          </a:solidFill>
        </p:grpSpPr>
        <p:sp>
          <p:nvSpPr>
            <p:cNvPr id="835" name="锯齿"/>
            <p:cNvSpPr/>
            <p:nvPr/>
          </p:nvSpPr>
          <p:spPr>
            <a:xfrm>
              <a:off x="0" y="0"/>
              <a:ext cx="4890976" cy="816322"/>
            </a:xfrm>
            <a:prstGeom prst="chevron">
              <a:avLst>
                <a:gd name="adj" fmla="val 50000"/>
              </a:avLst>
            </a:prstGeom>
            <a:grpFill/>
            <a:ln w="12700" cap="flat">
              <a:noFill/>
              <a:prstDash val="solid"/>
              <a:miter lim="800000"/>
            </a:ln>
            <a:effectLst/>
          </p:spPr>
          <p:txBody>
            <a:bodyPr wrap="square" lIns="45719" tIns="45719" rIns="45719" bIns="45719" numCol="1" anchor="ctr">
              <a:noAutofit/>
            </a:bodyPr>
            <a:lstStyle/>
            <a:p>
              <a:pPr algn="ctr">
                <a:lnSpc>
                  <a:spcPct val="150000"/>
                </a:lnSpc>
                <a:defRPr>
                  <a:solidFill>
                    <a:srgbClr val="FFFFFF"/>
                  </a:solidFill>
                </a:defRPr>
              </a:pPr>
              <a:endParaRPr dirty="0"/>
            </a:p>
          </p:txBody>
        </p:sp>
        <p:sp>
          <p:nvSpPr>
            <p:cNvPr id="836" name="痛点场景"/>
            <p:cNvSpPr txBox="1"/>
            <p:nvPr/>
          </p:nvSpPr>
          <p:spPr>
            <a:xfrm>
              <a:off x="453881" y="34946"/>
              <a:ext cx="3983214" cy="746432"/>
            </a:xfrm>
            <a:prstGeom prst="rect">
              <a:avLst/>
            </a:prstGeom>
            <a:grp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lnSpc>
                  <a:spcPct val="150000"/>
                </a:lnSpc>
                <a:defRPr sz="2400">
                  <a:solidFill>
                    <a:srgbClr val="FFFFFF"/>
                  </a:solidFill>
                  <a:latin typeface="OPPOSans-M"/>
                  <a:ea typeface="OPPOSans-M"/>
                  <a:cs typeface="OPPOSans-M"/>
                  <a:sym typeface="OPPOSans-M"/>
                </a:defRPr>
              </a:lvl1pPr>
            </a:lstStyle>
            <a:p>
              <a:r>
                <a:rPr lang="en-US" dirty="0" err="1"/>
                <a:t>Poin</a:t>
              </a:r>
              <a:r>
                <a:rPr lang="en-US" dirty="0"/>
                <a:t> </a:t>
              </a:r>
              <a:r>
                <a:rPr lang="en-US" dirty="0" err="1"/>
                <a:t>Masalah</a:t>
              </a:r>
              <a:r>
                <a:rPr lang="en-US" dirty="0"/>
                <a:t> &amp; </a:t>
              </a:r>
              <a:r>
                <a:rPr lang="en-US" dirty="0" err="1"/>
                <a:t>Keuntungan</a:t>
              </a:r>
              <a:endParaRPr dirty="0"/>
            </a:p>
          </p:txBody>
        </p:sp>
      </p:grpSp>
      <p:grpSp>
        <p:nvGrpSpPr>
          <p:cNvPr id="6" name="组合 5">
            <a:extLst>
              <a:ext uri="{FF2B5EF4-FFF2-40B4-BE49-F238E27FC236}">
                <a16:creationId xmlns="" xmlns:a16="http://schemas.microsoft.com/office/drawing/2014/main" id="{E00BBAFC-FE16-4F1A-BEB4-63EA4B850BD6}"/>
              </a:ext>
            </a:extLst>
          </p:cNvPr>
          <p:cNvGrpSpPr/>
          <p:nvPr/>
        </p:nvGrpSpPr>
        <p:grpSpPr>
          <a:xfrm>
            <a:off x="681863" y="2913253"/>
            <a:ext cx="11510138" cy="621837"/>
            <a:chOff x="681863" y="3145362"/>
            <a:chExt cx="11510138" cy="621837"/>
          </a:xfrm>
        </p:grpSpPr>
        <p:sp>
          <p:nvSpPr>
            <p:cNvPr id="841" name="文本框 73"/>
            <p:cNvSpPr txBox="1"/>
            <p:nvPr/>
          </p:nvSpPr>
          <p:spPr>
            <a:xfrm>
              <a:off x="1110628" y="3208816"/>
              <a:ext cx="2232223" cy="4710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50000"/>
                </a:lnSpc>
                <a:defRPr>
                  <a:latin typeface="OPPOSans-M"/>
                  <a:ea typeface="OPPOSans-M"/>
                  <a:cs typeface="OPPOSans-M"/>
                  <a:sym typeface="OPPOSans-M"/>
                </a:defRPr>
              </a:lvl1pPr>
            </a:lstStyle>
            <a:p>
              <a:pPr algn="ctr"/>
              <a:r>
                <a:rPr lang="en-US" b="1" dirty="0">
                  <a:solidFill>
                    <a:srgbClr val="FF0000"/>
                  </a:solidFill>
                </a:rPr>
                <a:t>5</a:t>
              </a:r>
              <a:r>
                <a:rPr lang="en-US" dirty="0"/>
                <a:t>G Network</a:t>
              </a:r>
              <a:endParaRPr dirty="0"/>
            </a:p>
          </p:txBody>
        </p:sp>
        <p:sp>
          <p:nvSpPr>
            <p:cNvPr id="842" name="任意多边形: 形状 16"/>
            <p:cNvSpPr/>
            <p:nvPr/>
          </p:nvSpPr>
          <p:spPr>
            <a:xfrm>
              <a:off x="681863" y="3755248"/>
              <a:ext cx="11510138" cy="1"/>
            </a:xfrm>
            <a:prstGeom prst="line">
              <a:avLst/>
            </a:prstGeom>
            <a:ln w="4801">
              <a:solidFill>
                <a:srgbClr val="231815"/>
              </a:solidFill>
              <a:miter/>
            </a:ln>
          </p:spPr>
          <p:txBody>
            <a:bodyPr lIns="45719" rIns="45719"/>
            <a:lstStyle/>
            <a:p>
              <a:endParaRPr dirty="0"/>
            </a:p>
          </p:txBody>
        </p:sp>
        <p:sp>
          <p:nvSpPr>
            <p:cNvPr id="843" name="文本框 25"/>
            <p:cNvSpPr txBox="1"/>
            <p:nvPr/>
          </p:nvSpPr>
          <p:spPr>
            <a:xfrm>
              <a:off x="3888452" y="3145362"/>
              <a:ext cx="4163927" cy="621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228600" indent="-228600">
                <a:lnSpc>
                  <a:spcPct val="150000"/>
                </a:lnSpc>
                <a:buSzPct val="100000"/>
                <a:buAutoNum type="arabicPeriod"/>
                <a:defRPr>
                  <a:latin typeface="OPPOSans-M"/>
                  <a:ea typeface="OPPOSans-M"/>
                  <a:cs typeface="OPPOSans-M"/>
                  <a:sym typeface="OPPOSans-M"/>
                </a:defRPr>
              </a:pPr>
              <a:r>
                <a:rPr lang="en-US" sz="1200" b="1" dirty="0"/>
                <a:t>  </a:t>
              </a:r>
              <a:r>
                <a:rPr lang="en-US" sz="1200" b="1" dirty="0" err="1"/>
                <a:t>Tidak</a:t>
              </a:r>
              <a:r>
                <a:rPr lang="en-US" sz="1200" b="1" dirty="0"/>
                <a:t> </a:t>
              </a:r>
              <a:r>
                <a:rPr lang="en-US" sz="1200" b="1" dirty="0" err="1"/>
                <a:t>perlu</a:t>
              </a:r>
              <a:r>
                <a:rPr lang="en-US" sz="1200" b="1" dirty="0"/>
                <a:t> </a:t>
              </a:r>
              <a:r>
                <a:rPr lang="en-US" sz="1200" b="1" dirty="0" err="1"/>
                <a:t>mengganti</a:t>
              </a:r>
              <a:r>
                <a:rPr lang="en-US" sz="1200" b="1" dirty="0"/>
                <a:t> </a:t>
              </a:r>
              <a:r>
                <a:rPr lang="en-US" sz="1200" b="1" dirty="0" err="1"/>
                <a:t>ponsel</a:t>
              </a:r>
              <a:r>
                <a:rPr lang="en-US" sz="1200" b="1" dirty="0"/>
                <a:t> </a:t>
              </a:r>
              <a:r>
                <a:rPr lang="en-US" sz="1200" b="1" dirty="0" err="1"/>
                <a:t>karena</a:t>
              </a:r>
              <a:r>
                <a:rPr lang="en-US" sz="1200" b="1" dirty="0"/>
                <a:t> </a:t>
              </a:r>
              <a:r>
                <a:rPr lang="en-US" sz="1200" b="1" dirty="0" err="1"/>
                <a:t>jaringan</a:t>
              </a:r>
              <a:endParaRPr lang="en-US" sz="1200" b="1" dirty="0"/>
            </a:p>
            <a:p>
              <a:pPr marL="228600" indent="-228600">
                <a:lnSpc>
                  <a:spcPct val="150000"/>
                </a:lnSpc>
                <a:buSzPct val="100000"/>
                <a:buAutoNum type="arabicPeriod"/>
                <a:defRPr>
                  <a:latin typeface="OPPOSans-M"/>
                  <a:ea typeface="OPPOSans-M"/>
                  <a:cs typeface="OPPOSans-M"/>
                  <a:sym typeface="OPPOSans-M"/>
                </a:defRPr>
              </a:pPr>
              <a:r>
                <a:rPr lang="en-US" sz="1200" dirty="0"/>
                <a:t>   5G </a:t>
              </a:r>
              <a:r>
                <a:rPr lang="en-US" sz="1200" dirty="0" err="1"/>
                <a:t>kecepatan</a:t>
              </a:r>
              <a:r>
                <a:rPr lang="en-US" sz="1200" dirty="0"/>
                <a:t> yang </a:t>
              </a:r>
              <a:r>
                <a:rPr lang="en-US" sz="1200" dirty="0" err="1"/>
                <a:t>lebih</a:t>
              </a:r>
              <a:r>
                <a:rPr lang="en-US" sz="1200" dirty="0"/>
                <a:t> </a:t>
              </a:r>
              <a:r>
                <a:rPr lang="en-US" sz="1200" dirty="0" err="1"/>
                <a:t>cepat</a:t>
              </a:r>
              <a:r>
                <a:rPr lang="en-US" sz="1200" dirty="0"/>
                <a:t>.</a:t>
              </a:r>
            </a:p>
          </p:txBody>
        </p:sp>
      </p:grpSp>
      <p:sp>
        <p:nvSpPr>
          <p:cNvPr id="28" name="文本框 55">
            <a:extLst>
              <a:ext uri="{FF2B5EF4-FFF2-40B4-BE49-F238E27FC236}">
                <a16:creationId xmlns="" xmlns:a16="http://schemas.microsoft.com/office/drawing/2014/main" id="{DEA667B5-4C7E-844E-B243-5E617A78DB84}"/>
              </a:ext>
            </a:extLst>
          </p:cNvPr>
          <p:cNvSpPr txBox="1"/>
          <p:nvPr/>
        </p:nvSpPr>
        <p:spPr>
          <a:xfrm>
            <a:off x="3706824" y="132304"/>
            <a:ext cx="4799536"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2400" u="sng">
                <a:latin typeface="OPPOSans-M"/>
                <a:ea typeface="OPPOSans-M"/>
                <a:cs typeface="OPPOSans-M"/>
                <a:sym typeface="OPPOSans-M"/>
              </a:defRPr>
            </a:lvl1pPr>
          </a:lstStyle>
          <a:p>
            <a:pPr marL="0" marR="0" lvl="0" indent="0" algn="ctr" defTabSz="914400" rtl="0" eaLnBrk="1" fontAlgn="auto" latinLnBrk="0" hangingPunct="0">
              <a:lnSpc>
                <a:spcPct val="100000"/>
              </a:lnSpc>
              <a:spcBef>
                <a:spcPts val="0"/>
              </a:spcBef>
              <a:spcAft>
                <a:spcPts val="0"/>
              </a:spcAft>
              <a:buClrTx/>
              <a:buSzTx/>
              <a:buFontTx/>
              <a:buNone/>
              <a:tabLst/>
              <a:defRPr/>
            </a:pPr>
            <a:r>
              <a:rPr kumimoji="0" lang="en-US" sz="2400" b="0" i="0" u="sng" strike="noStrike" kern="0" cap="none" spc="0" normalizeH="0" baseline="0" noProof="0" dirty="0" err="1">
                <a:ln>
                  <a:noFill/>
                </a:ln>
                <a:solidFill>
                  <a:srgbClr val="000000"/>
                </a:solidFill>
                <a:effectLst/>
                <a:uLnTx/>
                <a:uFillTx/>
                <a:latin typeface="OPPOSans-M"/>
                <a:ea typeface="OPPOSans-M"/>
                <a:sym typeface="OPPOSans-M"/>
              </a:rPr>
              <a:t>Ringkasan</a:t>
            </a:r>
            <a:endParaRPr kumimoji="0" sz="2400" b="0" i="0" u="sng" strike="noStrike" kern="0" cap="none" spc="0" normalizeH="0" baseline="0" noProof="0" dirty="0">
              <a:ln>
                <a:noFill/>
              </a:ln>
              <a:solidFill>
                <a:srgbClr val="000000"/>
              </a:solidFill>
              <a:effectLst/>
              <a:uLnTx/>
              <a:uFillTx/>
              <a:latin typeface="OPPOSans-M"/>
              <a:ea typeface="OPPOSans-M"/>
              <a:sym typeface="OPPOSans-M"/>
            </a:endParaRPr>
          </a:p>
        </p:txBody>
      </p:sp>
      <p:grpSp>
        <p:nvGrpSpPr>
          <p:cNvPr id="9" name="组合 8">
            <a:extLst>
              <a:ext uri="{FF2B5EF4-FFF2-40B4-BE49-F238E27FC236}">
                <a16:creationId xmlns="" xmlns:a16="http://schemas.microsoft.com/office/drawing/2014/main" id="{12277801-55A5-4964-B001-30B90396D357}"/>
              </a:ext>
            </a:extLst>
          </p:cNvPr>
          <p:cNvGrpSpPr/>
          <p:nvPr/>
        </p:nvGrpSpPr>
        <p:grpSpPr>
          <a:xfrm>
            <a:off x="681863" y="4409102"/>
            <a:ext cx="11510138" cy="659541"/>
            <a:chOff x="681863" y="3866123"/>
            <a:chExt cx="11510138" cy="659541"/>
          </a:xfrm>
        </p:grpSpPr>
        <p:grpSp>
          <p:nvGrpSpPr>
            <p:cNvPr id="5" name="组合 4">
              <a:extLst>
                <a:ext uri="{FF2B5EF4-FFF2-40B4-BE49-F238E27FC236}">
                  <a16:creationId xmlns="" xmlns:a16="http://schemas.microsoft.com/office/drawing/2014/main" id="{458ECF53-B366-437C-9748-90911FB180AF}"/>
                </a:ext>
              </a:extLst>
            </p:cNvPr>
            <p:cNvGrpSpPr/>
            <p:nvPr/>
          </p:nvGrpSpPr>
          <p:grpSpPr>
            <a:xfrm>
              <a:off x="1110628" y="3866123"/>
              <a:ext cx="10865429" cy="621837"/>
              <a:chOff x="1110628" y="3866123"/>
              <a:chExt cx="10865429" cy="621837"/>
            </a:xfrm>
          </p:grpSpPr>
          <p:sp>
            <p:nvSpPr>
              <p:cNvPr id="32" name="文本框 73">
                <a:extLst>
                  <a:ext uri="{FF2B5EF4-FFF2-40B4-BE49-F238E27FC236}">
                    <a16:creationId xmlns="" xmlns:a16="http://schemas.microsoft.com/office/drawing/2014/main" id="{0A2A72E7-0AAD-4A32-9527-6BA6F3C85635}"/>
                  </a:ext>
                </a:extLst>
              </p:cNvPr>
              <p:cNvSpPr txBox="1"/>
              <p:nvPr/>
            </p:nvSpPr>
            <p:spPr>
              <a:xfrm>
                <a:off x="1110628" y="3979231"/>
                <a:ext cx="2232223" cy="4710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50000"/>
                  </a:lnSpc>
                  <a:defRPr>
                    <a:latin typeface="OPPOSans-M"/>
                    <a:ea typeface="OPPOSans-M"/>
                    <a:cs typeface="OPPOSans-M"/>
                    <a:sym typeface="OPPOSans-M"/>
                  </a:defRPr>
                </a:lvl1pPr>
              </a:lstStyle>
              <a:p>
                <a:pPr algn="ctr"/>
                <a:r>
                  <a:rPr lang="en-US" altLang="zh-CN" b="1" dirty="0">
                    <a:solidFill>
                      <a:srgbClr val="FF0000"/>
                    </a:solidFill>
                  </a:rPr>
                  <a:t>8</a:t>
                </a:r>
                <a:r>
                  <a:rPr lang="en-US" altLang="zh-CN" dirty="0"/>
                  <a:t>GB+128GB</a:t>
                </a:r>
                <a:endParaRPr dirty="0"/>
              </a:p>
            </p:txBody>
          </p:sp>
          <p:sp>
            <p:nvSpPr>
              <p:cNvPr id="34" name="文本框 25">
                <a:extLst>
                  <a:ext uri="{FF2B5EF4-FFF2-40B4-BE49-F238E27FC236}">
                    <a16:creationId xmlns="" xmlns:a16="http://schemas.microsoft.com/office/drawing/2014/main" id="{8DE19367-A630-48D0-A9DC-D9952A982A06}"/>
                  </a:ext>
                </a:extLst>
              </p:cNvPr>
              <p:cNvSpPr txBox="1"/>
              <p:nvPr/>
            </p:nvSpPr>
            <p:spPr>
              <a:xfrm>
                <a:off x="3888452" y="3866123"/>
                <a:ext cx="8087605" cy="621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42900" indent="-342900">
                  <a:lnSpc>
                    <a:spcPct val="150000"/>
                  </a:lnSpc>
                  <a:buSzPct val="100000"/>
                  <a:buAutoNum type="arabicPeriod"/>
                  <a:defRPr>
                    <a:latin typeface="OPPOSans-M"/>
                    <a:ea typeface="OPPOSans-M"/>
                    <a:cs typeface="OPPOSans-M"/>
                    <a:sym typeface="OPPOSans-M"/>
                  </a:defRPr>
                </a:pPr>
                <a:r>
                  <a:rPr lang="en-US" sz="1200" b="1" dirty="0" err="1"/>
                  <a:t>Ponsel</a:t>
                </a:r>
                <a:r>
                  <a:rPr lang="en-US" sz="1200" b="1" dirty="0"/>
                  <a:t> yang </a:t>
                </a:r>
                <a:r>
                  <a:rPr lang="en-US" sz="1200" b="1" dirty="0" err="1"/>
                  <a:t>sebelumnya</a:t>
                </a:r>
                <a:r>
                  <a:rPr lang="en-US" sz="1200" b="1" dirty="0"/>
                  <a:t> stuck </a:t>
                </a:r>
                <a:r>
                  <a:rPr lang="en-US" sz="1200" b="1" dirty="0" err="1"/>
                  <a:t>karena</a:t>
                </a:r>
                <a:r>
                  <a:rPr lang="en-US" sz="1200" b="1" dirty="0"/>
                  <a:t> </a:t>
                </a:r>
                <a:r>
                  <a:rPr lang="en-US" sz="1200" b="1" dirty="0" err="1"/>
                  <a:t>tidak</a:t>
                </a:r>
                <a:r>
                  <a:rPr lang="en-US" sz="1200" b="1" dirty="0"/>
                  <a:t> </a:t>
                </a:r>
                <a:r>
                  <a:rPr lang="en-US" sz="1200" b="1" dirty="0" err="1"/>
                  <a:t>memiliki</a:t>
                </a:r>
                <a:r>
                  <a:rPr lang="en-US" sz="1200" b="1" dirty="0"/>
                  <a:t> </a:t>
                </a:r>
                <a:r>
                  <a:rPr lang="en-US" sz="1200" b="1" dirty="0" err="1"/>
                  <a:t>cukup</a:t>
                </a:r>
                <a:r>
                  <a:rPr lang="en-US" sz="1200" b="1" dirty="0"/>
                  <a:t> RAM.</a:t>
                </a:r>
              </a:p>
              <a:p>
                <a:pPr marL="342900" indent="-342900">
                  <a:lnSpc>
                    <a:spcPct val="150000"/>
                  </a:lnSpc>
                  <a:buSzPct val="100000"/>
                  <a:buAutoNum type="arabicPeriod"/>
                  <a:defRPr>
                    <a:latin typeface="OPPOSans-M"/>
                    <a:ea typeface="OPPOSans-M"/>
                    <a:cs typeface="OPPOSans-M"/>
                    <a:sym typeface="OPPOSans-M"/>
                  </a:defRPr>
                </a:pPr>
                <a:r>
                  <a:rPr lang="nl-NL" sz="1200" dirty="0"/>
                  <a:t>Ada banyak cache untuk chatting dan software, diperlukan ROM 128GB</a:t>
                </a:r>
                <a:r>
                  <a:rPr lang="en-US" sz="1200" dirty="0"/>
                  <a:t>.</a:t>
                </a:r>
              </a:p>
            </p:txBody>
          </p:sp>
        </p:grpSp>
        <p:sp>
          <p:nvSpPr>
            <p:cNvPr id="33" name="任意多边形: 形状 16">
              <a:extLst>
                <a:ext uri="{FF2B5EF4-FFF2-40B4-BE49-F238E27FC236}">
                  <a16:creationId xmlns="" xmlns:a16="http://schemas.microsoft.com/office/drawing/2014/main" id="{934B8BDC-742A-42DF-B382-2B3FAD9733D4}"/>
                </a:ext>
              </a:extLst>
            </p:cNvPr>
            <p:cNvSpPr/>
            <p:nvPr/>
          </p:nvSpPr>
          <p:spPr>
            <a:xfrm>
              <a:off x="681863" y="4525663"/>
              <a:ext cx="11510138" cy="1"/>
            </a:xfrm>
            <a:prstGeom prst="line">
              <a:avLst/>
            </a:prstGeom>
            <a:ln w="4801">
              <a:solidFill>
                <a:srgbClr val="231815"/>
              </a:solidFill>
              <a:miter/>
            </a:ln>
          </p:spPr>
          <p:txBody>
            <a:bodyPr lIns="45719" rIns="45719"/>
            <a:lstStyle/>
            <a:p>
              <a:endParaRPr dirty="0"/>
            </a:p>
          </p:txBody>
        </p:sp>
      </p:grpSp>
      <p:grpSp>
        <p:nvGrpSpPr>
          <p:cNvPr id="8" name="组合 7">
            <a:extLst>
              <a:ext uri="{FF2B5EF4-FFF2-40B4-BE49-F238E27FC236}">
                <a16:creationId xmlns="" xmlns:a16="http://schemas.microsoft.com/office/drawing/2014/main" id="{304934A7-764A-4840-B3B7-D720642CEBD2}"/>
              </a:ext>
            </a:extLst>
          </p:cNvPr>
          <p:cNvGrpSpPr/>
          <p:nvPr/>
        </p:nvGrpSpPr>
        <p:grpSpPr>
          <a:xfrm>
            <a:off x="681863" y="3558734"/>
            <a:ext cx="11510138" cy="730147"/>
            <a:chOff x="681863" y="4565932"/>
            <a:chExt cx="11510138" cy="730147"/>
          </a:xfrm>
        </p:grpSpPr>
        <p:sp>
          <p:nvSpPr>
            <p:cNvPr id="36" name="文本框 73">
              <a:extLst>
                <a:ext uri="{FF2B5EF4-FFF2-40B4-BE49-F238E27FC236}">
                  <a16:creationId xmlns="" xmlns:a16="http://schemas.microsoft.com/office/drawing/2014/main" id="{CCFE9B9E-2D96-4348-98E8-C0F9519FFCB1}"/>
                </a:ext>
              </a:extLst>
            </p:cNvPr>
            <p:cNvSpPr txBox="1"/>
            <p:nvPr/>
          </p:nvSpPr>
          <p:spPr>
            <a:xfrm>
              <a:off x="840038" y="4674239"/>
              <a:ext cx="2615273" cy="4710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nSpc>
                  <a:spcPct val="150000"/>
                </a:lnSpc>
                <a:defRPr>
                  <a:latin typeface="OPPOSans-M"/>
                  <a:ea typeface="OPPOSans-M"/>
                  <a:cs typeface="OPPOSans-M"/>
                  <a:sym typeface="OPPOSans-M"/>
                </a:defRPr>
              </a:lvl1pPr>
            </a:lstStyle>
            <a:p>
              <a:pPr algn="ctr"/>
              <a:r>
                <a:rPr lang="en-US" altLang="zh-CN" b="1" dirty="0">
                  <a:solidFill>
                    <a:srgbClr val="FF0000"/>
                  </a:solidFill>
                </a:rPr>
                <a:t>7</a:t>
              </a:r>
              <a:r>
                <a:rPr lang="en-US" altLang="zh-CN" dirty="0"/>
                <a:t>.9mm Sleek Body</a:t>
              </a:r>
              <a:endParaRPr dirty="0"/>
            </a:p>
          </p:txBody>
        </p:sp>
        <p:sp>
          <p:nvSpPr>
            <p:cNvPr id="37" name="任意多边形: 形状 16">
              <a:extLst>
                <a:ext uri="{FF2B5EF4-FFF2-40B4-BE49-F238E27FC236}">
                  <a16:creationId xmlns="" xmlns:a16="http://schemas.microsoft.com/office/drawing/2014/main" id="{764E786E-BB1D-4B3D-B2CC-966E6E452134}"/>
                </a:ext>
              </a:extLst>
            </p:cNvPr>
            <p:cNvSpPr/>
            <p:nvPr/>
          </p:nvSpPr>
          <p:spPr>
            <a:xfrm>
              <a:off x="681863" y="5296078"/>
              <a:ext cx="11510138" cy="1"/>
            </a:xfrm>
            <a:prstGeom prst="line">
              <a:avLst/>
            </a:prstGeom>
            <a:ln w="4801">
              <a:solidFill>
                <a:srgbClr val="231815"/>
              </a:solidFill>
              <a:miter/>
            </a:ln>
          </p:spPr>
          <p:txBody>
            <a:bodyPr lIns="45719" rIns="45719"/>
            <a:lstStyle/>
            <a:p>
              <a:endParaRPr dirty="0"/>
            </a:p>
          </p:txBody>
        </p:sp>
        <p:sp>
          <p:nvSpPr>
            <p:cNvPr id="38" name="文本框 25">
              <a:extLst>
                <a:ext uri="{FF2B5EF4-FFF2-40B4-BE49-F238E27FC236}">
                  <a16:creationId xmlns="" xmlns:a16="http://schemas.microsoft.com/office/drawing/2014/main" id="{9D74B899-52B7-4418-BB69-D29A1B00C91F}"/>
                </a:ext>
              </a:extLst>
            </p:cNvPr>
            <p:cNvSpPr txBox="1"/>
            <p:nvPr/>
          </p:nvSpPr>
          <p:spPr>
            <a:xfrm>
              <a:off x="3888452" y="4565932"/>
              <a:ext cx="6538207" cy="621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42900" indent="-342900">
                <a:lnSpc>
                  <a:spcPct val="150000"/>
                </a:lnSpc>
                <a:buSzPct val="100000"/>
                <a:buAutoNum type="arabicPeriod"/>
                <a:defRPr>
                  <a:latin typeface="OPPOSans-M"/>
                  <a:ea typeface="OPPOSans-M"/>
                  <a:cs typeface="OPPOSans-M"/>
                  <a:sym typeface="OPPOSans-M"/>
                </a:defRPr>
              </a:pPr>
              <a:r>
                <a:rPr lang="en-US" sz="1200" b="1" dirty="0"/>
                <a:t>5G </a:t>
              </a:r>
              <a:r>
                <a:rPr lang="en-US" sz="1200" b="1" dirty="0" err="1"/>
                <a:t>biasanya</a:t>
              </a:r>
              <a:r>
                <a:rPr lang="en-US" sz="1200" b="1" dirty="0"/>
                <a:t> </a:t>
              </a:r>
              <a:r>
                <a:rPr lang="en-US" sz="1200" b="1" dirty="0" err="1"/>
                <a:t>tebal</a:t>
              </a:r>
              <a:r>
                <a:rPr lang="en-US" sz="1200" b="1" dirty="0"/>
                <a:t>, OPPO A73 5G ramping. </a:t>
              </a:r>
            </a:p>
            <a:p>
              <a:pPr marL="342900" indent="-342900">
                <a:lnSpc>
                  <a:spcPct val="150000"/>
                </a:lnSpc>
                <a:buSzPct val="100000"/>
                <a:buAutoNum type="arabicPeriod"/>
                <a:defRPr>
                  <a:latin typeface="OPPOSans-M"/>
                  <a:ea typeface="OPPOSans-M"/>
                  <a:cs typeface="OPPOSans-M"/>
                  <a:sym typeface="OPPOSans-M"/>
                </a:defRPr>
              </a:pPr>
              <a:r>
                <a:rPr kumimoji="0" lang="en-US" altLang="zh-CN" sz="1200" i="0" u="none" strike="noStrike" kern="0" cap="none" spc="0" normalizeH="0" baseline="0" noProof="0" dirty="0" err="1">
                  <a:ln>
                    <a:noFill/>
                  </a:ln>
                  <a:effectLst/>
                  <a:uLnTx/>
                  <a:uFillTx/>
                  <a:sym typeface="OPPOSans-M"/>
                </a:rPr>
                <a:t>Ponsel</a:t>
              </a:r>
              <a:r>
                <a:rPr kumimoji="0" lang="en-US" altLang="zh-CN" sz="1200" i="0" u="none" strike="noStrike" kern="0" cap="none" spc="0" normalizeH="0" baseline="0" noProof="0" dirty="0">
                  <a:ln>
                    <a:noFill/>
                  </a:ln>
                  <a:effectLst/>
                  <a:uLnTx/>
                  <a:uFillTx/>
                  <a:sym typeface="OPPOSans-M"/>
                </a:rPr>
                <a:t> </a:t>
              </a:r>
              <a:r>
                <a:rPr kumimoji="0" lang="en-US" altLang="zh-CN" sz="1200" i="0" u="none" strike="noStrike" kern="0" cap="none" spc="0" normalizeH="0" baseline="0" noProof="0" dirty="0" err="1">
                  <a:ln>
                    <a:noFill/>
                  </a:ln>
                  <a:effectLst/>
                  <a:uLnTx/>
                  <a:uFillTx/>
                  <a:sym typeface="OPPOSans-M"/>
                </a:rPr>
                <a:t>ini</a:t>
              </a:r>
              <a:r>
                <a:rPr kumimoji="0" lang="en-US" altLang="zh-CN" sz="1200" i="0" u="none" strike="noStrike" kern="0" cap="none" spc="0" normalizeH="0" baseline="0" noProof="0" dirty="0">
                  <a:ln>
                    <a:noFill/>
                  </a:ln>
                  <a:effectLst/>
                  <a:uLnTx/>
                  <a:uFillTx/>
                  <a:sym typeface="OPPOSans-M"/>
                </a:rPr>
                <a:t> </a:t>
              </a:r>
              <a:r>
                <a:rPr kumimoji="0" lang="en-US" altLang="zh-CN" sz="1200" i="0" u="none" strike="noStrike" kern="0" cap="none" spc="0" normalizeH="0" baseline="0" noProof="0" dirty="0" err="1">
                  <a:ln>
                    <a:noFill/>
                  </a:ln>
                  <a:effectLst/>
                  <a:uLnTx/>
                  <a:uFillTx/>
                  <a:sym typeface="OPPOSans-M"/>
                </a:rPr>
                <a:t>lebih</a:t>
              </a:r>
              <a:r>
                <a:rPr kumimoji="0" lang="en-US" altLang="zh-CN" sz="1200" i="0" u="none" strike="noStrike" kern="0" cap="none" spc="0" normalizeH="0" baseline="0" noProof="0" dirty="0">
                  <a:ln>
                    <a:noFill/>
                  </a:ln>
                  <a:effectLst/>
                  <a:uLnTx/>
                  <a:uFillTx/>
                  <a:sym typeface="OPPOSans-M"/>
                </a:rPr>
                <a:t> </a:t>
              </a:r>
              <a:r>
                <a:rPr kumimoji="0" lang="en-US" altLang="zh-CN" sz="1200" i="0" u="none" strike="noStrike" kern="0" cap="none" spc="0" normalizeH="0" baseline="0" noProof="0" dirty="0" err="1">
                  <a:ln>
                    <a:noFill/>
                  </a:ln>
                  <a:effectLst/>
                  <a:uLnTx/>
                  <a:uFillTx/>
                  <a:sym typeface="OPPOSans-M"/>
                </a:rPr>
                <a:t>nyaman</a:t>
              </a:r>
              <a:r>
                <a:rPr kumimoji="0" lang="en-US" altLang="zh-CN" sz="1200" i="0" u="none" strike="noStrike" kern="0" cap="none" spc="0" normalizeH="0" baseline="0" noProof="0" dirty="0">
                  <a:ln>
                    <a:noFill/>
                  </a:ln>
                  <a:effectLst/>
                  <a:uLnTx/>
                  <a:uFillTx/>
                  <a:sym typeface="OPPOSans-M"/>
                </a:rPr>
                <a:t> (</a:t>
              </a:r>
              <a:r>
                <a:rPr kumimoji="0" lang="en-US" altLang="zh-CN" sz="1200" i="0" u="none" strike="noStrike" kern="0" cap="none" spc="0" normalizeH="0" baseline="0" noProof="0" dirty="0" err="1">
                  <a:ln>
                    <a:noFill/>
                  </a:ln>
                  <a:effectLst/>
                  <a:uLnTx/>
                  <a:uFillTx/>
                  <a:sym typeface="OPPOSans-M"/>
                </a:rPr>
                <a:t>gerakkan</a:t>
              </a:r>
              <a:r>
                <a:rPr kumimoji="0" lang="en-US" altLang="zh-CN" sz="1200" i="0" u="none" strike="noStrike" kern="0" cap="none" spc="0" normalizeH="0" baseline="0" noProof="0" dirty="0">
                  <a:ln>
                    <a:noFill/>
                  </a:ln>
                  <a:effectLst/>
                  <a:uLnTx/>
                  <a:uFillTx/>
                  <a:sym typeface="OPPOSans-M"/>
                </a:rPr>
                <a:t> </a:t>
              </a:r>
              <a:r>
                <a:rPr kumimoji="0" lang="en-US" altLang="zh-CN" sz="1200" i="0" u="none" strike="noStrike" kern="0" cap="none" spc="0" normalizeH="0" baseline="0" noProof="0" dirty="0" err="1">
                  <a:ln>
                    <a:noFill/>
                  </a:ln>
                  <a:effectLst/>
                  <a:uLnTx/>
                  <a:uFillTx/>
                  <a:sym typeface="OPPOSans-M"/>
                </a:rPr>
                <a:t>satu</a:t>
              </a:r>
              <a:r>
                <a:rPr kumimoji="0" lang="en-US" altLang="zh-CN" sz="1200" i="0" u="none" strike="noStrike" kern="0" cap="none" spc="0" normalizeH="0" baseline="0" noProof="0" dirty="0">
                  <a:ln>
                    <a:noFill/>
                  </a:ln>
                  <a:effectLst/>
                  <a:uLnTx/>
                  <a:uFillTx/>
                  <a:sym typeface="OPPOSans-M"/>
                </a:rPr>
                <a:t> </a:t>
              </a:r>
              <a:r>
                <a:rPr kumimoji="0" lang="en-US" altLang="zh-CN" sz="1200" i="0" u="none" strike="noStrike" kern="0" cap="none" spc="0" normalizeH="0" baseline="0" noProof="0" dirty="0" err="1">
                  <a:ln>
                    <a:noFill/>
                  </a:ln>
                  <a:effectLst/>
                  <a:uLnTx/>
                  <a:uFillTx/>
                  <a:sym typeface="OPPOSans-M"/>
                </a:rPr>
                <a:t>jari</a:t>
              </a:r>
              <a:r>
                <a:rPr kumimoji="0" lang="en-US" altLang="zh-CN" sz="1200" i="0" u="none" strike="noStrike" kern="0" cap="none" spc="0" normalizeH="0" baseline="0" noProof="0" dirty="0">
                  <a:ln>
                    <a:noFill/>
                  </a:ln>
                  <a:effectLst/>
                  <a:uLnTx/>
                  <a:uFillTx/>
                  <a:sym typeface="OPPOSans-M"/>
                </a:rPr>
                <a:t> </a:t>
              </a:r>
              <a:r>
                <a:rPr kumimoji="0" lang="en-US" altLang="zh-CN" sz="1200" i="0" u="none" strike="noStrike" kern="0" cap="none" spc="0" normalizeH="0" baseline="0" noProof="0" dirty="0" err="1">
                  <a:ln>
                    <a:noFill/>
                  </a:ln>
                  <a:effectLst/>
                  <a:uLnTx/>
                  <a:uFillTx/>
                  <a:sym typeface="OPPOSans-M"/>
                </a:rPr>
                <a:t>ke</a:t>
              </a:r>
              <a:r>
                <a:rPr kumimoji="0" lang="en-US" altLang="zh-CN" sz="1200" i="0" u="none" strike="noStrike" kern="0" cap="none" spc="0" normalizeH="0" baseline="0" noProof="0" dirty="0">
                  <a:ln>
                    <a:noFill/>
                  </a:ln>
                  <a:effectLst/>
                  <a:uLnTx/>
                  <a:uFillTx/>
                  <a:sym typeface="OPPOSans-M"/>
                </a:rPr>
                <a:t> </a:t>
              </a:r>
              <a:r>
                <a:rPr kumimoji="0" lang="en-US" altLang="zh-CN" sz="1200" i="0" u="none" strike="noStrike" kern="0" cap="none" spc="0" normalizeH="0" baseline="0" noProof="0" dirty="0" err="1">
                  <a:ln>
                    <a:noFill/>
                  </a:ln>
                  <a:effectLst/>
                  <a:uLnTx/>
                  <a:uFillTx/>
                  <a:sym typeface="OPPOSans-M"/>
                </a:rPr>
                <a:t>seluruh</a:t>
              </a:r>
              <a:r>
                <a:rPr kumimoji="0" lang="en-US" altLang="zh-CN" sz="1200" i="0" u="none" strike="noStrike" kern="0" cap="none" spc="0" normalizeH="0" baseline="0" noProof="0" dirty="0">
                  <a:ln>
                    <a:noFill/>
                  </a:ln>
                  <a:effectLst/>
                  <a:uLnTx/>
                  <a:uFillTx/>
                  <a:sym typeface="OPPOSans-M"/>
                </a:rPr>
                <a:t> body)</a:t>
              </a:r>
              <a:endParaRPr lang="en-US" sz="1200" dirty="0"/>
            </a:p>
          </p:txBody>
        </p:sp>
      </p:grpSp>
      <p:grpSp>
        <p:nvGrpSpPr>
          <p:cNvPr id="10" name="组合 9">
            <a:extLst>
              <a:ext uri="{FF2B5EF4-FFF2-40B4-BE49-F238E27FC236}">
                <a16:creationId xmlns="" xmlns:a16="http://schemas.microsoft.com/office/drawing/2014/main" id="{3F951214-0192-49F9-8A45-29985B69C6D1}"/>
              </a:ext>
            </a:extLst>
          </p:cNvPr>
          <p:cNvGrpSpPr/>
          <p:nvPr/>
        </p:nvGrpSpPr>
        <p:grpSpPr>
          <a:xfrm>
            <a:off x="487018" y="5079161"/>
            <a:ext cx="12062587" cy="659541"/>
            <a:chOff x="681863" y="5406953"/>
            <a:chExt cx="11510138" cy="659541"/>
          </a:xfrm>
        </p:grpSpPr>
        <p:sp>
          <p:nvSpPr>
            <p:cNvPr id="40" name="文本框 73">
              <a:extLst>
                <a:ext uri="{FF2B5EF4-FFF2-40B4-BE49-F238E27FC236}">
                  <a16:creationId xmlns="" xmlns:a16="http://schemas.microsoft.com/office/drawing/2014/main" id="{1CCDBEBA-1DE3-49A9-B154-E4045E42D10B}"/>
                </a:ext>
              </a:extLst>
            </p:cNvPr>
            <p:cNvSpPr txBox="1"/>
            <p:nvPr/>
          </p:nvSpPr>
          <p:spPr>
            <a:xfrm>
              <a:off x="952500" y="5520061"/>
              <a:ext cx="2390351" cy="4710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nSpc>
                  <a:spcPct val="150000"/>
                </a:lnSpc>
                <a:defRPr>
                  <a:latin typeface="OPPOSans-M"/>
                  <a:ea typeface="OPPOSans-M"/>
                  <a:cs typeface="OPPOSans-M"/>
                  <a:sym typeface="OPPOSans-M"/>
                </a:defRPr>
              </a:lvl1pPr>
            </a:lstStyle>
            <a:p>
              <a:pPr algn="ctr"/>
              <a:r>
                <a:rPr lang="en-US" altLang="zh-CN" b="1" dirty="0">
                  <a:solidFill>
                    <a:srgbClr val="FF0000"/>
                  </a:solidFill>
                </a:rPr>
                <a:t>9</a:t>
              </a:r>
              <a:r>
                <a:rPr lang="en-US" altLang="zh-CN" dirty="0"/>
                <a:t>0Hz Neo-Display</a:t>
              </a:r>
              <a:endParaRPr dirty="0"/>
            </a:p>
          </p:txBody>
        </p:sp>
        <p:sp>
          <p:nvSpPr>
            <p:cNvPr id="41" name="任意多边形: 形状 16">
              <a:extLst>
                <a:ext uri="{FF2B5EF4-FFF2-40B4-BE49-F238E27FC236}">
                  <a16:creationId xmlns="" xmlns:a16="http://schemas.microsoft.com/office/drawing/2014/main" id="{A0142F5F-27A6-4BB4-86EB-35EF31C63B07}"/>
                </a:ext>
              </a:extLst>
            </p:cNvPr>
            <p:cNvSpPr/>
            <p:nvPr/>
          </p:nvSpPr>
          <p:spPr>
            <a:xfrm>
              <a:off x="681863" y="6066493"/>
              <a:ext cx="11510138" cy="1"/>
            </a:xfrm>
            <a:prstGeom prst="line">
              <a:avLst/>
            </a:prstGeom>
            <a:ln w="4801">
              <a:solidFill>
                <a:srgbClr val="231815"/>
              </a:solidFill>
              <a:miter/>
            </a:ln>
          </p:spPr>
          <p:txBody>
            <a:bodyPr lIns="45719" rIns="45719"/>
            <a:lstStyle/>
            <a:p>
              <a:endParaRPr dirty="0"/>
            </a:p>
          </p:txBody>
        </p:sp>
        <p:sp>
          <p:nvSpPr>
            <p:cNvPr id="42" name="文本框 25">
              <a:extLst>
                <a:ext uri="{FF2B5EF4-FFF2-40B4-BE49-F238E27FC236}">
                  <a16:creationId xmlns="" xmlns:a16="http://schemas.microsoft.com/office/drawing/2014/main" id="{9BB21E1B-BEC3-43AB-BD2C-A43BB773202C}"/>
                </a:ext>
              </a:extLst>
            </p:cNvPr>
            <p:cNvSpPr txBox="1"/>
            <p:nvPr/>
          </p:nvSpPr>
          <p:spPr>
            <a:xfrm>
              <a:off x="3927516" y="5406953"/>
              <a:ext cx="7891803" cy="621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42900" indent="-342900">
                <a:lnSpc>
                  <a:spcPct val="150000"/>
                </a:lnSpc>
                <a:buSzPct val="100000"/>
                <a:buAutoNum type="arabicPeriod"/>
                <a:defRPr>
                  <a:latin typeface="OPPOSans-M"/>
                  <a:ea typeface="OPPOSans-M"/>
                  <a:cs typeface="OPPOSans-M"/>
                  <a:sym typeface="OPPOSans-M"/>
                </a:defRPr>
              </a:pPr>
              <a:r>
                <a:rPr lang="en-US" sz="1200" b="1" dirty="0"/>
                <a:t>Mata </a:t>
              </a:r>
              <a:r>
                <a:rPr lang="en-US" sz="1200" b="1" dirty="0" err="1"/>
                <a:t>mulai</a:t>
              </a:r>
              <a:r>
                <a:rPr lang="en-US" sz="1200" b="1" dirty="0"/>
                <a:t> </a:t>
              </a:r>
              <a:r>
                <a:rPr lang="en-US" sz="1200" b="1" dirty="0" err="1"/>
                <a:t>lelah</a:t>
              </a:r>
              <a:r>
                <a:rPr lang="en-US" sz="1200" b="1" dirty="0"/>
                <a:t> </a:t>
              </a:r>
              <a:r>
                <a:rPr lang="en-US" sz="1200" b="1" dirty="0" err="1"/>
                <a:t>karena</a:t>
              </a:r>
              <a:r>
                <a:rPr lang="en-US" sz="1200" b="1" dirty="0"/>
                <a:t> </a:t>
              </a:r>
              <a:r>
                <a:rPr lang="en-US" sz="1200" b="1" dirty="0" err="1"/>
                <a:t>layar</a:t>
              </a:r>
              <a:r>
                <a:rPr lang="en-US" sz="1200" b="1" dirty="0"/>
                <a:t> </a:t>
              </a:r>
              <a:r>
                <a:rPr lang="en-US" sz="1200" b="1" dirty="0" err="1"/>
                <a:t>ponsel</a:t>
              </a:r>
              <a:r>
                <a:rPr lang="en-US" sz="1200" b="1" dirty="0"/>
                <a:t> </a:t>
              </a:r>
              <a:r>
                <a:rPr lang="en-US" sz="1200" b="1" dirty="0" err="1"/>
                <a:t>tidak</a:t>
              </a:r>
              <a:r>
                <a:rPr lang="en-US" sz="1200" b="1" dirty="0"/>
                <a:t> </a:t>
              </a:r>
              <a:r>
                <a:rPr lang="en-US" sz="1200" b="1" dirty="0" err="1"/>
                <a:t>cukup</a:t>
              </a:r>
              <a:r>
                <a:rPr lang="en-US" sz="1200" b="1" dirty="0"/>
                <a:t> </a:t>
              </a:r>
              <a:r>
                <a:rPr lang="en-US" sz="1200" b="1" dirty="0" err="1"/>
                <a:t>baik</a:t>
              </a:r>
              <a:r>
                <a:rPr lang="en-US" sz="1200" b="1" dirty="0"/>
                <a:t>.</a:t>
              </a:r>
            </a:p>
            <a:p>
              <a:pPr marL="342900" indent="-342900">
                <a:lnSpc>
                  <a:spcPct val="150000"/>
                </a:lnSpc>
                <a:buSzPct val="100000"/>
                <a:buAutoNum type="arabicPeriod"/>
                <a:defRPr>
                  <a:latin typeface="OPPOSans-M"/>
                  <a:ea typeface="OPPOSans-M"/>
                  <a:cs typeface="OPPOSans-M"/>
                  <a:sym typeface="OPPOSans-M"/>
                </a:defRPr>
              </a:pPr>
              <a:r>
                <a:rPr lang="en-US" sz="1200" dirty="0" err="1"/>
                <a:t>Layar</a:t>
              </a:r>
              <a:r>
                <a:rPr lang="en-US" sz="1200" dirty="0"/>
                <a:t> A73 5G </a:t>
              </a:r>
              <a:r>
                <a:rPr lang="en-US" sz="1200" dirty="0" err="1"/>
                <a:t>mendapat</a:t>
              </a:r>
              <a:r>
                <a:rPr lang="en-US" sz="1200" dirty="0"/>
                <a:t> </a:t>
              </a:r>
              <a:r>
                <a:rPr lang="en-US" sz="1200" dirty="0" err="1"/>
                <a:t>Sertifikasi</a:t>
              </a:r>
              <a:r>
                <a:rPr lang="en-US" sz="1200" dirty="0"/>
                <a:t> Rhineland Full Care Display, </a:t>
              </a:r>
              <a:r>
                <a:rPr lang="en-US" sz="1200" dirty="0" err="1"/>
                <a:t>mata</a:t>
              </a:r>
              <a:r>
                <a:rPr lang="en-US" sz="1200" dirty="0"/>
                <a:t> </a:t>
              </a:r>
              <a:r>
                <a:rPr lang="en-US" sz="1200" dirty="0" err="1"/>
                <a:t>akan</a:t>
              </a:r>
              <a:r>
                <a:rPr lang="en-US" sz="1200" dirty="0"/>
                <a:t> </a:t>
              </a:r>
              <a:r>
                <a:rPr lang="en-US" sz="1200" dirty="0" err="1"/>
                <a:t>terasa</a:t>
              </a:r>
              <a:r>
                <a:rPr lang="en-US" sz="1200" dirty="0"/>
                <a:t> </a:t>
              </a:r>
              <a:r>
                <a:rPr lang="en-US" sz="1200" dirty="0" err="1"/>
                <a:t>lebih</a:t>
              </a:r>
              <a:r>
                <a:rPr lang="en-US" sz="1200" dirty="0"/>
                <a:t> </a:t>
              </a:r>
              <a:r>
                <a:rPr lang="en-US" sz="1200" dirty="0" err="1"/>
                <a:t>nyaman</a:t>
              </a:r>
              <a:endParaRPr lang="en-US" sz="1200" dirty="0"/>
            </a:p>
          </p:txBody>
        </p:sp>
      </p:grpSp>
      <p:sp>
        <p:nvSpPr>
          <p:cNvPr id="3" name="矩形 22">
            <a:extLst>
              <a:ext uri="{FF2B5EF4-FFF2-40B4-BE49-F238E27FC236}">
                <a16:creationId xmlns="" xmlns:a16="http://schemas.microsoft.com/office/drawing/2014/main" id="{EA14EA9A-C8FA-4BBC-8569-8AAFA8C38208}"/>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4" name="文本框 3">
            <a:extLst>
              <a:ext uri="{FF2B5EF4-FFF2-40B4-BE49-F238E27FC236}">
                <a16:creationId xmlns="" xmlns:a16="http://schemas.microsoft.com/office/drawing/2014/main" id="{E2AC61FC-EFDA-4A5D-A7DB-2B90DC2146EF}"/>
              </a:ext>
            </a:extLst>
          </p:cNvPr>
          <p:cNvSpPr txBox="1"/>
          <p:nvPr/>
        </p:nvSpPr>
        <p:spPr>
          <a:xfrm rot="5400000">
            <a:off x="-467333" y="5509125"/>
            <a:ext cx="136992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Calibri"/>
                <a:ea typeface="+mj-ea"/>
                <a:cs typeface="Calibri"/>
                <a:sym typeface="Calibri"/>
              </a:rPr>
              <a:t>OPPO A73 5G</a:t>
            </a:r>
            <a:endParaRPr kumimoji="0" lang="zh-CN" altLang="en-US" sz="1800" b="0" i="0" u="none" strike="noStrike" kern="0" cap="none" spc="0" normalizeH="0" baseline="0" noProof="0" dirty="0">
              <a:ln>
                <a:noFill/>
              </a:ln>
              <a:solidFill>
                <a:srgbClr val="000000"/>
              </a:solidFill>
              <a:effectLst/>
              <a:uLnTx/>
              <a:uFillTx/>
              <a:latin typeface="Calibri"/>
              <a:ea typeface="+mj-ea"/>
              <a:cs typeface="Calibri"/>
              <a:sym typeface="Calibri"/>
            </a:endParaRPr>
          </a:p>
        </p:txBody>
      </p:sp>
      <p:grpSp>
        <p:nvGrpSpPr>
          <p:cNvPr id="31" name="组合 30">
            <a:extLst>
              <a:ext uri="{FF2B5EF4-FFF2-40B4-BE49-F238E27FC236}">
                <a16:creationId xmlns="" xmlns:a16="http://schemas.microsoft.com/office/drawing/2014/main" id="{6DE439B9-EFDD-41BA-8403-7A5D1712FB0C}"/>
              </a:ext>
            </a:extLst>
          </p:cNvPr>
          <p:cNvGrpSpPr/>
          <p:nvPr/>
        </p:nvGrpSpPr>
        <p:grpSpPr>
          <a:xfrm>
            <a:off x="487018" y="5879359"/>
            <a:ext cx="11704983" cy="670060"/>
            <a:chOff x="487018" y="5396434"/>
            <a:chExt cx="11704983" cy="670060"/>
          </a:xfrm>
        </p:grpSpPr>
        <p:sp>
          <p:nvSpPr>
            <p:cNvPr id="35" name="文本框 73">
              <a:extLst>
                <a:ext uri="{FF2B5EF4-FFF2-40B4-BE49-F238E27FC236}">
                  <a16:creationId xmlns="" xmlns:a16="http://schemas.microsoft.com/office/drawing/2014/main" id="{346DB616-F975-45B1-9EF5-52586E388177}"/>
                </a:ext>
              </a:extLst>
            </p:cNvPr>
            <p:cNvSpPr txBox="1"/>
            <p:nvPr/>
          </p:nvSpPr>
          <p:spPr>
            <a:xfrm>
              <a:off x="487018" y="5520061"/>
              <a:ext cx="3321311" cy="4710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nSpc>
                  <a:spcPct val="150000"/>
                </a:lnSpc>
                <a:defRPr>
                  <a:latin typeface="OPPOSans-M"/>
                  <a:ea typeface="OPPOSans-M"/>
                  <a:cs typeface="OPPOSans-M"/>
                  <a:sym typeface="OPPOSans-M"/>
                </a:defRPr>
              </a:lvl1pPr>
            </a:lstStyle>
            <a:p>
              <a:pPr algn="ctr"/>
              <a:r>
                <a:rPr lang="en-US" altLang="zh-CN" b="1" dirty="0">
                  <a:solidFill>
                    <a:srgbClr val="FF0000"/>
                  </a:solidFill>
                </a:rPr>
                <a:t>10</a:t>
              </a:r>
              <a:r>
                <a:rPr lang="en-US" altLang="zh-CN" dirty="0"/>
                <a:t>8MP Ultra Clear Image</a:t>
              </a:r>
            </a:p>
          </p:txBody>
        </p:sp>
        <p:sp>
          <p:nvSpPr>
            <p:cNvPr id="39" name="任意多边形: 形状 16">
              <a:extLst>
                <a:ext uri="{FF2B5EF4-FFF2-40B4-BE49-F238E27FC236}">
                  <a16:creationId xmlns="" xmlns:a16="http://schemas.microsoft.com/office/drawing/2014/main" id="{7A14DBE9-8F35-49FD-A9B0-331FD33BCE2B}"/>
                </a:ext>
              </a:extLst>
            </p:cNvPr>
            <p:cNvSpPr/>
            <p:nvPr/>
          </p:nvSpPr>
          <p:spPr>
            <a:xfrm>
              <a:off x="681863" y="6066493"/>
              <a:ext cx="11510138" cy="1"/>
            </a:xfrm>
            <a:prstGeom prst="line">
              <a:avLst/>
            </a:prstGeom>
            <a:ln w="4801">
              <a:solidFill>
                <a:srgbClr val="231815"/>
              </a:solidFill>
              <a:miter/>
            </a:ln>
          </p:spPr>
          <p:txBody>
            <a:bodyPr lIns="45719" rIns="45719"/>
            <a:lstStyle/>
            <a:p>
              <a:endParaRPr dirty="0"/>
            </a:p>
          </p:txBody>
        </p:sp>
        <p:sp>
          <p:nvSpPr>
            <p:cNvPr id="43" name="文本框 25">
              <a:extLst>
                <a:ext uri="{FF2B5EF4-FFF2-40B4-BE49-F238E27FC236}">
                  <a16:creationId xmlns="" xmlns:a16="http://schemas.microsoft.com/office/drawing/2014/main" id="{E6642ECD-2028-43D3-99A4-942F58CE77C6}"/>
                </a:ext>
              </a:extLst>
            </p:cNvPr>
            <p:cNvSpPr txBox="1"/>
            <p:nvPr/>
          </p:nvSpPr>
          <p:spPr>
            <a:xfrm>
              <a:off x="3888452" y="5396434"/>
              <a:ext cx="8087607" cy="621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42900" indent="-342900">
                <a:lnSpc>
                  <a:spcPct val="150000"/>
                </a:lnSpc>
                <a:buSzPct val="100000"/>
                <a:buAutoNum type="arabicPeriod"/>
                <a:defRPr>
                  <a:latin typeface="OPPOSans-M"/>
                  <a:ea typeface="OPPOSans-M"/>
                  <a:cs typeface="OPPOSans-M"/>
                  <a:sym typeface="OPPOSans-M"/>
                </a:defRPr>
              </a:pPr>
              <a:r>
                <a:rPr lang="en-US" sz="1200" b="1" dirty="0" err="1"/>
                <a:t>Menghasilkan</a:t>
              </a:r>
              <a:r>
                <a:rPr lang="en-US" sz="1200" b="1" dirty="0"/>
                <a:t> </a:t>
              </a:r>
              <a:r>
                <a:rPr lang="en-US" sz="1200" b="1" dirty="0" err="1"/>
                <a:t>gambar</a:t>
              </a:r>
              <a:r>
                <a:rPr lang="en-US" sz="1200" b="1" dirty="0"/>
                <a:t> 108MP.</a:t>
              </a:r>
            </a:p>
            <a:p>
              <a:pPr marL="342900" indent="-342900">
                <a:lnSpc>
                  <a:spcPct val="150000"/>
                </a:lnSpc>
                <a:buSzPct val="100000"/>
                <a:buAutoNum type="arabicPeriod"/>
                <a:defRPr>
                  <a:latin typeface="OPPOSans-M"/>
                  <a:ea typeface="OPPOSans-M"/>
                  <a:cs typeface="OPPOSans-M"/>
                  <a:sym typeface="OPPOSans-M"/>
                </a:defRPr>
              </a:pPr>
              <a:r>
                <a:rPr lang="en-US" altLang="zh-CN" sz="1200"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Memperbesar</a:t>
              </a:r>
              <a:r>
                <a:rPr lang="en-US" altLang="zh-CN" sz="1200"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sz="1200"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beberapa</a:t>
              </a:r>
              <a:r>
                <a:rPr lang="en-US" altLang="zh-CN" sz="1200"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kali </a:t>
              </a:r>
              <a:r>
                <a:rPr lang="en-US" altLang="zh-CN" sz="1200"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untuk</a:t>
              </a:r>
              <a:r>
                <a:rPr lang="en-US" altLang="zh-CN" sz="1200"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sz="1200"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melihat</a:t>
              </a:r>
              <a:r>
                <a:rPr lang="en-US" altLang="zh-CN" sz="1200"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sz="1200"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detailnya</a:t>
              </a:r>
              <a:r>
                <a:rPr lang="en-US" altLang="zh-CN" sz="1200"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a:t>
              </a:r>
              <a:endParaRPr lang="en-US" sz="1200" dirty="0"/>
            </a:p>
          </p:txBody>
        </p:sp>
      </p:grpSp>
    </p:spTree>
    <p:extLst>
      <p:ext uri="{BB962C8B-B14F-4D97-AF65-F5344CB8AC3E}">
        <p14:creationId xmlns="" xmlns:p14="http://schemas.microsoft.com/office/powerpoint/2010/main" val="1050892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27451E97-1108-4B02-B533-D81439FAC2F4}"/>
              </a:ext>
            </a:extLst>
          </p:cNvPr>
          <p:cNvSpPr/>
          <p:nvPr/>
        </p:nvSpPr>
        <p:spPr>
          <a:xfrm>
            <a:off x="604209" y="-2"/>
            <a:ext cx="5573374" cy="6858001"/>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50" name="Picture 2">
            <a:extLst>
              <a:ext uri="{FF2B5EF4-FFF2-40B4-BE49-F238E27FC236}">
                <a16:creationId xmlns="" xmlns:a16="http://schemas.microsoft.com/office/drawing/2014/main" id="{27BBEDA4-FCF0-4CD9-92F5-E047E914FD31}"/>
              </a:ext>
            </a:extLst>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p:blipFill>
        <p:spPr bwMode="auto">
          <a:xfrm>
            <a:off x="688948" y="1460499"/>
            <a:ext cx="2266879" cy="504000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矩形 23">
            <a:extLst>
              <a:ext uri="{FF2B5EF4-FFF2-40B4-BE49-F238E27FC236}">
                <a16:creationId xmlns="" xmlns:a16="http://schemas.microsoft.com/office/drawing/2014/main" id="{9BD904C9-90BE-471F-9BBB-CED2703DC5DA}"/>
              </a:ext>
            </a:extLst>
          </p:cNvPr>
          <p:cNvSpPr/>
          <p:nvPr/>
        </p:nvSpPr>
        <p:spPr>
          <a:xfrm rot="5400000">
            <a:off x="3204379" y="-1730027"/>
            <a:ext cx="209869" cy="557337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6" name="文本框 24">
            <a:extLst>
              <a:ext uri="{FF2B5EF4-FFF2-40B4-BE49-F238E27FC236}">
                <a16:creationId xmlns="" xmlns:a16="http://schemas.microsoft.com/office/drawing/2014/main" id="{C9FC9414-A30E-4C4B-9A56-3886387F618B}"/>
              </a:ext>
            </a:extLst>
          </p:cNvPr>
          <p:cNvSpPr txBox="1"/>
          <p:nvPr/>
        </p:nvSpPr>
        <p:spPr>
          <a:xfrm>
            <a:off x="522624" y="241562"/>
            <a:ext cx="4920914"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2000" kern="0" dirty="0" err="1">
                <a:solidFill>
                  <a:srgbClr val="000000"/>
                </a:solidFill>
              </a:rPr>
              <a:t>Ponsel</a:t>
            </a:r>
            <a:r>
              <a:rPr lang="en-US" altLang="zh-CN" sz="2000" kern="0" dirty="0">
                <a:solidFill>
                  <a:srgbClr val="000000"/>
                </a:solidFill>
              </a:rPr>
              <a:t> 5G </a:t>
            </a:r>
            <a:r>
              <a:rPr lang="en-US" altLang="zh-CN" sz="2000" kern="0" dirty="0" err="1">
                <a:solidFill>
                  <a:srgbClr val="000000"/>
                </a:solidFill>
              </a:rPr>
              <a:t>pertama</a:t>
            </a:r>
            <a:r>
              <a:rPr lang="en-US" altLang="zh-CN" sz="2000" kern="0" dirty="0">
                <a:solidFill>
                  <a:srgbClr val="000000"/>
                </a:solidFill>
              </a:rPr>
              <a:t> </a:t>
            </a:r>
            <a:r>
              <a:rPr lang="en-US" altLang="zh-CN" sz="2000" kern="0" dirty="0" err="1">
                <a:solidFill>
                  <a:srgbClr val="000000"/>
                </a:solidFill>
              </a:rPr>
              <a:t>untuk</a:t>
            </a:r>
            <a:r>
              <a:rPr lang="en-US" altLang="zh-CN" sz="2000" kern="0" dirty="0">
                <a:solidFill>
                  <a:srgbClr val="000000"/>
                </a:solidFill>
              </a:rPr>
              <a:t> </a:t>
            </a:r>
            <a:r>
              <a:rPr lang="en-US" altLang="zh-CN" sz="2000" kern="0" dirty="0" err="1">
                <a:solidFill>
                  <a:srgbClr val="000000"/>
                </a:solidFill>
              </a:rPr>
              <a:t>pekerja</a:t>
            </a:r>
            <a:r>
              <a:rPr lang="en-US" altLang="zh-CN" sz="2000" kern="0" dirty="0">
                <a:solidFill>
                  <a:srgbClr val="000000"/>
                </a:solidFill>
              </a:rPr>
              <a:t> :</a:t>
            </a:r>
          </a:p>
          <a:p>
            <a:pPr algn="l" hangingPunct="0">
              <a:defRPr/>
            </a:pPr>
            <a:r>
              <a:rPr lang="en-US" altLang="zh-CN" sz="2000" b="1" kern="0" dirty="0">
                <a:solidFill>
                  <a:srgbClr val="000000"/>
                </a:solidFill>
              </a:rPr>
              <a:t>Super Power Saving Mode</a:t>
            </a:r>
          </a:p>
        </p:txBody>
      </p:sp>
      <p:sp>
        <p:nvSpPr>
          <p:cNvPr id="8" name="矩形 22">
            <a:extLst>
              <a:ext uri="{FF2B5EF4-FFF2-40B4-BE49-F238E27FC236}">
                <a16:creationId xmlns="" xmlns:a16="http://schemas.microsoft.com/office/drawing/2014/main" id="{CC3B74B9-33AC-482E-9E57-E12CFF202CD4}"/>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9" name="文本框 8">
            <a:extLst>
              <a:ext uri="{FF2B5EF4-FFF2-40B4-BE49-F238E27FC236}">
                <a16:creationId xmlns="" xmlns:a16="http://schemas.microsoft.com/office/drawing/2014/main" id="{CEF11D72-0C5F-4148-961A-E7756B790627}"/>
              </a:ext>
            </a:extLst>
          </p:cNvPr>
          <p:cNvSpPr txBox="1"/>
          <p:nvPr/>
        </p:nvSpPr>
        <p:spPr>
          <a:xfrm rot="5400000">
            <a:off x="-467333" y="5741234"/>
            <a:ext cx="136992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Calibri"/>
                <a:ea typeface="+mj-ea"/>
                <a:cs typeface="Calibri"/>
                <a:sym typeface="Calibri"/>
              </a:rPr>
              <a:t>OPPO A73 5G</a:t>
            </a:r>
            <a:endParaRPr kumimoji="0" lang="zh-CN" altLang="en-US" sz="1800" b="0" i="0" u="none" strike="noStrike" kern="0" cap="none" spc="0" normalizeH="0" baseline="0" noProof="0" dirty="0">
              <a:ln>
                <a:noFill/>
              </a:ln>
              <a:solidFill>
                <a:srgbClr val="000000"/>
              </a:solidFill>
              <a:effectLst/>
              <a:uLnTx/>
              <a:uFillTx/>
              <a:latin typeface="Calibri"/>
              <a:ea typeface="+mj-ea"/>
              <a:cs typeface="Calibri"/>
              <a:sym typeface="Calibri"/>
            </a:endParaRPr>
          </a:p>
        </p:txBody>
      </p:sp>
      <p:sp>
        <p:nvSpPr>
          <p:cNvPr id="24" name="文本框 23">
            <a:extLst>
              <a:ext uri="{FF2B5EF4-FFF2-40B4-BE49-F238E27FC236}">
                <a16:creationId xmlns="" xmlns:a16="http://schemas.microsoft.com/office/drawing/2014/main" id="{52F2537E-35E5-45BA-AE16-DB4FF576EF4D}"/>
              </a:ext>
            </a:extLst>
          </p:cNvPr>
          <p:cNvSpPr txBox="1"/>
          <p:nvPr/>
        </p:nvSpPr>
        <p:spPr>
          <a:xfrm>
            <a:off x="3140933" y="3095952"/>
            <a:ext cx="2840376" cy="2677656"/>
          </a:xfrm>
          <a:prstGeom prst="rect">
            <a:avLst/>
          </a:prstGeom>
          <a:solidFill>
            <a:srgbClr val="E1BDD9"/>
          </a:solidFill>
          <a:ln w="12700" cap="flat">
            <a:solidFill>
              <a:srgbClr val="CE4883"/>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altLang="zh-CN" sz="2800" b="1" dirty="0" err="1"/>
              <a:t>Hemat</a:t>
            </a:r>
            <a:r>
              <a:rPr lang="en-US" altLang="zh-CN" sz="2800" b="1" dirty="0"/>
              <a:t> </a:t>
            </a:r>
            <a:r>
              <a:rPr lang="en-US" altLang="zh-CN" sz="2800" b="1" dirty="0" err="1"/>
              <a:t>daya</a:t>
            </a:r>
            <a:r>
              <a:rPr lang="en-US" altLang="zh-CN" sz="2800" b="1" dirty="0"/>
              <a:t> dan </a:t>
            </a:r>
            <a:r>
              <a:rPr lang="en-US" altLang="zh-CN" sz="2800" b="1" dirty="0" err="1"/>
              <a:t>tidak</a:t>
            </a:r>
            <a:r>
              <a:rPr lang="en-US" altLang="zh-CN" sz="2800" b="1" dirty="0"/>
              <a:t> </a:t>
            </a:r>
            <a:r>
              <a:rPr lang="en-US" altLang="zh-CN" sz="2800" b="1" dirty="0" err="1"/>
              <a:t>perlu</a:t>
            </a:r>
            <a:r>
              <a:rPr lang="en-US" altLang="zh-CN" sz="2800" b="1" dirty="0"/>
              <a:t> </a:t>
            </a:r>
            <a:r>
              <a:rPr lang="en-US" altLang="zh-CN" sz="2800" b="1" dirty="0" err="1"/>
              <a:t>khawatir</a:t>
            </a:r>
            <a:r>
              <a:rPr lang="en-US" altLang="zh-CN" sz="2800" b="1" dirty="0"/>
              <a:t>, </a:t>
            </a:r>
          </a:p>
          <a:p>
            <a:pPr algn="ctr"/>
            <a:r>
              <a:rPr lang="en-US" altLang="zh-CN" sz="2800" dirty="0" err="1"/>
              <a:t>Dengan</a:t>
            </a:r>
            <a:r>
              <a:rPr lang="en-US" altLang="zh-CN" sz="2800" dirty="0"/>
              <a:t> </a:t>
            </a:r>
            <a:r>
              <a:rPr lang="en-US" altLang="zh-CN" sz="2800" dirty="0" err="1"/>
              <a:t>baterai</a:t>
            </a:r>
            <a:r>
              <a:rPr lang="en-US" altLang="zh-CN" sz="2800" dirty="0"/>
              <a:t> 5% </a:t>
            </a:r>
            <a:r>
              <a:rPr lang="en-US" altLang="zh-CN" sz="2800" dirty="0" err="1"/>
              <a:t>dapat</a:t>
            </a:r>
            <a:r>
              <a:rPr lang="en-US" altLang="zh-CN" sz="2800" dirty="0"/>
              <a:t> </a:t>
            </a:r>
            <a:r>
              <a:rPr lang="en-US" altLang="zh-CN" sz="2800" dirty="0" err="1"/>
              <a:t>bertahan</a:t>
            </a:r>
            <a:r>
              <a:rPr lang="en-US" altLang="zh-CN" sz="2800" dirty="0"/>
              <a:t> lama</a:t>
            </a:r>
          </a:p>
        </p:txBody>
      </p:sp>
      <p:sp>
        <p:nvSpPr>
          <p:cNvPr id="13" name="矩形 12">
            <a:extLst>
              <a:ext uri="{FF2B5EF4-FFF2-40B4-BE49-F238E27FC236}">
                <a16:creationId xmlns="" xmlns:a16="http://schemas.microsoft.com/office/drawing/2014/main" id="{913FB299-E66F-4310-B7B6-689A153A4B07}"/>
              </a:ext>
            </a:extLst>
          </p:cNvPr>
          <p:cNvSpPr/>
          <p:nvPr/>
        </p:nvSpPr>
        <p:spPr>
          <a:xfrm>
            <a:off x="6449830" y="-2"/>
            <a:ext cx="5573374" cy="6858001"/>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4" name="Picture 2">
            <a:extLst>
              <a:ext uri="{FF2B5EF4-FFF2-40B4-BE49-F238E27FC236}">
                <a16:creationId xmlns="" xmlns:a16="http://schemas.microsoft.com/office/drawing/2014/main" id="{0BC6B5EA-8446-4F1A-A7C4-3DCFEA0FD4E3}"/>
              </a:ext>
            </a:extLst>
          </p:cNvPr>
          <p:cNvPicPr>
            <a:picLocks noChangeAspect="1" noChangeArrowheads="1"/>
          </p:cNvPicPr>
          <p:nvPr/>
        </p:nvPicPr>
        <p:blipFill>
          <a:blip r:embed="rId4">
            <a:extLst>
              <a:ext uri="{28A0092B-C50C-407E-A947-70E740481C1C}">
                <a14:useLocalDpi xmlns="" xmlns:a14="http://schemas.microsoft.com/office/drawing/2010/main" val="0"/>
              </a:ext>
            </a:extLst>
          </a:blip>
          <a:srcRect/>
          <a:stretch/>
        </p:blipFill>
        <p:spPr bwMode="auto">
          <a:xfrm>
            <a:off x="6616152" y="1460499"/>
            <a:ext cx="2266879" cy="5040000"/>
          </a:xfrm>
          <a:prstGeom prst="rect">
            <a:avLst/>
          </a:prstGeom>
          <a:noFill/>
          <a:ln>
            <a:solidFill>
              <a:schemeClr val="tx1"/>
            </a:solidFill>
          </a:ln>
          <a:extLst>
            <a:ext uri="{909E8E84-426E-40DD-AFC4-6F175D3DCCD1}">
              <a14:hiddenFill xmlns="" xmlns:a14="http://schemas.microsoft.com/office/drawing/2010/main">
                <a:solidFill>
                  <a:srgbClr val="FFFFFF"/>
                </a:solidFill>
              </a14:hiddenFill>
            </a:ext>
          </a:extLst>
        </p:spPr>
      </p:pic>
      <p:sp>
        <p:nvSpPr>
          <p:cNvPr id="16" name="矩形 23">
            <a:extLst>
              <a:ext uri="{FF2B5EF4-FFF2-40B4-BE49-F238E27FC236}">
                <a16:creationId xmlns="" xmlns:a16="http://schemas.microsoft.com/office/drawing/2014/main" id="{02D2BD47-CEE1-4583-BD2E-19D11A4D9815}"/>
              </a:ext>
            </a:extLst>
          </p:cNvPr>
          <p:cNvSpPr/>
          <p:nvPr/>
        </p:nvSpPr>
        <p:spPr>
          <a:xfrm rot="5400000">
            <a:off x="9131583" y="-1730027"/>
            <a:ext cx="209869" cy="557337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17" name="文本框 24">
            <a:extLst>
              <a:ext uri="{FF2B5EF4-FFF2-40B4-BE49-F238E27FC236}">
                <a16:creationId xmlns="" xmlns:a16="http://schemas.microsoft.com/office/drawing/2014/main" id="{E00AB3FD-79F9-47A4-9B73-BF92C1D9C214}"/>
              </a:ext>
            </a:extLst>
          </p:cNvPr>
          <p:cNvSpPr txBox="1"/>
          <p:nvPr/>
        </p:nvSpPr>
        <p:spPr>
          <a:xfrm>
            <a:off x="6449829" y="241562"/>
            <a:ext cx="5219544"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2000" kern="0" dirty="0" err="1">
                <a:solidFill>
                  <a:srgbClr val="000000"/>
                </a:solidFill>
              </a:rPr>
              <a:t>Ponsel</a:t>
            </a:r>
            <a:r>
              <a:rPr lang="en-US" altLang="zh-CN" sz="2000" kern="0" dirty="0">
                <a:solidFill>
                  <a:srgbClr val="000000"/>
                </a:solidFill>
              </a:rPr>
              <a:t> 5G </a:t>
            </a:r>
            <a:r>
              <a:rPr lang="en-US" altLang="zh-CN" sz="2000" kern="0" dirty="0" err="1">
                <a:solidFill>
                  <a:srgbClr val="000000"/>
                </a:solidFill>
              </a:rPr>
              <a:t>pertama</a:t>
            </a:r>
            <a:r>
              <a:rPr lang="en-US" altLang="zh-CN" sz="2000" kern="0" dirty="0">
                <a:solidFill>
                  <a:srgbClr val="000000"/>
                </a:solidFill>
              </a:rPr>
              <a:t> </a:t>
            </a:r>
            <a:r>
              <a:rPr lang="en-US" altLang="zh-CN" sz="2000" kern="0" dirty="0" err="1">
                <a:solidFill>
                  <a:srgbClr val="000000"/>
                </a:solidFill>
              </a:rPr>
              <a:t>untuk</a:t>
            </a:r>
            <a:r>
              <a:rPr lang="en-US" altLang="zh-CN" sz="2000" kern="0" dirty="0">
                <a:solidFill>
                  <a:srgbClr val="000000"/>
                </a:solidFill>
              </a:rPr>
              <a:t> </a:t>
            </a:r>
            <a:r>
              <a:rPr lang="en-US" altLang="zh-CN" sz="2000" kern="0" dirty="0" err="1">
                <a:solidFill>
                  <a:srgbClr val="000000"/>
                </a:solidFill>
              </a:rPr>
              <a:t>keluarga</a:t>
            </a:r>
            <a:r>
              <a:rPr lang="en-US" altLang="zh-CN" sz="2000" kern="0" dirty="0">
                <a:solidFill>
                  <a:srgbClr val="000000"/>
                </a:solidFill>
              </a:rPr>
              <a:t>:</a:t>
            </a:r>
          </a:p>
          <a:p>
            <a:pPr algn="l" hangingPunct="0">
              <a:defRPr/>
            </a:pPr>
            <a:r>
              <a:rPr lang="en-US" altLang="zh-CN" sz="2000" b="1" kern="0" dirty="0">
                <a:solidFill>
                  <a:srgbClr val="000000"/>
                </a:solidFill>
              </a:rPr>
              <a:t>Multi-User Mode</a:t>
            </a:r>
          </a:p>
        </p:txBody>
      </p:sp>
      <p:sp>
        <p:nvSpPr>
          <p:cNvPr id="19" name="文本框 18">
            <a:extLst>
              <a:ext uri="{FF2B5EF4-FFF2-40B4-BE49-F238E27FC236}">
                <a16:creationId xmlns="" xmlns:a16="http://schemas.microsoft.com/office/drawing/2014/main" id="{89F6A150-82EB-4DE3-B443-3D1B12AE6BC6}"/>
              </a:ext>
            </a:extLst>
          </p:cNvPr>
          <p:cNvSpPr txBox="1"/>
          <p:nvPr/>
        </p:nvSpPr>
        <p:spPr>
          <a:xfrm>
            <a:off x="9068137" y="3397575"/>
            <a:ext cx="2840376" cy="1815882"/>
          </a:xfrm>
          <a:prstGeom prst="rect">
            <a:avLst/>
          </a:prstGeom>
          <a:solidFill>
            <a:srgbClr val="E1BDD9"/>
          </a:solidFill>
          <a:ln w="12700" cap="flat">
            <a:solidFill>
              <a:srgbClr val="CE4883"/>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altLang="zh-CN" sz="2800" b="1" dirty="0" err="1"/>
              <a:t>Memisahkan</a:t>
            </a:r>
            <a:r>
              <a:rPr lang="en-US" altLang="zh-CN" sz="2800" b="1" dirty="0"/>
              <a:t> </a:t>
            </a:r>
            <a:r>
              <a:rPr lang="en-US" altLang="zh-CN" sz="2800" b="1" dirty="0" err="1"/>
              <a:t>ruang</a:t>
            </a:r>
            <a:r>
              <a:rPr lang="en-US" altLang="zh-CN" sz="2800" b="1" dirty="0"/>
              <a:t> </a:t>
            </a:r>
            <a:r>
              <a:rPr lang="en-US" altLang="zh-CN" sz="2800" b="1" dirty="0" err="1"/>
              <a:t>untuk</a:t>
            </a:r>
            <a:r>
              <a:rPr lang="en-US" altLang="zh-CN" sz="2800" b="1" dirty="0"/>
              <a:t> </a:t>
            </a:r>
            <a:r>
              <a:rPr lang="en-US" altLang="zh-CN" sz="2800" b="1" dirty="0" err="1"/>
              <a:t>setiap</a:t>
            </a:r>
            <a:r>
              <a:rPr lang="en-US" altLang="zh-CN" sz="2800" b="1" dirty="0"/>
              <a:t> </a:t>
            </a:r>
            <a:r>
              <a:rPr lang="en-US" altLang="zh-CN" sz="2800" b="1" dirty="0" err="1"/>
              <a:t>pengguna</a:t>
            </a:r>
            <a:endParaRPr lang="en-US" altLang="zh-CN" sz="2800" b="1" dirty="0"/>
          </a:p>
        </p:txBody>
      </p:sp>
    </p:spTree>
    <p:extLst>
      <p:ext uri="{BB962C8B-B14F-4D97-AF65-F5344CB8AC3E}">
        <p14:creationId xmlns="" xmlns:p14="http://schemas.microsoft.com/office/powerpoint/2010/main" val="298458172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27451E97-1108-4B02-B533-D81439FAC2F4}"/>
              </a:ext>
            </a:extLst>
          </p:cNvPr>
          <p:cNvSpPr/>
          <p:nvPr/>
        </p:nvSpPr>
        <p:spPr>
          <a:xfrm>
            <a:off x="522626" y="1460499"/>
            <a:ext cx="5573374" cy="5040000"/>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50" name="Picture 2">
            <a:extLst>
              <a:ext uri="{FF2B5EF4-FFF2-40B4-BE49-F238E27FC236}">
                <a16:creationId xmlns="" xmlns:a16="http://schemas.microsoft.com/office/drawing/2014/main" id="{27BBEDA4-FCF0-4CD9-92F5-E047E914FD31}"/>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88388" y="1460499"/>
            <a:ext cx="2268000" cy="504000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矩形 23">
            <a:extLst>
              <a:ext uri="{FF2B5EF4-FFF2-40B4-BE49-F238E27FC236}">
                <a16:creationId xmlns="" xmlns:a16="http://schemas.microsoft.com/office/drawing/2014/main" id="{9BD904C9-90BE-471F-9BBB-CED2703DC5DA}"/>
              </a:ext>
            </a:extLst>
          </p:cNvPr>
          <p:cNvSpPr/>
          <p:nvPr/>
        </p:nvSpPr>
        <p:spPr>
          <a:xfrm rot="5400000">
            <a:off x="6069875" y="-4677618"/>
            <a:ext cx="295477" cy="11389975"/>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6" name="文本框 24">
            <a:extLst>
              <a:ext uri="{FF2B5EF4-FFF2-40B4-BE49-F238E27FC236}">
                <a16:creationId xmlns="" xmlns:a16="http://schemas.microsoft.com/office/drawing/2014/main" id="{C9FC9414-A30E-4C4B-9A56-3886387F618B}"/>
              </a:ext>
            </a:extLst>
          </p:cNvPr>
          <p:cNvSpPr txBox="1"/>
          <p:nvPr/>
        </p:nvSpPr>
        <p:spPr>
          <a:xfrm>
            <a:off x="522625" y="367861"/>
            <a:ext cx="11389975"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3200" kern="0" dirty="0" err="1">
                <a:solidFill>
                  <a:srgbClr val="000000"/>
                </a:solidFill>
              </a:rPr>
              <a:t>Ponsel</a:t>
            </a:r>
            <a:r>
              <a:rPr lang="en-US" altLang="zh-CN" sz="3200" kern="0" dirty="0">
                <a:solidFill>
                  <a:srgbClr val="000000"/>
                </a:solidFill>
              </a:rPr>
              <a:t> 5G </a:t>
            </a:r>
            <a:r>
              <a:rPr lang="en-US" altLang="zh-CN" sz="3200" kern="0" dirty="0" err="1">
                <a:solidFill>
                  <a:srgbClr val="000000"/>
                </a:solidFill>
              </a:rPr>
              <a:t>pertama</a:t>
            </a:r>
            <a:r>
              <a:rPr lang="en-US" altLang="zh-CN" sz="3200" kern="0" dirty="0">
                <a:solidFill>
                  <a:srgbClr val="000000"/>
                </a:solidFill>
              </a:rPr>
              <a:t> </a:t>
            </a:r>
            <a:r>
              <a:rPr lang="en-US" altLang="zh-CN" sz="3200" kern="0" dirty="0" err="1">
                <a:solidFill>
                  <a:srgbClr val="000000"/>
                </a:solidFill>
              </a:rPr>
              <a:t>untuk</a:t>
            </a:r>
            <a:r>
              <a:rPr lang="en-US" altLang="zh-CN" sz="3200" kern="0" dirty="0">
                <a:solidFill>
                  <a:srgbClr val="000000"/>
                </a:solidFill>
              </a:rPr>
              <a:t> </a:t>
            </a:r>
            <a:r>
              <a:rPr lang="en-US" altLang="zh-CN" sz="3200" kern="0" dirty="0" err="1">
                <a:solidFill>
                  <a:srgbClr val="000000"/>
                </a:solidFill>
              </a:rPr>
              <a:t>lansia</a:t>
            </a:r>
            <a:r>
              <a:rPr lang="en-US" altLang="zh-CN" sz="3200" kern="0" dirty="0">
                <a:solidFill>
                  <a:srgbClr val="000000"/>
                </a:solidFill>
              </a:rPr>
              <a:t>: Mode </a:t>
            </a:r>
            <a:r>
              <a:rPr lang="en-US" altLang="zh-CN" sz="3200" kern="0" dirty="0" err="1">
                <a:solidFill>
                  <a:srgbClr val="000000"/>
                </a:solidFill>
              </a:rPr>
              <a:t>sederhana</a:t>
            </a:r>
            <a:endParaRPr lang="en-US" altLang="zh-CN" sz="3200" kern="0" dirty="0">
              <a:solidFill>
                <a:srgbClr val="000000"/>
              </a:solidFill>
            </a:endParaRPr>
          </a:p>
        </p:txBody>
      </p:sp>
      <p:sp>
        <p:nvSpPr>
          <p:cNvPr id="8" name="矩形 22">
            <a:extLst>
              <a:ext uri="{FF2B5EF4-FFF2-40B4-BE49-F238E27FC236}">
                <a16:creationId xmlns="" xmlns:a16="http://schemas.microsoft.com/office/drawing/2014/main" id="{CC3B74B9-33AC-482E-9E57-E12CFF202CD4}"/>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9" name="文本框 8">
            <a:extLst>
              <a:ext uri="{FF2B5EF4-FFF2-40B4-BE49-F238E27FC236}">
                <a16:creationId xmlns="" xmlns:a16="http://schemas.microsoft.com/office/drawing/2014/main" id="{CEF11D72-0C5F-4148-961A-E7756B790627}"/>
              </a:ext>
            </a:extLst>
          </p:cNvPr>
          <p:cNvSpPr txBox="1"/>
          <p:nvPr/>
        </p:nvSpPr>
        <p:spPr>
          <a:xfrm rot="5400000">
            <a:off x="-467333" y="5741234"/>
            <a:ext cx="136992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Calibri"/>
                <a:ea typeface="+mj-ea"/>
                <a:cs typeface="Calibri"/>
                <a:sym typeface="Calibri"/>
              </a:rPr>
              <a:t>OPPO A73 5G</a:t>
            </a:r>
            <a:endParaRPr kumimoji="0" lang="zh-CN" altLang="en-US" sz="1800" b="0" i="0" u="none" strike="noStrike" kern="0" cap="none" spc="0" normalizeH="0" baseline="0" noProof="0" dirty="0">
              <a:ln>
                <a:noFill/>
              </a:ln>
              <a:solidFill>
                <a:srgbClr val="000000"/>
              </a:solidFill>
              <a:effectLst/>
              <a:uLnTx/>
              <a:uFillTx/>
              <a:latin typeface="Calibri"/>
              <a:ea typeface="+mj-ea"/>
              <a:cs typeface="Calibri"/>
              <a:sym typeface="Calibri"/>
            </a:endParaRPr>
          </a:p>
        </p:txBody>
      </p:sp>
      <p:sp>
        <p:nvSpPr>
          <p:cNvPr id="24" name="文本框 23">
            <a:extLst>
              <a:ext uri="{FF2B5EF4-FFF2-40B4-BE49-F238E27FC236}">
                <a16:creationId xmlns="" xmlns:a16="http://schemas.microsoft.com/office/drawing/2014/main" id="{52F2537E-35E5-45BA-AE16-DB4FF576EF4D}"/>
              </a:ext>
            </a:extLst>
          </p:cNvPr>
          <p:cNvSpPr txBox="1"/>
          <p:nvPr/>
        </p:nvSpPr>
        <p:spPr>
          <a:xfrm>
            <a:off x="3140933" y="3067377"/>
            <a:ext cx="2840376" cy="1200329"/>
          </a:xfrm>
          <a:prstGeom prst="rect">
            <a:avLst/>
          </a:prstGeom>
          <a:solidFill>
            <a:srgbClr val="E1BDD9"/>
          </a:solidFill>
          <a:ln w="12700" cap="flat">
            <a:solidFill>
              <a:srgbClr val="CE4883"/>
            </a:solid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altLang="zh-CN" b="1" dirty="0">
                <a:latin typeface="OPPOSans-M" panose="00020600040101010101" pitchFamily="18" charset="-122"/>
                <a:ea typeface="OPPOSans-M" panose="00020600040101010101" pitchFamily="18" charset="-122"/>
              </a:rPr>
              <a:t>Ikon dan font </a:t>
            </a:r>
            <a:r>
              <a:rPr lang="en-US" altLang="zh-CN" b="1" dirty="0" err="1">
                <a:latin typeface="OPPOSans-M" panose="00020600040101010101" pitchFamily="18" charset="-122"/>
                <a:ea typeface="OPPOSans-M" panose="00020600040101010101" pitchFamily="18" charset="-122"/>
              </a:rPr>
              <a:t>lebih</a:t>
            </a:r>
            <a:r>
              <a:rPr lang="en-US" altLang="zh-CN" b="1" dirty="0">
                <a:latin typeface="OPPOSans-M" panose="00020600040101010101" pitchFamily="18" charset="-122"/>
                <a:ea typeface="OPPOSans-M" panose="00020600040101010101" pitchFamily="18" charset="-122"/>
              </a:rPr>
              <a:t> </a:t>
            </a:r>
            <a:r>
              <a:rPr lang="en-US" altLang="zh-CN" b="1" dirty="0" err="1">
                <a:latin typeface="OPPOSans-M" panose="00020600040101010101" pitchFamily="18" charset="-122"/>
                <a:ea typeface="OPPOSans-M" panose="00020600040101010101" pitchFamily="18" charset="-122"/>
              </a:rPr>
              <a:t>besar</a:t>
            </a:r>
            <a:r>
              <a:rPr lang="en-US" altLang="zh-CN" b="1" dirty="0">
                <a:latin typeface="OPPOSans-M" panose="00020600040101010101" pitchFamily="18" charset="-122"/>
                <a:ea typeface="OPPOSans-M" panose="00020600040101010101" pitchFamily="18" charset="-122"/>
              </a:rPr>
              <a:t> </a:t>
            </a:r>
            <a:r>
              <a:rPr lang="en-US" altLang="zh-CN" dirty="0">
                <a:latin typeface="OPPOSans-M" panose="00020600040101010101" pitchFamily="18" charset="-122"/>
                <a:ea typeface="OPPOSans-M" panose="00020600040101010101" pitchFamily="18" charset="-122"/>
              </a:rPr>
              <a:t>agar </a:t>
            </a:r>
            <a:r>
              <a:rPr lang="en-US" altLang="zh-CN" dirty="0" err="1">
                <a:latin typeface="OPPOSans-M" panose="00020600040101010101" pitchFamily="18" charset="-122"/>
                <a:ea typeface="OPPOSans-M" panose="00020600040101010101" pitchFamily="18" charset="-122"/>
              </a:rPr>
              <a:t>dapat</a:t>
            </a:r>
            <a:r>
              <a:rPr lang="en-US" altLang="zh-CN" dirty="0">
                <a:latin typeface="OPPOSans-M" panose="00020600040101010101" pitchFamily="18" charset="-122"/>
                <a:ea typeface="OPPOSans-M" panose="00020600040101010101" pitchFamily="18" charset="-122"/>
              </a:rPr>
              <a:t> </a:t>
            </a:r>
            <a:r>
              <a:rPr lang="en-US" altLang="zh-CN" dirty="0" err="1">
                <a:latin typeface="OPPOSans-M" panose="00020600040101010101" pitchFamily="18" charset="-122"/>
                <a:ea typeface="OPPOSans-M" panose="00020600040101010101" pitchFamily="18" charset="-122"/>
              </a:rPr>
              <a:t>terlihat</a:t>
            </a:r>
            <a:r>
              <a:rPr lang="en-US" altLang="zh-CN" dirty="0">
                <a:latin typeface="OPPOSans-M" panose="00020600040101010101" pitchFamily="18" charset="-122"/>
                <a:ea typeface="OPPOSans-M" panose="00020600040101010101" pitchFamily="18" charset="-122"/>
              </a:rPr>
              <a:t> </a:t>
            </a:r>
            <a:r>
              <a:rPr lang="en-US" altLang="zh-CN" dirty="0" err="1">
                <a:latin typeface="OPPOSans-M" panose="00020600040101010101" pitchFamily="18" charset="-122"/>
                <a:ea typeface="OPPOSans-M" panose="00020600040101010101" pitchFamily="18" charset="-122"/>
              </a:rPr>
              <a:t>lebih</a:t>
            </a:r>
            <a:r>
              <a:rPr lang="en-US" altLang="zh-CN" dirty="0">
                <a:latin typeface="OPPOSans-M" panose="00020600040101010101" pitchFamily="18" charset="-122"/>
                <a:ea typeface="OPPOSans-M" panose="00020600040101010101" pitchFamily="18" charset="-122"/>
              </a:rPr>
              <a:t> </a:t>
            </a:r>
            <a:r>
              <a:rPr lang="en-US" altLang="zh-CN" dirty="0" err="1">
                <a:latin typeface="OPPOSans-M" panose="00020600040101010101" pitchFamily="18" charset="-122"/>
                <a:ea typeface="OPPOSans-M" panose="00020600040101010101" pitchFamily="18" charset="-122"/>
              </a:rPr>
              <a:t>jelas</a:t>
            </a:r>
            <a:r>
              <a:rPr lang="en-US" altLang="zh-CN" dirty="0">
                <a:latin typeface="OPPOSans-M" panose="00020600040101010101" pitchFamily="18" charset="-122"/>
                <a:ea typeface="OPPOSans-M" panose="00020600040101010101" pitchFamily="18" charset="-122"/>
              </a:rPr>
              <a:t> oleh </a:t>
            </a:r>
            <a:r>
              <a:rPr lang="en-US" altLang="zh-CN" dirty="0" err="1">
                <a:latin typeface="OPPOSans-M" panose="00020600040101010101" pitchFamily="18" charset="-122"/>
                <a:ea typeface="OPPOSans-M" panose="00020600040101010101" pitchFamily="18" charset="-122"/>
              </a:rPr>
              <a:t>lansia</a:t>
            </a:r>
            <a:endParaRPr lang="zh-CN" altLang="en-US" dirty="0">
              <a:latin typeface="OPPOSans-M" panose="00020600040101010101" pitchFamily="18" charset="-122"/>
              <a:ea typeface="OPPOSans-M" panose="00020600040101010101" pitchFamily="18" charset="-122"/>
            </a:endParaRPr>
          </a:p>
        </p:txBody>
      </p:sp>
      <p:sp>
        <p:nvSpPr>
          <p:cNvPr id="25" name="矩形 24">
            <a:extLst>
              <a:ext uri="{FF2B5EF4-FFF2-40B4-BE49-F238E27FC236}">
                <a16:creationId xmlns="" xmlns:a16="http://schemas.microsoft.com/office/drawing/2014/main" id="{2A196F02-C3B2-435B-B58F-6D3154BBC693}"/>
              </a:ext>
            </a:extLst>
          </p:cNvPr>
          <p:cNvSpPr/>
          <p:nvPr/>
        </p:nvSpPr>
        <p:spPr>
          <a:xfrm>
            <a:off x="6339227" y="1460499"/>
            <a:ext cx="5573374" cy="5040000"/>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OPPOSans M" panose="00020600040101010101" pitchFamily="18" charset="-122"/>
              <a:ea typeface="OPPOSans M" panose="00020600040101010101" pitchFamily="18" charset="-122"/>
            </a:endParaRPr>
          </a:p>
        </p:txBody>
      </p:sp>
      <p:sp>
        <p:nvSpPr>
          <p:cNvPr id="28" name="文本框 27">
            <a:extLst>
              <a:ext uri="{FF2B5EF4-FFF2-40B4-BE49-F238E27FC236}">
                <a16:creationId xmlns="" xmlns:a16="http://schemas.microsoft.com/office/drawing/2014/main" id="{E855A454-F33E-40CB-A7A3-46FC86E80A41}"/>
              </a:ext>
            </a:extLst>
          </p:cNvPr>
          <p:cNvSpPr txBox="1"/>
          <p:nvPr/>
        </p:nvSpPr>
        <p:spPr>
          <a:xfrm>
            <a:off x="6544925" y="2521059"/>
            <a:ext cx="2665464" cy="1815882"/>
          </a:xfrm>
          <a:prstGeom prst="rect">
            <a:avLst/>
          </a:prstGeom>
          <a:solidFill>
            <a:srgbClr val="E1BDD9"/>
          </a:solidFill>
          <a:ln w="12700" cap="flat">
            <a:solidFill>
              <a:srgbClr val="CE4883"/>
            </a:solidFill>
            <a:miter lim="400000"/>
          </a:ln>
          <a:effectLst/>
          <a:sp3d/>
        </p:spPr>
        <p:style>
          <a:lnRef idx="0">
            <a:scrgbClr r="0" g="0" b="0"/>
          </a:lnRef>
          <a:fillRef idx="0">
            <a:scrgbClr r="0" g="0" b="0"/>
          </a:fillRef>
          <a:effectRef idx="0">
            <a:scrgbClr r="0" g="0" b="0"/>
          </a:effectRef>
          <a:fontRef idx="none"/>
        </p:style>
        <p:txBody>
          <a:bodyPr wrap="square" anchor="ctr" anchorCtr="0">
            <a:noAutofit/>
          </a:bodyPr>
          <a:lstStyle/>
          <a:p>
            <a:pPr algn="ctr"/>
            <a:r>
              <a:rPr lang="en-US" altLang="zh-CN" sz="2000" b="1" dirty="0">
                <a:latin typeface="OPPOSans-M" panose="00020600040101010101" pitchFamily="18" charset="-122"/>
                <a:ea typeface="OPPOSans-M" panose="00020600040101010101" pitchFamily="18" charset="-122"/>
              </a:rPr>
              <a:t>Cara </a:t>
            </a:r>
            <a:r>
              <a:rPr lang="en-US" altLang="zh-CN" sz="2000" b="1" dirty="0" err="1">
                <a:latin typeface="OPPOSans-M" panose="00020600040101010101" pitchFamily="18" charset="-122"/>
                <a:ea typeface="OPPOSans-M" panose="00020600040101010101" pitchFamily="18" charset="-122"/>
              </a:rPr>
              <a:t>tercepat</a:t>
            </a:r>
            <a:r>
              <a:rPr lang="en-US" altLang="zh-CN" sz="2000" b="1" dirty="0">
                <a:latin typeface="OPPOSans-M" panose="00020600040101010101" pitchFamily="18" charset="-122"/>
                <a:ea typeface="OPPOSans-M" panose="00020600040101010101" pitchFamily="18" charset="-122"/>
              </a:rPr>
              <a:t> </a:t>
            </a:r>
            <a:r>
              <a:rPr lang="en-US" altLang="zh-CN" sz="2000" dirty="0" err="1">
                <a:latin typeface="OPPOSans-M" panose="00020600040101010101" pitchFamily="18" charset="-122"/>
                <a:ea typeface="OPPOSans-M" panose="00020600040101010101" pitchFamily="18" charset="-122"/>
              </a:rPr>
              <a:t>untuk</a:t>
            </a:r>
            <a:r>
              <a:rPr lang="en-US" altLang="zh-CN" sz="2000" dirty="0">
                <a:latin typeface="OPPOSans-M" panose="00020600040101010101" pitchFamily="18" charset="-122"/>
                <a:ea typeface="OPPOSans-M" panose="00020600040101010101" pitchFamily="18" charset="-122"/>
              </a:rPr>
              <a:t> </a:t>
            </a:r>
            <a:r>
              <a:rPr lang="en-US" altLang="zh-CN" sz="2000" dirty="0" err="1">
                <a:latin typeface="OPPOSans-M" panose="00020600040101010101" pitchFamily="18" charset="-122"/>
                <a:ea typeface="OPPOSans-M" panose="00020600040101010101" pitchFamily="18" charset="-122"/>
              </a:rPr>
              <a:t>membuka</a:t>
            </a:r>
            <a:r>
              <a:rPr lang="en-US" altLang="zh-CN" sz="2000" dirty="0">
                <a:latin typeface="OPPOSans-M" panose="00020600040101010101" pitchFamily="18" charset="-122"/>
                <a:ea typeface="OPPOSans-M" panose="00020600040101010101" pitchFamily="18" charset="-122"/>
              </a:rPr>
              <a:t> Mode </a:t>
            </a:r>
            <a:r>
              <a:rPr lang="en-US" altLang="zh-CN" sz="2000" dirty="0" err="1">
                <a:latin typeface="OPPOSans-M" panose="00020600040101010101" pitchFamily="18" charset="-122"/>
                <a:ea typeface="OPPOSans-M" panose="00020600040101010101" pitchFamily="18" charset="-122"/>
              </a:rPr>
              <a:t>Sederhana</a:t>
            </a:r>
            <a:r>
              <a:rPr lang="en-US" altLang="zh-CN" sz="2000" dirty="0">
                <a:latin typeface="OPPOSans-M" panose="00020600040101010101" pitchFamily="18" charset="-122"/>
                <a:ea typeface="OPPOSans-M" panose="00020600040101010101" pitchFamily="18" charset="-122"/>
              </a:rPr>
              <a:t> ?</a:t>
            </a:r>
          </a:p>
        </p:txBody>
      </p:sp>
      <p:pic>
        <p:nvPicPr>
          <p:cNvPr id="15" name="a97e4e10cd290a2fe95027c527e3bf68">
            <a:hlinkClick r:id="" action="ppaction://media"/>
            <a:extLst>
              <a:ext uri="{FF2B5EF4-FFF2-40B4-BE49-F238E27FC236}">
                <a16:creationId xmlns="" xmlns:a16="http://schemas.microsoft.com/office/drawing/2014/main" id="{38B5E7FF-CF07-4150-97A2-12FA9C2C5766}"/>
              </a:ext>
            </a:extLst>
          </p:cNvPr>
          <p:cNvPicPr>
            <a:picLocks noChangeAspect="1"/>
          </p:cNvPicPr>
          <p:nvPr>
            <a:videoFile r:link="rId1"/>
            <p:extLst>
              <p:ext uri="{DAA4B4D4-6D71-4841-9C94-3DE7FCFB9230}">
                <p14:media xmlns="" xmlns:p14="http://schemas.microsoft.com/office/powerpoint/2010/main" r:embed="rId5"/>
              </p:ext>
            </p:extLst>
          </p:nvPr>
        </p:nvPicPr>
        <p:blipFill>
          <a:blip r:embed="rId6"/>
          <a:stretch>
            <a:fillRect/>
          </a:stretch>
        </p:blipFill>
        <p:spPr>
          <a:xfrm>
            <a:off x="9453616" y="1450139"/>
            <a:ext cx="2269418" cy="5040000"/>
          </a:xfrm>
          <a:prstGeom prst="rect">
            <a:avLst/>
          </a:prstGeom>
        </p:spPr>
      </p:pic>
      <p:sp>
        <p:nvSpPr>
          <p:cNvPr id="2" name="文本框 1">
            <a:extLst>
              <a:ext uri="{FF2B5EF4-FFF2-40B4-BE49-F238E27FC236}">
                <a16:creationId xmlns="" xmlns:a16="http://schemas.microsoft.com/office/drawing/2014/main" id="{73E7BF12-011A-4E38-836B-D3B515A8E59D}"/>
              </a:ext>
            </a:extLst>
          </p:cNvPr>
          <p:cNvSpPr txBox="1"/>
          <p:nvPr/>
        </p:nvSpPr>
        <p:spPr>
          <a:xfrm>
            <a:off x="1082480" y="5871972"/>
            <a:ext cx="1524000" cy="369330"/>
          </a:xfrm>
          <a:prstGeom prst="rect">
            <a:avLst/>
          </a:prstGeom>
          <a:solidFill>
            <a:srgbClr val="CE488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altLang="zh-CN" sz="1800" b="1" i="0" u="none" strike="noStrike" cap="none" spc="0" normalizeH="0" baseline="0" dirty="0">
                <a:ln>
                  <a:noFill/>
                </a:ln>
                <a:solidFill>
                  <a:schemeClr val="bg1"/>
                </a:solidFill>
                <a:effectLst/>
                <a:uFillTx/>
                <a:latin typeface="+mj-lt"/>
                <a:ea typeface="+mj-ea"/>
                <a:cs typeface="+mj-cs"/>
                <a:sym typeface="Calibri"/>
              </a:rPr>
              <a:t>Simple Mode</a:t>
            </a:r>
            <a:endParaRPr kumimoji="0" lang="zh-CN" altLang="en-US" sz="1800" b="1" i="0" u="none" strike="noStrike" cap="none" spc="0" normalizeH="0" baseline="0" dirty="0">
              <a:ln>
                <a:noFill/>
              </a:ln>
              <a:solidFill>
                <a:schemeClr val="bg1"/>
              </a:solidFill>
              <a:effectLst/>
              <a:uFillTx/>
              <a:latin typeface="+mj-lt"/>
              <a:ea typeface="+mj-ea"/>
              <a:cs typeface="+mj-cs"/>
              <a:sym typeface="Calibri"/>
            </a:endParaRPr>
          </a:p>
        </p:txBody>
      </p:sp>
      <p:sp>
        <p:nvSpPr>
          <p:cNvPr id="13" name="文本框 12">
            <a:extLst>
              <a:ext uri="{FF2B5EF4-FFF2-40B4-BE49-F238E27FC236}">
                <a16:creationId xmlns="" xmlns:a16="http://schemas.microsoft.com/office/drawing/2014/main" id="{3023DDB3-7126-4C79-9367-ECA4B6882D00}"/>
              </a:ext>
            </a:extLst>
          </p:cNvPr>
          <p:cNvSpPr txBox="1"/>
          <p:nvPr/>
        </p:nvSpPr>
        <p:spPr>
          <a:xfrm>
            <a:off x="6544925" y="4489560"/>
            <a:ext cx="2665464" cy="1815882"/>
          </a:xfrm>
          <a:prstGeom prst="rect">
            <a:avLst/>
          </a:prstGeom>
          <a:solidFill>
            <a:srgbClr val="E1BDD9"/>
          </a:solidFill>
          <a:ln w="12700" cap="flat">
            <a:solidFill>
              <a:srgbClr val="CE4883"/>
            </a:solidFill>
            <a:miter lim="400000"/>
          </a:ln>
          <a:effectLst/>
          <a:sp3d/>
        </p:spPr>
        <p:style>
          <a:lnRef idx="0">
            <a:scrgbClr r="0" g="0" b="0"/>
          </a:lnRef>
          <a:fillRef idx="0">
            <a:scrgbClr r="0" g="0" b="0"/>
          </a:fillRef>
          <a:effectRef idx="0">
            <a:scrgbClr r="0" g="0" b="0"/>
          </a:effectRef>
          <a:fontRef idx="none"/>
        </p:style>
        <p:txBody>
          <a:bodyPr wrap="square" anchor="ctr" anchorCtr="0">
            <a:noAutofit/>
          </a:bodyPr>
          <a:lstStyle/>
          <a:p>
            <a:pPr algn="ctr"/>
            <a:r>
              <a:rPr lang="en-US" altLang="zh-CN" sz="2400" b="1" dirty="0">
                <a:latin typeface="OPPOSans-M" panose="00020600040101010101" pitchFamily="18" charset="-122"/>
                <a:ea typeface="OPPOSans-M" panose="00020600040101010101" pitchFamily="18" charset="-122"/>
              </a:rPr>
              <a:t>Jalur:</a:t>
            </a:r>
          </a:p>
          <a:p>
            <a:pPr algn="ctr"/>
            <a:r>
              <a:rPr lang="en-US" altLang="zh-CN" sz="1400" dirty="0" err="1">
                <a:latin typeface="OPPOSans-M" panose="00020600040101010101" pitchFamily="18" charset="-122"/>
                <a:ea typeface="OPPOSans-M" panose="00020600040101010101" pitchFamily="18" charset="-122"/>
              </a:rPr>
              <a:t>Pengaturan-Layar</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Beranda&amp;Majalah</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Layar</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Kunci</a:t>
            </a:r>
            <a:r>
              <a:rPr lang="en-US" altLang="zh-CN" sz="1400" dirty="0">
                <a:latin typeface="OPPOSans-M" panose="00020600040101010101" pitchFamily="18" charset="-122"/>
                <a:ea typeface="OPPOSans-M" panose="00020600040101010101" pitchFamily="18" charset="-122"/>
              </a:rPr>
              <a:t>-Mode </a:t>
            </a:r>
            <a:r>
              <a:rPr lang="en-US" altLang="zh-CN" sz="1400" dirty="0" err="1">
                <a:latin typeface="OPPOSans-M" panose="00020600040101010101" pitchFamily="18" charset="-122"/>
                <a:ea typeface="OPPOSans-M" panose="00020600040101010101" pitchFamily="18" charset="-122"/>
              </a:rPr>
              <a:t>Layar</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Depan</a:t>
            </a:r>
            <a:r>
              <a:rPr lang="en-US" altLang="zh-CN" sz="1400" dirty="0">
                <a:latin typeface="OPPOSans-M" panose="00020600040101010101" pitchFamily="18" charset="-122"/>
                <a:ea typeface="OPPOSans-M" panose="00020600040101010101" pitchFamily="18" charset="-122"/>
              </a:rPr>
              <a:t>-Mode </a:t>
            </a:r>
            <a:r>
              <a:rPr lang="en-US" altLang="zh-CN" sz="1400" dirty="0" err="1">
                <a:latin typeface="OPPOSans-M" panose="00020600040101010101" pitchFamily="18" charset="-122"/>
                <a:ea typeface="OPPOSans-M" panose="00020600040101010101" pitchFamily="18" charset="-122"/>
              </a:rPr>
              <a:t>Sederhana</a:t>
            </a:r>
            <a:endParaRPr lang="en-US" altLang="zh-CN" sz="1400" dirty="0">
              <a:latin typeface="OPPOSans-M" panose="00020600040101010101" pitchFamily="18" charset="-122"/>
              <a:ea typeface="OPPOSans-M" panose="00020600040101010101" pitchFamily="18" charset="-122"/>
            </a:endParaRPr>
          </a:p>
        </p:txBody>
      </p:sp>
    </p:spTree>
    <p:extLst>
      <p:ext uri="{BB962C8B-B14F-4D97-AF65-F5344CB8AC3E}">
        <p14:creationId xmlns="" xmlns:p14="http://schemas.microsoft.com/office/powerpoint/2010/main" val="35479834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 presetClass="mediacall" presetSubtype="0" fill="hold" nodeType="withEffect">
                                  <p:stCondLst>
                                    <p:cond delay="0"/>
                                  </p:stCondLst>
                                  <p:childTnLst>
                                    <p:cmd type="call" cmd="playFrom(0.0)">
                                      <p:cBhvr>
                                        <p:cTn id="14" dur="12119" fill="hold"/>
                                        <p:tgtEl>
                                          <p:spTgt spid="15"/>
                                        </p:tgtEl>
                                      </p:cBhvr>
                                    </p:cmd>
                                  </p:childTnLst>
                                </p:cTn>
                              </p:par>
                              <p:par>
                                <p:cTn id="15" presetID="10"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8" fill="hold" display="0">
                  <p:stCondLst>
                    <p:cond delay="indefinite"/>
                  </p:stCondLst>
                </p:cTn>
                <p:tgtEl>
                  <p:spTgt spid="15"/>
                </p:tgtEl>
              </p:cMediaNode>
            </p:video>
          </p:childTnLst>
        </p:cTn>
      </p:par>
    </p:tnLst>
    <p:bldLst>
      <p:bldP spid="28"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屏幕">
            <a:extLst>
              <a:ext uri="{FF2B5EF4-FFF2-40B4-BE49-F238E27FC236}">
                <a16:creationId xmlns="" xmlns:a16="http://schemas.microsoft.com/office/drawing/2014/main" id="{1D9E7425-F8CC-486E-BD14-05CCB4335E33}"/>
              </a:ext>
            </a:extLst>
          </p:cNvPr>
          <p:cNvSpPr txBox="1"/>
          <p:nvPr/>
        </p:nvSpPr>
        <p:spPr>
          <a:xfrm>
            <a:off x="3149962" y="1158136"/>
            <a:ext cx="2519921"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algn="r" hangingPunct="0">
              <a:defRPr/>
            </a:pPr>
            <a:r>
              <a:rPr lang="en-US" altLang="zh-CN" kern="0" dirty="0"/>
              <a:t>Nama Model di Market</a:t>
            </a:r>
            <a:endParaRPr kumimoji="0" lang="en-US" altLang="zh-CN" sz="1600" b="0" i="0" u="none" strike="noStrike" kern="0" cap="none" spc="0" normalizeH="0" baseline="0" noProof="0" dirty="0">
              <a:ln>
                <a:noFill/>
              </a:ln>
              <a:solidFill>
                <a:srgbClr val="808080"/>
              </a:solidFill>
              <a:effectLst/>
              <a:uLnTx/>
              <a:uFillTx/>
              <a:latin typeface="OPPOSans-M"/>
              <a:ea typeface="OPPOSans-M"/>
              <a:sym typeface="OPPOSans-M"/>
            </a:endParaRPr>
          </a:p>
        </p:txBody>
      </p:sp>
      <p:sp>
        <p:nvSpPr>
          <p:cNvPr id="5" name="90Hz高感曲面屏，6.5英寸">
            <a:extLst>
              <a:ext uri="{FF2B5EF4-FFF2-40B4-BE49-F238E27FC236}">
                <a16:creationId xmlns="" xmlns:a16="http://schemas.microsoft.com/office/drawing/2014/main" id="{5793E050-2B93-476D-931C-73C3D7ECBB43}"/>
              </a:ext>
            </a:extLst>
          </p:cNvPr>
          <p:cNvSpPr txBox="1"/>
          <p:nvPr/>
        </p:nvSpPr>
        <p:spPr>
          <a:xfrm>
            <a:off x="5917570" y="1173216"/>
            <a:ext cx="1521250"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lvl="0" defTabSz="609584" hangingPunct="0">
              <a:defRPr sz="1600">
                <a:latin typeface="OPPOSans-M"/>
                <a:ea typeface="OPPOSans-M"/>
                <a:cs typeface="OPPOSans-M"/>
                <a:sym typeface="OPPOSans-M"/>
              </a:defRPr>
            </a:pPr>
            <a:r>
              <a:rPr lang="en-US" sz="1600" kern="0" dirty="0">
                <a:solidFill>
                  <a:srgbClr val="000000"/>
                </a:solidFill>
                <a:latin typeface="OPPOSans-M"/>
                <a:ea typeface="OPPOSans-M"/>
                <a:sym typeface="OPPOSans-M"/>
              </a:rPr>
              <a:t>OPPO A73 5G</a:t>
            </a:r>
            <a:endParaRPr kumimoji="0" sz="1600" b="0" i="0" u="none" strike="noStrike" kern="0" cap="none" spc="0" normalizeH="0" baseline="0" noProof="0" dirty="0">
              <a:ln>
                <a:noFill/>
              </a:ln>
              <a:solidFill>
                <a:srgbClr val="000000"/>
              </a:solidFill>
              <a:effectLst/>
              <a:uLnTx/>
              <a:uFillTx/>
              <a:latin typeface="OPPOSans-M"/>
              <a:ea typeface="OPPOSans-M"/>
              <a:sym typeface="OPPOSans-M"/>
            </a:endParaRPr>
          </a:p>
        </p:txBody>
      </p:sp>
      <p:sp>
        <p:nvSpPr>
          <p:cNvPr id="7" name="159.6mmx72.5mmx7.6mm，171g">
            <a:extLst>
              <a:ext uri="{FF2B5EF4-FFF2-40B4-BE49-F238E27FC236}">
                <a16:creationId xmlns="" xmlns:a16="http://schemas.microsoft.com/office/drawing/2014/main" id="{5A1B8C37-9261-4DD4-99AA-9F163A843DFC}"/>
              </a:ext>
            </a:extLst>
          </p:cNvPr>
          <p:cNvSpPr txBox="1"/>
          <p:nvPr/>
        </p:nvSpPr>
        <p:spPr>
          <a:xfrm>
            <a:off x="5917568" y="3495175"/>
            <a:ext cx="2375531"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p>
            <a:pPr lvl="0" defTabSz="609584" hangingPunct="0">
              <a:defRPr sz="1600">
                <a:latin typeface="OPPOSans-M"/>
                <a:ea typeface="OPPOSans-M"/>
                <a:cs typeface="OPPOSans-M"/>
                <a:sym typeface="OPPOSans-M"/>
              </a:defRPr>
            </a:pPr>
            <a:r>
              <a:rPr lang="en-US" sz="1600" kern="0" dirty="0">
                <a:solidFill>
                  <a:srgbClr val="000000"/>
                </a:solidFill>
                <a:latin typeface="OPPOSans-M"/>
                <a:ea typeface="OPPOSans-M"/>
                <a:sym typeface="OPPOSans-M"/>
              </a:rPr>
              <a:t>Navy Black,</a:t>
            </a:r>
            <a:r>
              <a:rPr lang="zh-CN" altLang="en-US" sz="1600" kern="0" dirty="0">
                <a:solidFill>
                  <a:srgbClr val="000000"/>
                </a:solidFill>
                <a:latin typeface="OPPOSans-M"/>
                <a:ea typeface="OPPOSans-M"/>
                <a:sym typeface="OPPOSans-M"/>
              </a:rPr>
              <a:t> </a:t>
            </a:r>
            <a:r>
              <a:rPr lang="en-US" sz="1600" kern="0" dirty="0">
                <a:solidFill>
                  <a:srgbClr val="000000"/>
                </a:solidFill>
                <a:latin typeface="OPPOSans-M"/>
                <a:ea typeface="OPPOSans-M"/>
                <a:sym typeface="OPPOSans-M"/>
              </a:rPr>
              <a:t>Neon</a:t>
            </a:r>
            <a:endParaRPr kumimoji="0" sz="1600" b="0" i="0" u="none" strike="noStrike" kern="0" cap="none" spc="0" normalizeH="0" baseline="0" noProof="0" dirty="0">
              <a:ln>
                <a:noFill/>
              </a:ln>
              <a:solidFill>
                <a:srgbClr val="000000"/>
              </a:solidFill>
              <a:effectLst/>
              <a:uLnTx/>
              <a:uFillTx/>
              <a:latin typeface="OPPOSans-M"/>
              <a:ea typeface="OPPOSans-M"/>
              <a:sym typeface="OPPOSans-M"/>
            </a:endParaRPr>
          </a:p>
        </p:txBody>
      </p:sp>
      <p:sp>
        <p:nvSpPr>
          <p:cNvPr id="13" name="尺寸/重量">
            <a:extLst>
              <a:ext uri="{FF2B5EF4-FFF2-40B4-BE49-F238E27FC236}">
                <a16:creationId xmlns="" xmlns:a16="http://schemas.microsoft.com/office/drawing/2014/main" id="{0F2C16DF-33DC-45F0-80AD-DBEED0B97463}"/>
              </a:ext>
            </a:extLst>
          </p:cNvPr>
          <p:cNvSpPr txBox="1"/>
          <p:nvPr/>
        </p:nvSpPr>
        <p:spPr>
          <a:xfrm>
            <a:off x="4276873" y="3494604"/>
            <a:ext cx="1393010"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altLang="zh-CN" kern="0" dirty="0" err="1"/>
              <a:t>Warna</a:t>
            </a:r>
            <a:r>
              <a:rPr lang="en-US" altLang="zh-CN" kern="0" dirty="0"/>
              <a:t> Body</a:t>
            </a:r>
            <a:endParaRPr kumimoji="0" lang="en" altLang="zh-CN" sz="1600" b="0" i="0" u="none" strike="noStrike" kern="0" cap="none" spc="0" normalizeH="0" baseline="0" noProof="0" dirty="0">
              <a:ln>
                <a:noFill/>
              </a:ln>
              <a:solidFill>
                <a:srgbClr val="808080"/>
              </a:solidFill>
              <a:effectLst/>
              <a:uLnTx/>
              <a:uFillTx/>
              <a:latin typeface="OPPOSans-M"/>
              <a:ea typeface="OPPOSans-M"/>
              <a:sym typeface="OPPOSans-M"/>
            </a:endParaRPr>
          </a:p>
        </p:txBody>
      </p:sp>
      <p:sp>
        <p:nvSpPr>
          <p:cNvPr id="26" name="内存">
            <a:extLst>
              <a:ext uri="{FF2B5EF4-FFF2-40B4-BE49-F238E27FC236}">
                <a16:creationId xmlns="" xmlns:a16="http://schemas.microsoft.com/office/drawing/2014/main" id="{6D08B347-C715-4424-B737-79BBCB8D326D}"/>
              </a:ext>
            </a:extLst>
          </p:cNvPr>
          <p:cNvSpPr txBox="1"/>
          <p:nvPr/>
        </p:nvSpPr>
        <p:spPr>
          <a:xfrm>
            <a:off x="4748156" y="2281296"/>
            <a:ext cx="921727"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kern="0" dirty="0" err="1"/>
              <a:t>Dimensi</a:t>
            </a:r>
            <a:endParaRPr kumimoji="0" lang="en-US" sz="1600" b="0" i="0" u="none" strike="noStrike" kern="0" cap="none" spc="0" normalizeH="0" baseline="0" noProof="0" dirty="0">
              <a:ln>
                <a:noFill/>
              </a:ln>
              <a:solidFill>
                <a:srgbClr val="808080"/>
              </a:solidFill>
              <a:effectLst/>
              <a:uLnTx/>
              <a:uFillTx/>
              <a:latin typeface="OPPOSans-M"/>
              <a:ea typeface="OPPOSans-M"/>
              <a:sym typeface="OPPOSans-M"/>
            </a:endParaRPr>
          </a:p>
        </p:txBody>
      </p:sp>
      <p:sp>
        <p:nvSpPr>
          <p:cNvPr id="28" name="8+128/12+256">
            <a:extLst>
              <a:ext uri="{FF2B5EF4-FFF2-40B4-BE49-F238E27FC236}">
                <a16:creationId xmlns="" xmlns:a16="http://schemas.microsoft.com/office/drawing/2014/main" id="{E16ABD9B-1371-4752-A660-E0FB8520257A}"/>
              </a:ext>
            </a:extLst>
          </p:cNvPr>
          <p:cNvSpPr txBox="1"/>
          <p:nvPr/>
        </p:nvSpPr>
        <p:spPr>
          <a:xfrm>
            <a:off x="5917568" y="2335677"/>
            <a:ext cx="4187044"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kern="0" dirty="0" err="1">
                <a:solidFill>
                  <a:srgbClr val="000000"/>
                </a:solidFill>
              </a:rPr>
              <a:t>Sekitar</a:t>
            </a:r>
            <a:r>
              <a:rPr lang="en-US" kern="0" dirty="0">
                <a:solidFill>
                  <a:srgbClr val="000000"/>
                </a:solidFill>
              </a:rPr>
              <a:t> 162.2 mm x 75.0 mm x 7.9 mm</a:t>
            </a:r>
            <a:endParaRPr kumimoji="0" sz="1600" b="0" i="0" u="none" strike="noStrike" kern="0" cap="none" spc="0" normalizeH="0" baseline="0" noProof="0" dirty="0">
              <a:ln>
                <a:noFill/>
              </a:ln>
              <a:solidFill>
                <a:srgbClr val="000000"/>
              </a:solidFill>
              <a:effectLst/>
              <a:uLnTx/>
              <a:uFillTx/>
              <a:latin typeface="OPPOSans-M"/>
              <a:ea typeface="OPPOSans-M"/>
              <a:sym typeface="OPPOSans-M"/>
            </a:endParaRPr>
          </a:p>
        </p:txBody>
      </p:sp>
      <p:sp>
        <p:nvSpPr>
          <p:cNvPr id="34" name="矩形 26">
            <a:extLst>
              <a:ext uri="{FF2B5EF4-FFF2-40B4-BE49-F238E27FC236}">
                <a16:creationId xmlns="" xmlns:a16="http://schemas.microsoft.com/office/drawing/2014/main" id="{CCFAC928-1CF9-4861-97E8-55AB2057EE55}"/>
              </a:ext>
            </a:extLst>
          </p:cNvPr>
          <p:cNvSpPr/>
          <p:nvPr/>
        </p:nvSpPr>
        <p:spPr>
          <a:xfrm>
            <a:off x="-77354" y="1708961"/>
            <a:ext cx="3077674" cy="666753"/>
          </a:xfrm>
          <a:prstGeom prst="rect">
            <a:avLst/>
          </a:prstGeom>
          <a:blipFill>
            <a:blip r:embed="rId3"/>
            <a:stretch>
              <a:fillRect/>
            </a:stretch>
          </a:blipFill>
          <a:ln w="12700">
            <a:miter lim="400000"/>
          </a:ln>
        </p:spPr>
        <p:txBody>
          <a:bodyPr lIns="45719" rIns="45719" anchor="ctr"/>
          <a:lstStyle/>
          <a:p>
            <a:pPr marL="0" marR="0" lvl="0" indent="0" algn="ctr" defTabSz="825478" rtl="0" eaLnBrk="1" fontAlgn="auto" latinLnBrk="0" hangingPunct="0">
              <a:lnSpc>
                <a:spcPct val="100000"/>
              </a:lnSpc>
              <a:spcBef>
                <a:spcPts val="0"/>
              </a:spcBef>
              <a:spcAft>
                <a:spcPts val="0"/>
              </a:spcAft>
              <a:buClrTx/>
              <a:buSzTx/>
              <a:buFontTx/>
              <a:buNone/>
              <a:tabLst/>
              <a:defRPr sz="3200">
                <a:solidFill>
                  <a:srgbClr val="FFFFFF"/>
                </a:solidFill>
                <a:latin typeface="OPPOSans-M"/>
                <a:ea typeface="OPPOSans-M"/>
                <a:cs typeface="OPPOSans-M"/>
                <a:sym typeface="OPPOSans-M"/>
              </a:defRPr>
            </a:pPr>
            <a:endParaRPr kumimoji="0" sz="32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36" name="文本框 27">
            <a:extLst>
              <a:ext uri="{FF2B5EF4-FFF2-40B4-BE49-F238E27FC236}">
                <a16:creationId xmlns="" xmlns:a16="http://schemas.microsoft.com/office/drawing/2014/main" id="{0833988E-8B98-48DC-94F5-D93CAB5BF5F9}"/>
              </a:ext>
            </a:extLst>
          </p:cNvPr>
          <p:cNvSpPr txBox="1"/>
          <p:nvPr/>
        </p:nvSpPr>
        <p:spPr>
          <a:xfrm>
            <a:off x="-139448" y="1654057"/>
            <a:ext cx="3234215" cy="769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p>
            <a:pPr marL="0" marR="0" lvl="0" indent="0" algn="l" defTabSz="609584" rtl="0" eaLnBrk="1" fontAlgn="auto" latinLnBrk="0" hangingPunct="0">
              <a:lnSpc>
                <a:spcPct val="100000"/>
              </a:lnSpc>
              <a:spcBef>
                <a:spcPts val="0"/>
              </a:spcBef>
              <a:spcAft>
                <a:spcPts val="0"/>
              </a:spcAft>
              <a:buClrTx/>
              <a:buSzTx/>
              <a:buFontTx/>
              <a:buNone/>
              <a:tabLst/>
              <a:defRPr sz="4400">
                <a:solidFill>
                  <a:srgbClr val="231815"/>
                </a:solidFill>
                <a:latin typeface="OPPOSans-M"/>
                <a:ea typeface="OPPOSans-M"/>
                <a:cs typeface="OPPOSans-M"/>
                <a:sym typeface="OPPOSans-M"/>
              </a:defRPr>
            </a:pPr>
            <a:r>
              <a:rPr kumimoji="0" lang="en-US" sz="4400" b="0" i="0" u="none" strike="noStrike" kern="0" cap="none" spc="0" normalizeH="0" baseline="0" noProof="0" dirty="0">
                <a:ln>
                  <a:noFill/>
                </a:ln>
                <a:solidFill>
                  <a:srgbClr val="231815"/>
                </a:solidFill>
                <a:effectLst/>
                <a:uLnTx/>
                <a:uFillTx/>
                <a:latin typeface="OPPOSans-M"/>
                <a:ea typeface="OPPOSans-M"/>
                <a:cs typeface="OPPOSans"/>
                <a:sym typeface="OPPOSans-M"/>
              </a:rPr>
              <a:t>Parameter</a:t>
            </a:r>
            <a:endParaRPr kumimoji="0" sz="4400" b="0" i="0" u="none" strike="noStrike" kern="0" cap="none" spc="0" normalizeH="0" baseline="0" noProof="0" dirty="0">
              <a:ln>
                <a:noFill/>
              </a:ln>
              <a:solidFill>
                <a:srgbClr val="231815"/>
              </a:solidFill>
              <a:effectLst/>
              <a:uLnTx/>
              <a:uFillTx/>
              <a:latin typeface="OPPOSans"/>
              <a:ea typeface="OPPOSans"/>
              <a:cs typeface="OPPOSans"/>
              <a:sym typeface="OPPOSans"/>
            </a:endParaRPr>
          </a:p>
        </p:txBody>
      </p:sp>
      <p:sp>
        <p:nvSpPr>
          <p:cNvPr id="38" name="直线连接符 2">
            <a:extLst>
              <a:ext uri="{FF2B5EF4-FFF2-40B4-BE49-F238E27FC236}">
                <a16:creationId xmlns="" xmlns:a16="http://schemas.microsoft.com/office/drawing/2014/main" id="{810DFDE1-2FDF-4462-81A6-7669E9E6CCD1}"/>
              </a:ext>
            </a:extLst>
          </p:cNvPr>
          <p:cNvSpPr/>
          <p:nvPr/>
        </p:nvSpPr>
        <p:spPr>
          <a:xfrm>
            <a:off x="4529645" y="1540006"/>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58" name="直线连接符 57">
            <a:extLst>
              <a:ext uri="{FF2B5EF4-FFF2-40B4-BE49-F238E27FC236}">
                <a16:creationId xmlns="" xmlns:a16="http://schemas.microsoft.com/office/drawing/2014/main" id="{9B5A4C36-7EA7-4FD8-8E3E-40D9B32B74F0}"/>
              </a:ext>
            </a:extLst>
          </p:cNvPr>
          <p:cNvSpPr/>
          <p:nvPr/>
        </p:nvSpPr>
        <p:spPr>
          <a:xfrm>
            <a:off x="4553392" y="3254124"/>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60" name="直线连接符 58">
            <a:extLst>
              <a:ext uri="{FF2B5EF4-FFF2-40B4-BE49-F238E27FC236}">
                <a16:creationId xmlns="" xmlns:a16="http://schemas.microsoft.com/office/drawing/2014/main" id="{B8698BF6-4F2A-4863-A2FA-DE3E751FA8DE}"/>
              </a:ext>
            </a:extLst>
          </p:cNvPr>
          <p:cNvSpPr/>
          <p:nvPr/>
        </p:nvSpPr>
        <p:spPr>
          <a:xfrm>
            <a:off x="4553391" y="3859779"/>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62" name="直线连接符 60">
            <a:extLst>
              <a:ext uri="{FF2B5EF4-FFF2-40B4-BE49-F238E27FC236}">
                <a16:creationId xmlns="" xmlns:a16="http://schemas.microsoft.com/office/drawing/2014/main" id="{DF2F9480-10EE-41D2-BD5F-22EFC846335B}"/>
              </a:ext>
            </a:extLst>
          </p:cNvPr>
          <p:cNvSpPr/>
          <p:nvPr/>
        </p:nvSpPr>
        <p:spPr>
          <a:xfrm>
            <a:off x="4549433" y="4465436"/>
            <a:ext cx="7029012"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66" name="直线连接符 62">
            <a:extLst>
              <a:ext uri="{FF2B5EF4-FFF2-40B4-BE49-F238E27FC236}">
                <a16:creationId xmlns="" xmlns:a16="http://schemas.microsoft.com/office/drawing/2014/main" id="{F4A86AA7-B036-49EC-8BAD-76BBF37A3413}"/>
              </a:ext>
            </a:extLst>
          </p:cNvPr>
          <p:cNvSpPr/>
          <p:nvPr/>
        </p:nvSpPr>
        <p:spPr>
          <a:xfrm>
            <a:off x="4541517" y="5062067"/>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68" name="直线连接符 62">
            <a:extLst>
              <a:ext uri="{FF2B5EF4-FFF2-40B4-BE49-F238E27FC236}">
                <a16:creationId xmlns="" xmlns:a16="http://schemas.microsoft.com/office/drawing/2014/main" id="{7032ABE6-C302-45E5-8914-678320ED3134}"/>
              </a:ext>
            </a:extLst>
          </p:cNvPr>
          <p:cNvSpPr/>
          <p:nvPr/>
        </p:nvSpPr>
        <p:spPr>
          <a:xfrm>
            <a:off x="4541517" y="2697365"/>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70" name="直线连接符 62">
            <a:extLst>
              <a:ext uri="{FF2B5EF4-FFF2-40B4-BE49-F238E27FC236}">
                <a16:creationId xmlns="" xmlns:a16="http://schemas.microsoft.com/office/drawing/2014/main" id="{00BFADFE-8B4D-41F3-8F04-516E70B1DEDE}"/>
              </a:ext>
            </a:extLst>
          </p:cNvPr>
          <p:cNvSpPr/>
          <p:nvPr/>
        </p:nvSpPr>
        <p:spPr>
          <a:xfrm>
            <a:off x="4541517" y="5556892"/>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pic>
        <p:nvPicPr>
          <p:cNvPr id="73" name="图片 72" descr="图片包含 游戏机&#10;&#10;描述已自动生成">
            <a:extLst>
              <a:ext uri="{FF2B5EF4-FFF2-40B4-BE49-F238E27FC236}">
                <a16:creationId xmlns="" xmlns:a16="http://schemas.microsoft.com/office/drawing/2014/main" id="{95D8592D-3DC1-4833-8AE3-317462EEB20B}"/>
              </a:ext>
            </a:extLst>
          </p:cNvPr>
          <p:cNvPicPr>
            <a:picLocks noChangeAspect="1"/>
          </p:cNvPicPr>
          <p:nvPr/>
        </p:nvPicPr>
        <p:blipFill rotWithShape="1">
          <a:blip r:embed="rId4" cstate="print">
            <a:extLst>
              <a:ext uri="{28A0092B-C50C-407E-A947-70E740481C1C}">
                <a14:useLocalDpi xmlns="" xmlns:a14="http://schemas.microsoft.com/office/drawing/2010/main" val="0"/>
              </a:ext>
            </a:extLst>
          </a:blip>
          <a:srcRect t="24392" r="39012" b="21401"/>
          <a:stretch/>
        </p:blipFill>
        <p:spPr>
          <a:xfrm>
            <a:off x="-2206022" y="2471275"/>
            <a:ext cx="5206342" cy="3085618"/>
          </a:xfrm>
          <a:prstGeom prst="rect">
            <a:avLst/>
          </a:prstGeom>
        </p:spPr>
      </p:pic>
      <p:sp>
        <p:nvSpPr>
          <p:cNvPr id="74" name="159.6mmx72.5mmx7.6mm，171g">
            <a:extLst>
              <a:ext uri="{FF2B5EF4-FFF2-40B4-BE49-F238E27FC236}">
                <a16:creationId xmlns="" xmlns:a16="http://schemas.microsoft.com/office/drawing/2014/main" id="{2A31F2CB-F167-4B34-BB48-1682F82B898C}"/>
              </a:ext>
            </a:extLst>
          </p:cNvPr>
          <p:cNvSpPr txBox="1"/>
          <p:nvPr/>
        </p:nvSpPr>
        <p:spPr>
          <a:xfrm>
            <a:off x="5917569" y="1687555"/>
            <a:ext cx="984244"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lvl="0" defTabSz="609584" hangingPunct="0">
              <a:defRPr sz="1600">
                <a:latin typeface="OPPOSans-M"/>
                <a:ea typeface="OPPOSans-M"/>
                <a:cs typeface="OPPOSans-M"/>
                <a:sym typeface="OPPOSans-M"/>
              </a:defRPr>
            </a:pPr>
            <a:r>
              <a:rPr lang="en-US" sz="1600" kern="0" dirty="0">
                <a:solidFill>
                  <a:srgbClr val="000000"/>
                </a:solidFill>
                <a:latin typeface="OPPOSans-M"/>
                <a:ea typeface="OPPOSans-M"/>
                <a:sym typeface="OPPOSans-M"/>
              </a:rPr>
              <a:t>CPH2161</a:t>
            </a:r>
            <a:endParaRPr kumimoji="0" sz="1600" b="0" i="0" u="none" strike="noStrike" kern="0" cap="none" spc="0" normalizeH="0" baseline="0" noProof="0" dirty="0">
              <a:ln>
                <a:noFill/>
              </a:ln>
              <a:solidFill>
                <a:srgbClr val="000000"/>
              </a:solidFill>
              <a:effectLst/>
              <a:uLnTx/>
              <a:uFillTx/>
              <a:latin typeface="OPPOSans-M"/>
              <a:ea typeface="OPPOSans-M"/>
              <a:sym typeface="OPPOSans-M"/>
            </a:endParaRPr>
          </a:p>
        </p:txBody>
      </p:sp>
      <p:sp>
        <p:nvSpPr>
          <p:cNvPr id="75" name="尺寸/重量">
            <a:extLst>
              <a:ext uri="{FF2B5EF4-FFF2-40B4-BE49-F238E27FC236}">
                <a16:creationId xmlns="" xmlns:a16="http://schemas.microsoft.com/office/drawing/2014/main" id="{E255BCBA-E365-4C0B-995A-6B2572E49D63}"/>
              </a:ext>
            </a:extLst>
          </p:cNvPr>
          <p:cNvSpPr txBox="1"/>
          <p:nvPr/>
        </p:nvSpPr>
        <p:spPr>
          <a:xfrm>
            <a:off x="4241953" y="1686462"/>
            <a:ext cx="1431482"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altLang="zh-CN" kern="0" dirty="0"/>
              <a:t>Nama Model</a:t>
            </a:r>
            <a:endParaRPr kumimoji="0" lang="en" altLang="zh-CN" sz="1600" b="0" i="0" u="none" strike="noStrike" kern="0" cap="none" spc="0" normalizeH="0" baseline="0" noProof="0" dirty="0">
              <a:ln>
                <a:noFill/>
              </a:ln>
              <a:solidFill>
                <a:srgbClr val="808080"/>
              </a:solidFill>
              <a:effectLst/>
              <a:uLnTx/>
              <a:uFillTx/>
              <a:latin typeface="OPPOSans-M"/>
              <a:ea typeface="OPPOSans-M"/>
              <a:sym typeface="OPPOSans-M"/>
            </a:endParaRPr>
          </a:p>
        </p:txBody>
      </p:sp>
      <p:sp>
        <p:nvSpPr>
          <p:cNvPr id="76" name="直线连接符 57">
            <a:extLst>
              <a:ext uri="{FF2B5EF4-FFF2-40B4-BE49-F238E27FC236}">
                <a16:creationId xmlns="" xmlns:a16="http://schemas.microsoft.com/office/drawing/2014/main" id="{8EA30F29-907A-4DCD-A51C-52A3D05303C0}"/>
              </a:ext>
            </a:extLst>
          </p:cNvPr>
          <p:cNvSpPr/>
          <p:nvPr/>
        </p:nvSpPr>
        <p:spPr>
          <a:xfrm>
            <a:off x="4553392" y="2054653"/>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29" name="159.6mmx72.5mmx7.6mm，171g">
            <a:extLst>
              <a:ext uri="{FF2B5EF4-FFF2-40B4-BE49-F238E27FC236}">
                <a16:creationId xmlns="" xmlns:a16="http://schemas.microsoft.com/office/drawing/2014/main" id="{A5640208-5FCD-4B1F-B36A-D3C5DF9DF5BB}"/>
              </a:ext>
            </a:extLst>
          </p:cNvPr>
          <p:cNvSpPr txBox="1"/>
          <p:nvPr/>
        </p:nvSpPr>
        <p:spPr>
          <a:xfrm>
            <a:off x="5917568" y="2926111"/>
            <a:ext cx="1388201"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marL="0" marR="0" lvl="0" indent="0" algn="l" defTabSz="609584" rtl="0" eaLnBrk="1" fontAlgn="auto" latinLnBrk="0" hangingPunct="0">
              <a:lnSpc>
                <a:spcPct val="100000"/>
              </a:lnSpc>
              <a:spcBef>
                <a:spcPts val="0"/>
              </a:spcBef>
              <a:spcAft>
                <a:spcPts val="0"/>
              </a:spcAft>
              <a:buClrTx/>
              <a:buSzTx/>
              <a:buFontTx/>
              <a:buNone/>
              <a:tabLst/>
              <a:defRPr sz="1600">
                <a:latin typeface="OPPOSans-M"/>
                <a:ea typeface="OPPOSans-M"/>
                <a:cs typeface="OPPOSans-M"/>
                <a:sym typeface="OPPOSans-M"/>
              </a:defRPr>
            </a:pPr>
            <a:r>
              <a:rPr lang="en-US" altLang="zh-CN" sz="1600" kern="0" dirty="0" err="1">
                <a:solidFill>
                  <a:srgbClr val="000000"/>
                </a:solidFill>
                <a:latin typeface="OPPOSans-M"/>
                <a:ea typeface="OPPOSans-M"/>
                <a:sym typeface="OPPOSans-M"/>
              </a:rPr>
              <a:t>Sekitar</a:t>
            </a:r>
            <a:r>
              <a:rPr lang="en-US" altLang="zh-CN" sz="1600" dirty="0">
                <a:latin typeface="OPPOSans-M"/>
                <a:ea typeface="OPPOSans-M"/>
                <a:sym typeface="OPPOSans-M"/>
              </a:rPr>
              <a:t> </a:t>
            </a:r>
            <a:r>
              <a:rPr kumimoji="0" sz="1600" b="0" i="0" u="none" strike="noStrike" kern="0" cap="none" spc="0" normalizeH="0" baseline="0" noProof="0" dirty="0">
                <a:ln>
                  <a:noFill/>
                </a:ln>
                <a:solidFill>
                  <a:srgbClr val="000000"/>
                </a:solidFill>
                <a:effectLst/>
                <a:uLnTx/>
                <a:uFillTx/>
                <a:latin typeface="OPPOSans-M"/>
                <a:ea typeface="OPPOSans-M"/>
                <a:sym typeface="OPPOSans-M"/>
              </a:rPr>
              <a:t>1</a:t>
            </a:r>
            <a:r>
              <a:rPr lang="en-US" sz="1600" kern="0" dirty="0">
                <a:solidFill>
                  <a:srgbClr val="000000"/>
                </a:solidFill>
                <a:latin typeface="OPPOSans-M"/>
                <a:ea typeface="OPPOSans-M"/>
                <a:sym typeface="OPPOSans-M"/>
              </a:rPr>
              <a:t>77</a:t>
            </a:r>
            <a:r>
              <a:rPr kumimoji="0" sz="1600" b="0" i="0" u="none" strike="noStrike" kern="0" cap="none" spc="0" normalizeH="0" baseline="0" noProof="0" dirty="0">
                <a:ln>
                  <a:noFill/>
                </a:ln>
                <a:solidFill>
                  <a:srgbClr val="000000"/>
                </a:solidFill>
                <a:effectLst/>
                <a:uLnTx/>
                <a:uFillTx/>
                <a:latin typeface="OPPOSans-M"/>
                <a:ea typeface="OPPOSans-M"/>
                <a:sym typeface="OPPOSans-M"/>
              </a:rPr>
              <a:t>g</a:t>
            </a:r>
          </a:p>
        </p:txBody>
      </p:sp>
      <p:sp>
        <p:nvSpPr>
          <p:cNvPr id="31" name="尺寸/重量">
            <a:extLst>
              <a:ext uri="{FF2B5EF4-FFF2-40B4-BE49-F238E27FC236}">
                <a16:creationId xmlns="" xmlns:a16="http://schemas.microsoft.com/office/drawing/2014/main" id="{C31EFE5B-5F51-4DAD-9F70-A4258028E652}"/>
              </a:ext>
            </a:extLst>
          </p:cNvPr>
          <p:cNvSpPr txBox="1"/>
          <p:nvPr/>
        </p:nvSpPr>
        <p:spPr>
          <a:xfrm>
            <a:off x="5028682" y="2937192"/>
            <a:ext cx="641201"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lang="en" altLang="zh-CN" kern="0" dirty="0"/>
              <a:t>Berat</a:t>
            </a:r>
            <a:endParaRPr kumimoji="0" lang="en" altLang="zh-CN" sz="1600" b="0" i="0" u="none" strike="noStrike" kern="0" cap="none" spc="0" normalizeH="0" baseline="0" noProof="0" dirty="0">
              <a:ln>
                <a:noFill/>
              </a:ln>
              <a:solidFill>
                <a:srgbClr val="808080"/>
              </a:solidFill>
              <a:effectLst/>
              <a:uLnTx/>
              <a:uFillTx/>
              <a:latin typeface="OPPOSans-M"/>
              <a:ea typeface="OPPOSans-M"/>
              <a:sym typeface="OPPOSans-M"/>
            </a:endParaRPr>
          </a:p>
        </p:txBody>
      </p:sp>
      <p:sp>
        <p:nvSpPr>
          <p:cNvPr id="33" name="处理器">
            <a:extLst>
              <a:ext uri="{FF2B5EF4-FFF2-40B4-BE49-F238E27FC236}">
                <a16:creationId xmlns="" xmlns:a16="http://schemas.microsoft.com/office/drawing/2014/main" id="{22B63934-2B8D-43DC-BE63-1E7B6231A29F}"/>
              </a:ext>
            </a:extLst>
          </p:cNvPr>
          <p:cNvSpPr txBox="1"/>
          <p:nvPr/>
        </p:nvSpPr>
        <p:spPr>
          <a:xfrm>
            <a:off x="5097662" y="4615991"/>
            <a:ext cx="665247"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algn="r" hangingPunct="0">
              <a:defRPr/>
            </a:pPr>
            <a:r>
              <a:rPr lang="en-US" altLang="zh-CN" kern="0" dirty="0" err="1"/>
              <a:t>Layar</a:t>
            </a:r>
            <a:endParaRPr lang="en-US" altLang="zh-CN" kern="0" dirty="0"/>
          </a:p>
        </p:txBody>
      </p:sp>
      <p:sp>
        <p:nvSpPr>
          <p:cNvPr id="35" name="高通骁龙765G">
            <a:extLst>
              <a:ext uri="{FF2B5EF4-FFF2-40B4-BE49-F238E27FC236}">
                <a16:creationId xmlns="" xmlns:a16="http://schemas.microsoft.com/office/drawing/2014/main" id="{1F166475-9194-4DA2-9DE7-438501853707}"/>
              </a:ext>
            </a:extLst>
          </p:cNvPr>
          <p:cNvSpPr txBox="1"/>
          <p:nvPr/>
        </p:nvSpPr>
        <p:spPr>
          <a:xfrm>
            <a:off x="5940011" y="4651596"/>
            <a:ext cx="2784417"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altLang="zh-CN" kern="0" dirty="0">
                <a:solidFill>
                  <a:srgbClr val="000000"/>
                </a:solidFill>
              </a:rPr>
              <a:t>6.5-inch</a:t>
            </a:r>
            <a:r>
              <a:rPr lang="en-US" altLang="zh-CN" dirty="0"/>
              <a:t>, </a:t>
            </a:r>
            <a:r>
              <a:rPr lang="en-US" altLang="zh-CN" kern="0" dirty="0">
                <a:solidFill>
                  <a:srgbClr val="000000"/>
                </a:solidFill>
              </a:rPr>
              <a:t>LCD, 2400*1080</a:t>
            </a:r>
          </a:p>
        </p:txBody>
      </p:sp>
      <p:sp>
        <p:nvSpPr>
          <p:cNvPr id="37" name="续航">
            <a:extLst>
              <a:ext uri="{FF2B5EF4-FFF2-40B4-BE49-F238E27FC236}">
                <a16:creationId xmlns="" xmlns:a16="http://schemas.microsoft.com/office/drawing/2014/main" id="{242F9B17-B094-4C4A-9AE4-3A8559F31FF3}"/>
              </a:ext>
            </a:extLst>
          </p:cNvPr>
          <p:cNvSpPr txBox="1"/>
          <p:nvPr/>
        </p:nvSpPr>
        <p:spPr>
          <a:xfrm>
            <a:off x="4230574" y="4089238"/>
            <a:ext cx="1545295"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altLang="zh-CN" kern="0" dirty="0" err="1"/>
              <a:t>Penyimpanan</a:t>
            </a:r>
            <a:endParaRPr lang="en-US" altLang="zh-CN" kern="0" dirty="0"/>
          </a:p>
        </p:txBody>
      </p:sp>
      <p:sp>
        <p:nvSpPr>
          <p:cNvPr id="39" name="4000mAh，65W超级闪充">
            <a:extLst>
              <a:ext uri="{FF2B5EF4-FFF2-40B4-BE49-F238E27FC236}">
                <a16:creationId xmlns="" xmlns:a16="http://schemas.microsoft.com/office/drawing/2014/main" id="{09208388-2B51-4086-8034-21A4970CC565}"/>
              </a:ext>
            </a:extLst>
          </p:cNvPr>
          <p:cNvSpPr txBox="1"/>
          <p:nvPr/>
        </p:nvSpPr>
        <p:spPr>
          <a:xfrm>
            <a:off x="5943752" y="4114288"/>
            <a:ext cx="1324080"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altLang="zh-CN" kern="0" dirty="0">
                <a:solidFill>
                  <a:srgbClr val="000000"/>
                </a:solidFill>
              </a:rPr>
              <a:t>8GB+128GB</a:t>
            </a:r>
          </a:p>
        </p:txBody>
      </p:sp>
      <p:sp>
        <p:nvSpPr>
          <p:cNvPr id="41" name="处理器">
            <a:extLst>
              <a:ext uri="{FF2B5EF4-FFF2-40B4-BE49-F238E27FC236}">
                <a16:creationId xmlns="" xmlns:a16="http://schemas.microsoft.com/office/drawing/2014/main" id="{52E383A6-BFC3-478A-BE24-9B27F37D07E0}"/>
              </a:ext>
            </a:extLst>
          </p:cNvPr>
          <p:cNvSpPr txBox="1"/>
          <p:nvPr/>
        </p:nvSpPr>
        <p:spPr>
          <a:xfrm>
            <a:off x="4316665" y="5140749"/>
            <a:ext cx="1447512"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algn="r" hangingPunct="0">
              <a:defRPr/>
            </a:pPr>
            <a:r>
              <a:rPr lang="en-US" altLang="zh-CN" kern="0" dirty="0"/>
              <a:t>Refresh Rate</a:t>
            </a:r>
          </a:p>
        </p:txBody>
      </p:sp>
      <p:sp>
        <p:nvSpPr>
          <p:cNvPr id="42" name="高通骁龙765G">
            <a:extLst>
              <a:ext uri="{FF2B5EF4-FFF2-40B4-BE49-F238E27FC236}">
                <a16:creationId xmlns="" xmlns:a16="http://schemas.microsoft.com/office/drawing/2014/main" id="{7703E034-BDA6-45DB-BE4B-3AE2A1345B62}"/>
              </a:ext>
            </a:extLst>
          </p:cNvPr>
          <p:cNvSpPr txBox="1"/>
          <p:nvPr/>
        </p:nvSpPr>
        <p:spPr>
          <a:xfrm>
            <a:off x="5940011" y="5175022"/>
            <a:ext cx="617157"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altLang="zh-CN" kern="0" dirty="0">
                <a:solidFill>
                  <a:srgbClr val="000000"/>
                </a:solidFill>
              </a:rPr>
              <a:t>90Hz</a:t>
            </a:r>
          </a:p>
        </p:txBody>
      </p:sp>
    </p:spTree>
    <p:extLst>
      <p:ext uri="{BB962C8B-B14F-4D97-AF65-F5344CB8AC3E}">
        <p14:creationId xmlns="" xmlns:p14="http://schemas.microsoft.com/office/powerpoint/2010/main" val="83060192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屏幕">
            <a:extLst>
              <a:ext uri="{FF2B5EF4-FFF2-40B4-BE49-F238E27FC236}">
                <a16:creationId xmlns="" xmlns:a16="http://schemas.microsoft.com/office/drawing/2014/main" id="{1D9E7425-F8CC-486E-BD14-05CCB4335E33}"/>
              </a:ext>
            </a:extLst>
          </p:cNvPr>
          <p:cNvSpPr txBox="1"/>
          <p:nvPr/>
        </p:nvSpPr>
        <p:spPr>
          <a:xfrm>
            <a:off x="4481354" y="1173216"/>
            <a:ext cx="990657"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r" defTabSz="609584" rtl="0" eaLnBrk="1" fontAlgn="auto" latinLnBrk="0" hangingPunct="0">
              <a:lnSpc>
                <a:spcPct val="100000"/>
              </a:lnSpc>
              <a:spcBef>
                <a:spcPts val="0"/>
              </a:spcBef>
              <a:spcAft>
                <a:spcPts val="0"/>
              </a:spcAft>
              <a:buClrTx/>
              <a:buSzTx/>
              <a:buFontTx/>
              <a:buNone/>
              <a:tabLst/>
              <a:defRPr/>
            </a:pPr>
            <a:r>
              <a:rPr kumimoji="0" lang="en-US" altLang="zh-CN" sz="1600" b="0" i="0" u="none" strike="noStrike" kern="0" cap="none" spc="0" normalizeH="0" baseline="0" noProof="0" dirty="0" err="1">
                <a:ln>
                  <a:noFill/>
                </a:ln>
                <a:solidFill>
                  <a:srgbClr val="808080"/>
                </a:solidFill>
                <a:effectLst/>
                <a:uLnTx/>
                <a:uFillTx/>
                <a:latin typeface="OPPOSans-M"/>
                <a:ea typeface="OPPOSans-M"/>
                <a:sym typeface="OPPOSans-M"/>
              </a:rPr>
              <a:t>Prosesor</a:t>
            </a:r>
            <a:endParaRPr kumimoji="0" lang="en-US" altLang="zh-CN" sz="1600" b="0" i="0" u="none" strike="noStrike" kern="0" cap="none" spc="0" normalizeH="0" baseline="0" noProof="0" dirty="0">
              <a:ln>
                <a:noFill/>
              </a:ln>
              <a:solidFill>
                <a:srgbClr val="808080"/>
              </a:solidFill>
              <a:effectLst/>
              <a:uLnTx/>
              <a:uFillTx/>
              <a:latin typeface="OPPOSans-M"/>
              <a:ea typeface="OPPOSans-M"/>
              <a:sym typeface="OPPOSans-M"/>
            </a:endParaRPr>
          </a:p>
        </p:txBody>
      </p:sp>
      <p:sp>
        <p:nvSpPr>
          <p:cNvPr id="5" name="90Hz高感曲面屏，6.5英寸">
            <a:extLst>
              <a:ext uri="{FF2B5EF4-FFF2-40B4-BE49-F238E27FC236}">
                <a16:creationId xmlns="" xmlns:a16="http://schemas.microsoft.com/office/drawing/2014/main" id="{5793E050-2B93-476D-931C-73C3D7ECBB43}"/>
              </a:ext>
            </a:extLst>
          </p:cNvPr>
          <p:cNvSpPr txBox="1"/>
          <p:nvPr/>
        </p:nvSpPr>
        <p:spPr>
          <a:xfrm>
            <a:off x="5917570" y="1173216"/>
            <a:ext cx="4677563"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lvl="0" defTabSz="609584" hangingPunct="0">
              <a:defRPr sz="1600">
                <a:latin typeface="OPPOSans-M"/>
                <a:ea typeface="OPPOSans-M"/>
                <a:cs typeface="OPPOSans-M"/>
                <a:sym typeface="OPPOSans-M"/>
              </a:defRPr>
            </a:pPr>
            <a:r>
              <a:rPr kumimoji="0" lang="en-US" sz="1600" b="0" i="0" u="none" strike="noStrike" kern="0" cap="none" spc="0" normalizeH="0" baseline="0" noProof="0" dirty="0">
                <a:ln>
                  <a:noFill/>
                </a:ln>
                <a:solidFill>
                  <a:srgbClr val="000000"/>
                </a:solidFill>
                <a:effectLst/>
                <a:uLnTx/>
                <a:uFillTx/>
                <a:latin typeface="OPPOSans-M"/>
                <a:ea typeface="OPPOSans-M"/>
                <a:sym typeface="OPPOSans-M"/>
              </a:rPr>
              <a:t>MediaTek </a:t>
            </a:r>
            <a:r>
              <a:rPr kumimoji="0" lang="en-US" sz="1600" b="0" i="0" u="none" strike="noStrike" kern="0" cap="none" spc="0" normalizeH="0" baseline="0" noProof="0" dirty="0" err="1">
                <a:ln>
                  <a:noFill/>
                </a:ln>
                <a:solidFill>
                  <a:srgbClr val="000000"/>
                </a:solidFill>
                <a:effectLst/>
                <a:uLnTx/>
                <a:uFillTx/>
                <a:latin typeface="OPPOSans-M"/>
                <a:ea typeface="OPPOSans-M"/>
                <a:sym typeface="OPPOSans-M"/>
              </a:rPr>
              <a:t>Dimensity</a:t>
            </a:r>
            <a:r>
              <a:rPr kumimoji="0" lang="en-US" sz="1600" b="0" i="0" u="none" strike="noStrike" kern="0" cap="none" spc="0" normalizeH="0" baseline="0" noProof="0" dirty="0">
                <a:ln>
                  <a:noFill/>
                </a:ln>
                <a:solidFill>
                  <a:srgbClr val="000000"/>
                </a:solidFill>
                <a:effectLst/>
                <a:uLnTx/>
                <a:uFillTx/>
                <a:latin typeface="OPPOSans-M"/>
                <a:ea typeface="OPPOSans-M"/>
                <a:sym typeface="OPPOSans-M"/>
              </a:rPr>
              <a:t> </a:t>
            </a:r>
            <a:r>
              <a:rPr lang="en-US" sz="1600" kern="0" dirty="0">
                <a:solidFill>
                  <a:srgbClr val="000000"/>
                </a:solidFill>
                <a:latin typeface="OPPOSans-M"/>
                <a:ea typeface="OPPOSans-M"/>
                <a:sym typeface="OPPOSans-M"/>
              </a:rPr>
              <a:t>720 (MTK 5G-B ),</a:t>
            </a:r>
            <a:r>
              <a:rPr lang="zh-CN" altLang="en-US" sz="1600" kern="0" dirty="0">
                <a:solidFill>
                  <a:srgbClr val="000000"/>
                </a:solidFill>
                <a:latin typeface="OPPOSans-M"/>
                <a:ea typeface="OPPOSans-M"/>
                <a:sym typeface="OPPOSans-M"/>
              </a:rPr>
              <a:t> </a:t>
            </a:r>
            <a:r>
              <a:rPr kumimoji="0" lang="en-US" altLang="zh-CN" sz="1600" b="0" i="0" u="none" strike="noStrike" kern="0" cap="none" spc="0" normalizeH="0" baseline="0" noProof="0" dirty="0">
                <a:ln>
                  <a:noFill/>
                </a:ln>
                <a:solidFill>
                  <a:srgbClr val="000000"/>
                </a:solidFill>
                <a:effectLst/>
                <a:uLnTx/>
                <a:uFillTx/>
                <a:latin typeface="OPPOSans-M"/>
                <a:ea typeface="OPPOSans-M"/>
                <a:sym typeface="OPPOSans-M"/>
              </a:rPr>
              <a:t>7nm</a:t>
            </a:r>
            <a:endParaRPr kumimoji="0" sz="1600" b="0" i="0" u="none" strike="noStrike" kern="0" cap="none" spc="0" normalizeH="0" baseline="0" noProof="0" dirty="0">
              <a:ln>
                <a:noFill/>
              </a:ln>
              <a:solidFill>
                <a:srgbClr val="000000"/>
              </a:solidFill>
              <a:effectLst/>
              <a:uLnTx/>
              <a:uFillTx/>
              <a:latin typeface="OPPOSans-M"/>
              <a:ea typeface="OPPOSans-M"/>
              <a:sym typeface="OPPOSans-M"/>
            </a:endParaRPr>
          </a:p>
        </p:txBody>
      </p:sp>
      <p:sp>
        <p:nvSpPr>
          <p:cNvPr id="7" name="159.6mmx72.5mmx7.6mm，171g">
            <a:extLst>
              <a:ext uri="{FF2B5EF4-FFF2-40B4-BE49-F238E27FC236}">
                <a16:creationId xmlns="" xmlns:a16="http://schemas.microsoft.com/office/drawing/2014/main" id="{5A1B8C37-9261-4DD4-99AA-9F163A843DFC}"/>
              </a:ext>
            </a:extLst>
          </p:cNvPr>
          <p:cNvSpPr txBox="1"/>
          <p:nvPr/>
        </p:nvSpPr>
        <p:spPr>
          <a:xfrm>
            <a:off x="5917569" y="2887026"/>
            <a:ext cx="1476366"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defTabSz="609584" hangingPunct="0">
              <a:defRPr/>
            </a:pPr>
            <a:r>
              <a:rPr lang="en-US" altLang="zh-CN" sz="1600" kern="0" dirty="0" err="1">
                <a:solidFill>
                  <a:srgbClr val="000000"/>
                </a:solidFill>
                <a:latin typeface="OPPOSans-M"/>
                <a:ea typeface="OPPOSans-M"/>
                <a:sym typeface="OPPOSans-M"/>
              </a:rPr>
              <a:t>ColorOS</a:t>
            </a:r>
            <a:r>
              <a:rPr lang="en-US" altLang="zh-CN" sz="1600" kern="0" dirty="0">
                <a:solidFill>
                  <a:srgbClr val="000000"/>
                </a:solidFill>
                <a:latin typeface="OPPOSans-M"/>
                <a:ea typeface="OPPOSans-M"/>
                <a:sym typeface="OPPOSans-M"/>
              </a:rPr>
              <a:t> V7.2</a:t>
            </a:r>
          </a:p>
        </p:txBody>
      </p:sp>
      <p:sp>
        <p:nvSpPr>
          <p:cNvPr id="13" name="尺寸/重量">
            <a:extLst>
              <a:ext uri="{FF2B5EF4-FFF2-40B4-BE49-F238E27FC236}">
                <a16:creationId xmlns="" xmlns:a16="http://schemas.microsoft.com/office/drawing/2014/main" id="{0F2C16DF-33DC-45F0-80AD-DBEED0B97463}"/>
              </a:ext>
            </a:extLst>
          </p:cNvPr>
          <p:cNvSpPr txBox="1"/>
          <p:nvPr/>
        </p:nvSpPr>
        <p:spPr>
          <a:xfrm>
            <a:off x="4086117" y="2789528"/>
            <a:ext cx="1591782"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altLang="zh-CN" kern="0" dirty="0" err="1"/>
              <a:t>Versi</a:t>
            </a:r>
            <a:r>
              <a:rPr lang="en-US" altLang="zh-CN" kern="0" dirty="0"/>
              <a:t> Color OS</a:t>
            </a:r>
          </a:p>
        </p:txBody>
      </p:sp>
      <p:sp>
        <p:nvSpPr>
          <p:cNvPr id="14" name="处理器">
            <a:extLst>
              <a:ext uri="{FF2B5EF4-FFF2-40B4-BE49-F238E27FC236}">
                <a16:creationId xmlns="" xmlns:a16="http://schemas.microsoft.com/office/drawing/2014/main" id="{123963D1-8652-4A5F-83FB-14711BBE57B9}"/>
              </a:ext>
            </a:extLst>
          </p:cNvPr>
          <p:cNvSpPr txBox="1"/>
          <p:nvPr/>
        </p:nvSpPr>
        <p:spPr>
          <a:xfrm>
            <a:off x="4158896" y="3492111"/>
            <a:ext cx="1529265"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altLang="zh-CN" kern="0" dirty="0" err="1"/>
              <a:t>Kartu</a:t>
            </a:r>
            <a:r>
              <a:rPr lang="en-US" altLang="zh-CN" kern="0" dirty="0"/>
              <a:t> </a:t>
            </a:r>
            <a:r>
              <a:rPr lang="en-US" altLang="zh-CN" kern="0" dirty="0" err="1"/>
              <a:t>Memori</a:t>
            </a:r>
            <a:endParaRPr lang="en-US" altLang="zh-CN" sz="1200" kern="0" dirty="0"/>
          </a:p>
        </p:txBody>
      </p:sp>
      <p:sp>
        <p:nvSpPr>
          <p:cNvPr id="15" name="高通骁龙765G">
            <a:extLst>
              <a:ext uri="{FF2B5EF4-FFF2-40B4-BE49-F238E27FC236}">
                <a16:creationId xmlns="" xmlns:a16="http://schemas.microsoft.com/office/drawing/2014/main" id="{B7423D72-E4BC-4001-96C5-38BB9CB4ABE5}"/>
              </a:ext>
            </a:extLst>
          </p:cNvPr>
          <p:cNvSpPr txBox="1"/>
          <p:nvPr/>
        </p:nvSpPr>
        <p:spPr>
          <a:xfrm>
            <a:off x="5917570" y="3484176"/>
            <a:ext cx="1543692"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altLang="zh-CN" kern="0" dirty="0" err="1">
                <a:solidFill>
                  <a:srgbClr val="000000"/>
                </a:solidFill>
              </a:rPr>
              <a:t>Tidak</a:t>
            </a:r>
            <a:r>
              <a:rPr lang="en-US" altLang="zh-CN" kern="0" dirty="0">
                <a:solidFill>
                  <a:srgbClr val="000000"/>
                </a:solidFill>
              </a:rPr>
              <a:t> </a:t>
            </a:r>
            <a:r>
              <a:rPr lang="en-US" altLang="zh-CN" kern="0" dirty="0" err="1">
                <a:solidFill>
                  <a:srgbClr val="000000"/>
                </a:solidFill>
              </a:rPr>
              <a:t>Dukung</a:t>
            </a:r>
            <a:endParaRPr lang="en-US" altLang="zh-CN" sz="1400" kern="0" dirty="0">
              <a:solidFill>
                <a:srgbClr val="000000"/>
              </a:solidFill>
            </a:endParaRPr>
          </a:p>
        </p:txBody>
      </p:sp>
      <p:sp>
        <p:nvSpPr>
          <p:cNvPr id="16" name="前置">
            <a:extLst>
              <a:ext uri="{FF2B5EF4-FFF2-40B4-BE49-F238E27FC236}">
                <a16:creationId xmlns="" xmlns:a16="http://schemas.microsoft.com/office/drawing/2014/main" id="{5A95D3A0-E235-45D7-9CF1-C1F2329AA9BC}"/>
              </a:ext>
            </a:extLst>
          </p:cNvPr>
          <p:cNvSpPr txBox="1"/>
          <p:nvPr/>
        </p:nvSpPr>
        <p:spPr>
          <a:xfrm>
            <a:off x="4581444" y="4015745"/>
            <a:ext cx="900888"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lang="en" altLang="zh-CN" kern="0" dirty="0"/>
              <a:t>K</a:t>
            </a:r>
            <a:r>
              <a:rPr kumimoji="0" lang="en" altLang="zh-CN" sz="1600" b="0" i="0" u="none" strike="noStrike" kern="0" cap="none" spc="0" normalizeH="0" baseline="0" noProof="0" dirty="0">
                <a:ln>
                  <a:noFill/>
                </a:ln>
                <a:solidFill>
                  <a:srgbClr val="808080"/>
                </a:solidFill>
                <a:effectLst/>
                <a:uLnTx/>
                <a:uFillTx/>
                <a:latin typeface="OPPOSans-M"/>
                <a:ea typeface="OPPOSans-M"/>
                <a:sym typeface="OPPOSans-M"/>
              </a:rPr>
              <a:t>amera</a:t>
            </a:r>
          </a:p>
        </p:txBody>
      </p:sp>
      <p:sp>
        <p:nvSpPr>
          <p:cNvPr id="17" name="3200万美颜自拍">
            <a:extLst>
              <a:ext uri="{FF2B5EF4-FFF2-40B4-BE49-F238E27FC236}">
                <a16:creationId xmlns="" xmlns:a16="http://schemas.microsoft.com/office/drawing/2014/main" id="{A5F6865F-85EF-4356-A84D-143241B9147F}"/>
              </a:ext>
            </a:extLst>
          </p:cNvPr>
          <p:cNvSpPr txBox="1"/>
          <p:nvPr/>
        </p:nvSpPr>
        <p:spPr>
          <a:xfrm>
            <a:off x="5917569" y="3935117"/>
            <a:ext cx="5692543" cy="5745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lvl1pPr defTabSz="609584">
              <a:defRPr sz="1600">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lang="en" kern="0" dirty="0">
                <a:solidFill>
                  <a:srgbClr val="000000"/>
                </a:solidFill>
              </a:rPr>
              <a:t>Depan</a:t>
            </a:r>
            <a:r>
              <a:rPr kumimoji="0" lang="en" sz="1600" b="0" i="0" u="none" strike="noStrike" kern="0" cap="none" spc="0" normalizeH="0" baseline="0" noProof="0" dirty="0">
                <a:ln>
                  <a:noFill/>
                </a:ln>
                <a:solidFill>
                  <a:srgbClr val="000000"/>
                </a:solidFill>
                <a:effectLst/>
                <a:uLnTx/>
                <a:uFillTx/>
                <a:latin typeface="OPPOSans-M"/>
                <a:ea typeface="OPPOSans-M"/>
                <a:sym typeface="OPPOSans-M"/>
              </a:rPr>
              <a:t>: 8MP; Belakang: 16MP+8MP (</a:t>
            </a:r>
            <a:r>
              <a:rPr kumimoji="0" lang="en-US" sz="1600" b="0" i="0" u="none" strike="noStrike" kern="0" cap="none" spc="0" normalizeH="0" baseline="0" noProof="0" dirty="0">
                <a:ln>
                  <a:noFill/>
                </a:ln>
                <a:solidFill>
                  <a:srgbClr val="000000"/>
                </a:solidFill>
                <a:effectLst/>
                <a:uLnTx/>
                <a:uFillTx/>
                <a:latin typeface="OPPOSans-M"/>
                <a:ea typeface="OPPOSans-M"/>
                <a:sym typeface="OPPOSans-M"/>
              </a:rPr>
              <a:t>Wide-Angle</a:t>
            </a:r>
            <a:r>
              <a:rPr kumimoji="0" lang="en" sz="1600" b="0" i="0" u="none" strike="noStrike" kern="0" cap="none" spc="0" normalizeH="0" baseline="0" noProof="0" dirty="0">
                <a:ln>
                  <a:noFill/>
                </a:ln>
                <a:solidFill>
                  <a:srgbClr val="000000"/>
                </a:solidFill>
                <a:effectLst/>
                <a:uLnTx/>
                <a:uFillTx/>
                <a:latin typeface="OPPOSans-M"/>
                <a:ea typeface="OPPOSans-M"/>
                <a:sym typeface="OPPOSans-M"/>
              </a:rPr>
              <a:t>) + 2MP (</a:t>
            </a:r>
            <a:r>
              <a:rPr lang="en-US" altLang="zh-CN" sz="1800" dirty="0">
                <a:effectLst/>
                <a:latin typeface="Malgun Gothic" panose="020B0503020000020004" pitchFamily="34" charset="-127"/>
                <a:cs typeface="Times New Roman" panose="02020603050405020304" pitchFamily="18" charset="0"/>
              </a:rPr>
              <a:t>Portrait</a:t>
            </a:r>
            <a:r>
              <a:rPr kumimoji="0" lang="en" sz="1600" b="0" i="0" u="none" strike="noStrike" kern="0" cap="none" spc="0" normalizeH="0" baseline="0" noProof="0" dirty="0">
                <a:ln>
                  <a:noFill/>
                </a:ln>
                <a:solidFill>
                  <a:srgbClr val="000000"/>
                </a:solidFill>
                <a:effectLst/>
                <a:uLnTx/>
                <a:uFillTx/>
                <a:latin typeface="OPPOSans-M"/>
                <a:ea typeface="OPPOSans-M"/>
                <a:sym typeface="OPPOSans-M"/>
              </a:rPr>
              <a:t>)</a:t>
            </a:r>
            <a:endParaRPr kumimoji="0" sz="1600" b="0" i="0" u="none" strike="noStrike" kern="0" cap="none" spc="0" normalizeH="0" baseline="0" noProof="0" dirty="0">
              <a:ln>
                <a:noFill/>
              </a:ln>
              <a:solidFill>
                <a:srgbClr val="000000"/>
              </a:solidFill>
              <a:effectLst/>
              <a:uLnTx/>
              <a:uFillTx/>
              <a:latin typeface="OPPOSans-M"/>
              <a:ea typeface="OPPOSans-M"/>
              <a:sym typeface="OPPOSans-M"/>
            </a:endParaRPr>
          </a:p>
        </p:txBody>
      </p:sp>
      <p:sp>
        <p:nvSpPr>
          <p:cNvPr id="22" name="续航">
            <a:extLst>
              <a:ext uri="{FF2B5EF4-FFF2-40B4-BE49-F238E27FC236}">
                <a16:creationId xmlns="" xmlns:a16="http://schemas.microsoft.com/office/drawing/2014/main" id="{044A53C3-8C13-44EE-A9A7-A1DB192091B4}"/>
              </a:ext>
            </a:extLst>
          </p:cNvPr>
          <p:cNvSpPr txBox="1"/>
          <p:nvPr/>
        </p:nvSpPr>
        <p:spPr>
          <a:xfrm>
            <a:off x="4581444" y="4622305"/>
            <a:ext cx="836768"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err="1">
                <a:ln>
                  <a:noFill/>
                </a:ln>
                <a:solidFill>
                  <a:srgbClr val="808080"/>
                </a:solidFill>
                <a:effectLst/>
                <a:uLnTx/>
                <a:uFillTx/>
                <a:latin typeface="OPPOSans-M"/>
                <a:ea typeface="OPPOSans-M"/>
                <a:sym typeface="OPPOSans-M"/>
              </a:rPr>
              <a:t>Baterai</a:t>
            </a:r>
            <a:endParaRPr kumimoji="0" sz="1600" b="0" i="0" u="none" strike="noStrike" kern="0" cap="none" spc="0" normalizeH="0" baseline="0" noProof="0" dirty="0">
              <a:ln>
                <a:noFill/>
              </a:ln>
              <a:solidFill>
                <a:srgbClr val="808080"/>
              </a:solidFill>
              <a:effectLst/>
              <a:uLnTx/>
              <a:uFillTx/>
              <a:latin typeface="OPPOSans-M"/>
              <a:ea typeface="OPPOSans-M"/>
              <a:sym typeface="OPPOSans-M"/>
            </a:endParaRPr>
          </a:p>
        </p:txBody>
      </p:sp>
      <p:sp>
        <p:nvSpPr>
          <p:cNvPr id="24" name="4000mAh，65W超级闪充">
            <a:extLst>
              <a:ext uri="{FF2B5EF4-FFF2-40B4-BE49-F238E27FC236}">
                <a16:creationId xmlns="" xmlns:a16="http://schemas.microsoft.com/office/drawing/2014/main" id="{2D29151F-F102-41D8-A514-070F0271D93F}"/>
              </a:ext>
            </a:extLst>
          </p:cNvPr>
          <p:cNvSpPr txBox="1"/>
          <p:nvPr/>
        </p:nvSpPr>
        <p:spPr>
          <a:xfrm>
            <a:off x="5917570" y="4669108"/>
            <a:ext cx="3300584"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lang="en-US" altLang="zh-CN" sz="1800" dirty="0">
                <a:effectLst/>
                <a:latin typeface="Malgun Gothic" panose="020B0503020000020004" pitchFamily="34" charset="-127"/>
                <a:cs typeface="Times New Roman" panose="02020603050405020304" pitchFamily="18" charset="0"/>
              </a:rPr>
              <a:t>4040mAh</a:t>
            </a:r>
            <a:r>
              <a:rPr kumimoji="0" sz="1600" b="0" i="0" u="none" strike="noStrike" kern="0" cap="none" spc="0" normalizeH="0" baseline="0" noProof="0" dirty="0">
                <a:ln>
                  <a:noFill/>
                </a:ln>
                <a:solidFill>
                  <a:srgbClr val="000000"/>
                </a:solidFill>
                <a:effectLst/>
                <a:uLnTx/>
                <a:uFillTx/>
                <a:latin typeface="OPPOSans-M"/>
                <a:ea typeface="OPPOSans-M"/>
                <a:sym typeface="OPPOSans-M"/>
              </a:rPr>
              <a:t>，</a:t>
            </a:r>
            <a:r>
              <a:rPr kumimoji="0" lang="en-US" sz="1600" b="0" i="0" u="none" strike="noStrike" kern="0" cap="none" spc="0" normalizeH="0" baseline="0" noProof="0" dirty="0">
                <a:ln>
                  <a:noFill/>
                </a:ln>
                <a:solidFill>
                  <a:srgbClr val="000000"/>
                </a:solidFill>
                <a:effectLst/>
                <a:uLnTx/>
                <a:uFillTx/>
                <a:latin typeface="OPPOSans-M"/>
                <a:ea typeface="OPPOSans-M"/>
                <a:sym typeface="OPPOSans-M"/>
              </a:rPr>
              <a:t>18</a:t>
            </a:r>
            <a:r>
              <a:rPr kumimoji="0" sz="1600" b="0" i="0" u="none" strike="noStrike" kern="0" cap="none" spc="0" normalizeH="0" baseline="0" noProof="0" dirty="0">
                <a:ln>
                  <a:noFill/>
                </a:ln>
                <a:solidFill>
                  <a:srgbClr val="000000"/>
                </a:solidFill>
                <a:effectLst/>
                <a:uLnTx/>
                <a:uFillTx/>
                <a:latin typeface="OPPOSans-M"/>
                <a:ea typeface="OPPOSans-M"/>
                <a:sym typeface="OPPOSans-M"/>
              </a:rPr>
              <a:t>W </a:t>
            </a:r>
            <a:r>
              <a:rPr lang="en-US" dirty="0"/>
              <a:t>Fast Charging</a:t>
            </a:r>
            <a:endParaRPr kumimoji="0" sz="1600" b="0" i="0" u="none" strike="noStrike" kern="0" cap="none" spc="0" normalizeH="0" baseline="0" noProof="0" dirty="0">
              <a:ln>
                <a:noFill/>
              </a:ln>
              <a:solidFill>
                <a:srgbClr val="000000"/>
              </a:solidFill>
              <a:effectLst/>
              <a:uLnTx/>
              <a:uFillTx/>
              <a:latin typeface="OPPOSans-M"/>
              <a:ea typeface="OPPOSans-M"/>
              <a:sym typeface="OPPOSans-M"/>
            </a:endParaRPr>
          </a:p>
        </p:txBody>
      </p:sp>
      <p:sp>
        <p:nvSpPr>
          <p:cNvPr id="26" name="内存">
            <a:extLst>
              <a:ext uri="{FF2B5EF4-FFF2-40B4-BE49-F238E27FC236}">
                <a16:creationId xmlns="" xmlns:a16="http://schemas.microsoft.com/office/drawing/2014/main" id="{6D08B347-C715-4424-B737-79BBCB8D326D}"/>
              </a:ext>
            </a:extLst>
          </p:cNvPr>
          <p:cNvSpPr txBox="1"/>
          <p:nvPr/>
        </p:nvSpPr>
        <p:spPr>
          <a:xfrm>
            <a:off x="4124057" y="2254025"/>
            <a:ext cx="1511632"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kern="0" dirty="0" err="1"/>
              <a:t>Versi</a:t>
            </a:r>
            <a:r>
              <a:rPr lang="en-US" kern="0" dirty="0"/>
              <a:t> Android</a:t>
            </a:r>
            <a:endParaRPr kumimoji="0" lang="en-US" sz="1600" b="0" i="0" u="none" strike="noStrike" kern="0" cap="none" spc="0" normalizeH="0" baseline="0" noProof="0" dirty="0">
              <a:ln>
                <a:noFill/>
              </a:ln>
              <a:solidFill>
                <a:srgbClr val="808080"/>
              </a:solidFill>
              <a:effectLst/>
              <a:uLnTx/>
              <a:uFillTx/>
              <a:latin typeface="OPPOSans-M"/>
              <a:ea typeface="OPPOSans-M"/>
              <a:sym typeface="OPPOSans-M"/>
            </a:endParaRPr>
          </a:p>
        </p:txBody>
      </p:sp>
      <p:sp>
        <p:nvSpPr>
          <p:cNvPr id="28" name="8+128/12+256">
            <a:extLst>
              <a:ext uri="{FF2B5EF4-FFF2-40B4-BE49-F238E27FC236}">
                <a16:creationId xmlns="" xmlns:a16="http://schemas.microsoft.com/office/drawing/2014/main" id="{E16ABD9B-1371-4752-A660-E0FB8520257A}"/>
              </a:ext>
            </a:extLst>
          </p:cNvPr>
          <p:cNvSpPr txBox="1"/>
          <p:nvPr/>
        </p:nvSpPr>
        <p:spPr>
          <a:xfrm>
            <a:off x="5917569" y="2348254"/>
            <a:ext cx="1207062"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altLang="zh-CN" kern="0" dirty="0">
                <a:solidFill>
                  <a:srgbClr val="000000"/>
                </a:solidFill>
              </a:rPr>
              <a:t>Android 10</a:t>
            </a:r>
            <a:endParaRPr kumimoji="0" sz="1600" b="0" i="0" u="none" strike="noStrike" kern="0" cap="none" spc="0" normalizeH="0" baseline="0" noProof="0" dirty="0">
              <a:ln>
                <a:noFill/>
              </a:ln>
              <a:solidFill>
                <a:srgbClr val="000000"/>
              </a:solidFill>
              <a:effectLst/>
              <a:uLnTx/>
              <a:uFillTx/>
              <a:latin typeface="OPPOSans-M"/>
              <a:ea typeface="OPPOSans-M"/>
              <a:sym typeface="OPPOSans-M"/>
            </a:endParaRPr>
          </a:p>
        </p:txBody>
      </p:sp>
      <p:sp>
        <p:nvSpPr>
          <p:cNvPr id="30" name="其他">
            <a:extLst>
              <a:ext uri="{FF2B5EF4-FFF2-40B4-BE49-F238E27FC236}">
                <a16:creationId xmlns="" xmlns:a16="http://schemas.microsoft.com/office/drawing/2014/main" id="{41633BE2-F0BC-4D78-BF5C-0621A4CEA943}"/>
              </a:ext>
            </a:extLst>
          </p:cNvPr>
          <p:cNvSpPr txBox="1"/>
          <p:nvPr/>
        </p:nvSpPr>
        <p:spPr>
          <a:xfrm>
            <a:off x="4684036" y="5172578"/>
            <a:ext cx="913712"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err="1">
                <a:ln>
                  <a:noFill/>
                </a:ln>
                <a:solidFill>
                  <a:srgbClr val="808080"/>
                </a:solidFill>
                <a:effectLst/>
                <a:uLnTx/>
                <a:uFillTx/>
                <a:latin typeface="OPPOSans-M"/>
                <a:ea typeface="OPPOSans-M"/>
                <a:sym typeface="OPPOSans-M"/>
              </a:rPr>
              <a:t>Lainnya</a:t>
            </a:r>
            <a:endParaRPr kumimoji="0" sz="1600" b="0" i="0" u="none" strike="noStrike" kern="0" cap="none" spc="0" normalizeH="0" baseline="0" noProof="0" dirty="0">
              <a:ln>
                <a:noFill/>
              </a:ln>
              <a:solidFill>
                <a:srgbClr val="808080"/>
              </a:solidFill>
              <a:effectLst/>
              <a:uLnTx/>
              <a:uFillTx/>
              <a:latin typeface="OPPOSans-M"/>
              <a:ea typeface="OPPOSans-M"/>
              <a:sym typeface="OPPOSans-M"/>
            </a:endParaRPr>
          </a:p>
        </p:txBody>
      </p:sp>
      <p:sp>
        <p:nvSpPr>
          <p:cNvPr id="32" name="NFC，双立体声扬声器，光感屏幕指纹">
            <a:extLst>
              <a:ext uri="{FF2B5EF4-FFF2-40B4-BE49-F238E27FC236}">
                <a16:creationId xmlns="" xmlns:a16="http://schemas.microsoft.com/office/drawing/2014/main" id="{69FA8200-4308-4849-A6F8-7575EF88247A}"/>
              </a:ext>
            </a:extLst>
          </p:cNvPr>
          <p:cNvSpPr txBox="1"/>
          <p:nvPr/>
        </p:nvSpPr>
        <p:spPr>
          <a:xfrm>
            <a:off x="5917569" y="5188739"/>
            <a:ext cx="4177426"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marL="0" marR="0" lvl="0" indent="0" algn="l" defTabSz="609584" rtl="0" eaLnBrk="1" fontAlgn="auto" latinLnBrk="0" hangingPunct="0">
              <a:lnSpc>
                <a:spcPct val="100000"/>
              </a:lnSpc>
              <a:spcBef>
                <a:spcPts val="0"/>
              </a:spcBef>
              <a:spcAft>
                <a:spcPts val="0"/>
              </a:spcAft>
              <a:buClrTx/>
              <a:buSzTx/>
              <a:buFontTx/>
              <a:buNone/>
              <a:tabLst/>
              <a:defRPr sz="1600">
                <a:latin typeface="OPPOSans-M"/>
                <a:ea typeface="OPPOSans-M"/>
                <a:cs typeface="OPPOSans-M"/>
                <a:sym typeface="OPPOSans-M"/>
              </a:defRPr>
            </a:pPr>
            <a:r>
              <a:rPr kumimoji="0" lang="en-US" sz="1600" b="0" i="0" u="none" strike="noStrike" kern="0" cap="none" spc="0" normalizeH="0" baseline="0" noProof="0" dirty="0">
                <a:ln>
                  <a:noFill/>
                </a:ln>
                <a:solidFill>
                  <a:srgbClr val="000000"/>
                </a:solidFill>
                <a:effectLst/>
                <a:uLnTx/>
                <a:uFillTx/>
                <a:latin typeface="OPPOSans-M"/>
                <a:ea typeface="OPPOSans-M"/>
                <a:sym typeface="OPPOSans-M"/>
              </a:rPr>
              <a:t>Side-Mounted </a:t>
            </a:r>
            <a:r>
              <a:rPr lang="en-US" sz="1600" kern="0" dirty="0">
                <a:solidFill>
                  <a:srgbClr val="000000"/>
                </a:solidFill>
                <a:latin typeface="OPPOSans-M"/>
                <a:ea typeface="OPPOSans-M"/>
                <a:sym typeface="OPPOSans-M"/>
              </a:rPr>
              <a:t>F</a:t>
            </a:r>
            <a:r>
              <a:rPr kumimoji="0" lang="en-US" sz="1600" b="0" i="0" u="none" strike="noStrike" kern="0" cap="none" spc="0" normalizeH="0" baseline="0" noProof="0" dirty="0" err="1">
                <a:ln>
                  <a:noFill/>
                </a:ln>
                <a:solidFill>
                  <a:srgbClr val="000000"/>
                </a:solidFill>
                <a:effectLst/>
                <a:uLnTx/>
                <a:uFillTx/>
                <a:latin typeface="OPPOSans-M"/>
                <a:ea typeface="OPPOSans-M"/>
                <a:sym typeface="OPPOSans-M"/>
              </a:rPr>
              <a:t>ingerprint</a:t>
            </a:r>
            <a:r>
              <a:rPr kumimoji="0" lang="en-US" sz="1600" b="0" i="0" u="none" strike="noStrike" kern="0" cap="none" spc="0" normalizeH="0" baseline="0" noProof="0" dirty="0">
                <a:ln>
                  <a:noFill/>
                </a:ln>
                <a:solidFill>
                  <a:srgbClr val="000000"/>
                </a:solidFill>
                <a:effectLst/>
                <a:uLnTx/>
                <a:uFillTx/>
                <a:latin typeface="OPPOSans-M"/>
                <a:ea typeface="OPPOSans-M"/>
                <a:sym typeface="OPPOSans-M"/>
              </a:rPr>
              <a:t> </a:t>
            </a:r>
            <a:r>
              <a:rPr lang="en-US" sz="1600" kern="0" dirty="0">
                <a:solidFill>
                  <a:srgbClr val="000000"/>
                </a:solidFill>
                <a:latin typeface="OPPOSans-M"/>
                <a:ea typeface="OPPOSans-M"/>
                <a:sym typeface="OPPOSans-M"/>
              </a:rPr>
              <a:t>U</a:t>
            </a:r>
            <a:r>
              <a:rPr kumimoji="0" lang="en-US" sz="1600" b="0" i="0" u="none" strike="noStrike" kern="0" cap="none" spc="0" normalizeH="0" baseline="0" noProof="0" dirty="0" err="1">
                <a:ln>
                  <a:noFill/>
                </a:ln>
                <a:solidFill>
                  <a:srgbClr val="000000"/>
                </a:solidFill>
                <a:effectLst/>
                <a:uLnTx/>
                <a:uFillTx/>
                <a:latin typeface="OPPOSans-M"/>
                <a:ea typeface="OPPOSans-M"/>
                <a:sym typeface="OPPOSans-M"/>
              </a:rPr>
              <a:t>nlock</a:t>
            </a:r>
            <a:r>
              <a:rPr kumimoji="0" lang="en-US" sz="1600" b="0" i="0" u="none" strike="noStrike" kern="0" cap="none" spc="0" normalizeH="0" baseline="0" noProof="0" dirty="0">
                <a:ln>
                  <a:noFill/>
                </a:ln>
                <a:solidFill>
                  <a:srgbClr val="000000"/>
                </a:solidFill>
                <a:effectLst/>
                <a:uLnTx/>
                <a:uFillTx/>
                <a:latin typeface="OPPOSans-M"/>
                <a:ea typeface="OPPOSans-M"/>
                <a:sym typeface="OPPOSans-M"/>
              </a:rPr>
              <a:t>, NFC</a:t>
            </a:r>
          </a:p>
        </p:txBody>
      </p:sp>
      <p:sp>
        <p:nvSpPr>
          <p:cNvPr id="34" name="矩形 26">
            <a:extLst>
              <a:ext uri="{FF2B5EF4-FFF2-40B4-BE49-F238E27FC236}">
                <a16:creationId xmlns="" xmlns:a16="http://schemas.microsoft.com/office/drawing/2014/main" id="{CCFAC928-1CF9-4861-97E8-55AB2057EE55}"/>
              </a:ext>
            </a:extLst>
          </p:cNvPr>
          <p:cNvSpPr/>
          <p:nvPr/>
        </p:nvSpPr>
        <p:spPr>
          <a:xfrm>
            <a:off x="-77354" y="1708961"/>
            <a:ext cx="3077674" cy="666753"/>
          </a:xfrm>
          <a:prstGeom prst="rect">
            <a:avLst/>
          </a:prstGeom>
          <a:blipFill>
            <a:blip r:embed="rId3"/>
            <a:stretch>
              <a:fillRect/>
            </a:stretch>
          </a:blipFill>
          <a:ln w="12700">
            <a:miter lim="400000"/>
          </a:ln>
        </p:spPr>
        <p:txBody>
          <a:bodyPr lIns="45719" rIns="45719" anchor="ctr"/>
          <a:lstStyle/>
          <a:p>
            <a:pPr marL="0" marR="0" lvl="0" indent="0" algn="ctr" defTabSz="825478" rtl="0" eaLnBrk="1" fontAlgn="auto" latinLnBrk="0" hangingPunct="0">
              <a:lnSpc>
                <a:spcPct val="100000"/>
              </a:lnSpc>
              <a:spcBef>
                <a:spcPts val="0"/>
              </a:spcBef>
              <a:spcAft>
                <a:spcPts val="0"/>
              </a:spcAft>
              <a:buClrTx/>
              <a:buSzTx/>
              <a:buFontTx/>
              <a:buNone/>
              <a:tabLst/>
              <a:defRPr sz="3200">
                <a:solidFill>
                  <a:srgbClr val="FFFFFF"/>
                </a:solidFill>
                <a:latin typeface="OPPOSans-M"/>
                <a:ea typeface="OPPOSans-M"/>
                <a:cs typeface="OPPOSans-M"/>
                <a:sym typeface="OPPOSans-M"/>
              </a:defRPr>
            </a:pPr>
            <a:endParaRPr kumimoji="0" sz="32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36" name="文本框 27">
            <a:extLst>
              <a:ext uri="{FF2B5EF4-FFF2-40B4-BE49-F238E27FC236}">
                <a16:creationId xmlns="" xmlns:a16="http://schemas.microsoft.com/office/drawing/2014/main" id="{0833988E-8B98-48DC-94F5-D93CAB5BF5F9}"/>
              </a:ext>
            </a:extLst>
          </p:cNvPr>
          <p:cNvSpPr txBox="1"/>
          <p:nvPr/>
        </p:nvSpPr>
        <p:spPr>
          <a:xfrm>
            <a:off x="-155625" y="1701838"/>
            <a:ext cx="3234215" cy="769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p>
            <a:pPr marL="0" marR="0" lvl="0" indent="0" algn="l" defTabSz="609584" rtl="0" eaLnBrk="1" fontAlgn="auto" latinLnBrk="0" hangingPunct="0">
              <a:lnSpc>
                <a:spcPct val="100000"/>
              </a:lnSpc>
              <a:spcBef>
                <a:spcPts val="0"/>
              </a:spcBef>
              <a:spcAft>
                <a:spcPts val="0"/>
              </a:spcAft>
              <a:buClrTx/>
              <a:buSzTx/>
              <a:buFontTx/>
              <a:buNone/>
              <a:tabLst/>
              <a:defRPr sz="4400">
                <a:solidFill>
                  <a:srgbClr val="231815"/>
                </a:solidFill>
                <a:latin typeface="OPPOSans-M"/>
                <a:ea typeface="OPPOSans-M"/>
                <a:cs typeface="OPPOSans-M"/>
                <a:sym typeface="OPPOSans-M"/>
              </a:defRPr>
            </a:pPr>
            <a:r>
              <a:rPr kumimoji="0" lang="en-US" sz="4400" b="0" i="0" u="none" strike="noStrike" kern="0" cap="none" spc="0" normalizeH="0" baseline="0" noProof="0" dirty="0">
                <a:ln>
                  <a:noFill/>
                </a:ln>
                <a:solidFill>
                  <a:srgbClr val="231815"/>
                </a:solidFill>
                <a:effectLst/>
                <a:uLnTx/>
                <a:uFillTx/>
                <a:latin typeface="OPPOSans-M"/>
                <a:ea typeface="OPPOSans-M"/>
                <a:cs typeface="OPPOSans"/>
                <a:sym typeface="OPPOSans-M"/>
              </a:rPr>
              <a:t>Parameter</a:t>
            </a:r>
            <a:endParaRPr kumimoji="0" sz="4400" b="0" i="0" u="none" strike="noStrike" kern="0" cap="none" spc="0" normalizeH="0" baseline="0" noProof="0" dirty="0">
              <a:ln>
                <a:noFill/>
              </a:ln>
              <a:solidFill>
                <a:srgbClr val="231815"/>
              </a:solidFill>
              <a:effectLst/>
              <a:uLnTx/>
              <a:uFillTx/>
              <a:latin typeface="OPPOSans"/>
              <a:ea typeface="OPPOSans"/>
              <a:cs typeface="OPPOSans"/>
              <a:sym typeface="OPPOSans"/>
            </a:endParaRPr>
          </a:p>
        </p:txBody>
      </p:sp>
      <p:sp>
        <p:nvSpPr>
          <p:cNvPr id="38" name="直线连接符 2">
            <a:extLst>
              <a:ext uri="{FF2B5EF4-FFF2-40B4-BE49-F238E27FC236}">
                <a16:creationId xmlns="" xmlns:a16="http://schemas.microsoft.com/office/drawing/2014/main" id="{810DFDE1-2FDF-4462-81A6-7669E9E6CCD1}"/>
              </a:ext>
            </a:extLst>
          </p:cNvPr>
          <p:cNvSpPr/>
          <p:nvPr/>
        </p:nvSpPr>
        <p:spPr>
          <a:xfrm>
            <a:off x="4529645" y="1540006"/>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58" name="直线连接符 57">
            <a:extLst>
              <a:ext uri="{FF2B5EF4-FFF2-40B4-BE49-F238E27FC236}">
                <a16:creationId xmlns="" xmlns:a16="http://schemas.microsoft.com/office/drawing/2014/main" id="{9B5A4C36-7EA7-4FD8-8E3E-40D9B32B74F0}"/>
              </a:ext>
            </a:extLst>
          </p:cNvPr>
          <p:cNvSpPr/>
          <p:nvPr/>
        </p:nvSpPr>
        <p:spPr>
          <a:xfrm>
            <a:off x="4553392" y="3254124"/>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60" name="直线连接符 58">
            <a:extLst>
              <a:ext uri="{FF2B5EF4-FFF2-40B4-BE49-F238E27FC236}">
                <a16:creationId xmlns="" xmlns:a16="http://schemas.microsoft.com/office/drawing/2014/main" id="{B8698BF6-4F2A-4863-A2FA-DE3E751FA8DE}"/>
              </a:ext>
            </a:extLst>
          </p:cNvPr>
          <p:cNvSpPr/>
          <p:nvPr/>
        </p:nvSpPr>
        <p:spPr>
          <a:xfrm>
            <a:off x="4553391" y="3859779"/>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62" name="直线连接符 60">
            <a:extLst>
              <a:ext uri="{FF2B5EF4-FFF2-40B4-BE49-F238E27FC236}">
                <a16:creationId xmlns="" xmlns:a16="http://schemas.microsoft.com/office/drawing/2014/main" id="{DF2F9480-10EE-41D2-BD5F-22EFC846335B}"/>
              </a:ext>
            </a:extLst>
          </p:cNvPr>
          <p:cNvSpPr/>
          <p:nvPr/>
        </p:nvSpPr>
        <p:spPr>
          <a:xfrm>
            <a:off x="4549433" y="4465436"/>
            <a:ext cx="7029012"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66" name="直线连接符 62">
            <a:extLst>
              <a:ext uri="{FF2B5EF4-FFF2-40B4-BE49-F238E27FC236}">
                <a16:creationId xmlns="" xmlns:a16="http://schemas.microsoft.com/office/drawing/2014/main" id="{F4A86AA7-B036-49EC-8BAD-76BBF37A3413}"/>
              </a:ext>
            </a:extLst>
          </p:cNvPr>
          <p:cNvSpPr/>
          <p:nvPr/>
        </p:nvSpPr>
        <p:spPr>
          <a:xfrm>
            <a:off x="4541517" y="5062067"/>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68" name="直线连接符 62">
            <a:extLst>
              <a:ext uri="{FF2B5EF4-FFF2-40B4-BE49-F238E27FC236}">
                <a16:creationId xmlns="" xmlns:a16="http://schemas.microsoft.com/office/drawing/2014/main" id="{7032ABE6-C302-45E5-8914-678320ED3134}"/>
              </a:ext>
            </a:extLst>
          </p:cNvPr>
          <p:cNvSpPr/>
          <p:nvPr/>
        </p:nvSpPr>
        <p:spPr>
          <a:xfrm>
            <a:off x="4541517" y="2697365"/>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70" name="直线连接符 62">
            <a:extLst>
              <a:ext uri="{FF2B5EF4-FFF2-40B4-BE49-F238E27FC236}">
                <a16:creationId xmlns="" xmlns:a16="http://schemas.microsoft.com/office/drawing/2014/main" id="{00BFADFE-8B4D-41F3-8F04-516E70B1DEDE}"/>
              </a:ext>
            </a:extLst>
          </p:cNvPr>
          <p:cNvSpPr/>
          <p:nvPr/>
        </p:nvSpPr>
        <p:spPr>
          <a:xfrm>
            <a:off x="4541517" y="5556892"/>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pic>
        <p:nvPicPr>
          <p:cNvPr id="73" name="图片 72" descr="图片包含 游戏机&#10;&#10;描述已自动生成">
            <a:extLst>
              <a:ext uri="{FF2B5EF4-FFF2-40B4-BE49-F238E27FC236}">
                <a16:creationId xmlns="" xmlns:a16="http://schemas.microsoft.com/office/drawing/2014/main" id="{95D8592D-3DC1-4833-8AE3-317462EEB20B}"/>
              </a:ext>
            </a:extLst>
          </p:cNvPr>
          <p:cNvPicPr>
            <a:picLocks noChangeAspect="1"/>
          </p:cNvPicPr>
          <p:nvPr/>
        </p:nvPicPr>
        <p:blipFill rotWithShape="1">
          <a:blip r:embed="rId4" cstate="print">
            <a:extLst>
              <a:ext uri="{28A0092B-C50C-407E-A947-70E740481C1C}">
                <a14:useLocalDpi xmlns="" xmlns:a14="http://schemas.microsoft.com/office/drawing/2010/main" val="0"/>
              </a:ext>
            </a:extLst>
          </a:blip>
          <a:srcRect t="24392" r="39012" b="21401"/>
          <a:stretch/>
        </p:blipFill>
        <p:spPr>
          <a:xfrm>
            <a:off x="-2206022" y="2471275"/>
            <a:ext cx="5206342" cy="3085618"/>
          </a:xfrm>
          <a:prstGeom prst="rect">
            <a:avLst/>
          </a:prstGeom>
        </p:spPr>
      </p:pic>
      <p:sp>
        <p:nvSpPr>
          <p:cNvPr id="74" name="159.6mmx72.5mmx7.6mm，171g">
            <a:extLst>
              <a:ext uri="{FF2B5EF4-FFF2-40B4-BE49-F238E27FC236}">
                <a16:creationId xmlns="" xmlns:a16="http://schemas.microsoft.com/office/drawing/2014/main" id="{2A31F2CB-F167-4B34-BB48-1682F82B898C}"/>
              </a:ext>
            </a:extLst>
          </p:cNvPr>
          <p:cNvSpPr txBox="1"/>
          <p:nvPr/>
        </p:nvSpPr>
        <p:spPr>
          <a:xfrm>
            <a:off x="5917569" y="1687555"/>
            <a:ext cx="1359346"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marL="0" marR="0" lvl="0" indent="0" algn="l" defTabSz="609584" rtl="0" eaLnBrk="1" fontAlgn="auto" latinLnBrk="0" hangingPunct="0">
              <a:lnSpc>
                <a:spcPct val="100000"/>
              </a:lnSpc>
              <a:spcBef>
                <a:spcPts val="0"/>
              </a:spcBef>
              <a:spcAft>
                <a:spcPts val="0"/>
              </a:spcAft>
              <a:buClrTx/>
              <a:buSzTx/>
              <a:buFontTx/>
              <a:buNone/>
              <a:tabLst/>
              <a:defRPr sz="1600">
                <a:latin typeface="OPPOSans-M"/>
                <a:ea typeface="OPPOSans-M"/>
                <a:cs typeface="OPPOSans-M"/>
                <a:sym typeface="OPPOSans-M"/>
              </a:defRPr>
            </a:pPr>
            <a:r>
              <a:rPr lang="en-US" sz="1600" kern="0" dirty="0">
                <a:solidFill>
                  <a:srgbClr val="000000"/>
                </a:solidFill>
                <a:latin typeface="OPPOSans-M"/>
                <a:ea typeface="OPPOSans-M"/>
                <a:sym typeface="OPPOSans-M"/>
              </a:rPr>
              <a:t>5G,</a:t>
            </a:r>
            <a:r>
              <a:rPr lang="zh-CN" altLang="en-US" sz="1600" kern="0" dirty="0">
                <a:solidFill>
                  <a:srgbClr val="000000"/>
                </a:solidFill>
                <a:latin typeface="OPPOSans-M"/>
                <a:ea typeface="OPPOSans-M"/>
                <a:sym typeface="OPPOSans-M"/>
              </a:rPr>
              <a:t> </a:t>
            </a:r>
            <a:r>
              <a:rPr lang="en-US" altLang="zh-CN" sz="1600" kern="0" dirty="0">
                <a:solidFill>
                  <a:srgbClr val="000000"/>
                </a:solidFill>
                <a:latin typeface="OPPOSans-M"/>
                <a:ea typeface="OPPOSans-M"/>
                <a:sym typeface="OPPOSans-M"/>
              </a:rPr>
              <a:t>SA+NSA</a:t>
            </a:r>
            <a:endParaRPr kumimoji="0" sz="1600" b="0" i="0" u="none" strike="noStrike" kern="0" cap="none" spc="0" normalizeH="0" baseline="0" noProof="0" dirty="0">
              <a:ln>
                <a:noFill/>
              </a:ln>
              <a:solidFill>
                <a:srgbClr val="000000"/>
              </a:solidFill>
              <a:effectLst/>
              <a:uLnTx/>
              <a:uFillTx/>
              <a:latin typeface="OPPOSans-M"/>
              <a:ea typeface="OPPOSans-M"/>
              <a:sym typeface="OPPOSans-M"/>
            </a:endParaRPr>
          </a:p>
        </p:txBody>
      </p:sp>
      <p:sp>
        <p:nvSpPr>
          <p:cNvPr id="75" name="尺寸/重量">
            <a:extLst>
              <a:ext uri="{FF2B5EF4-FFF2-40B4-BE49-F238E27FC236}">
                <a16:creationId xmlns="" xmlns:a16="http://schemas.microsoft.com/office/drawing/2014/main" id="{E255BCBA-E365-4C0B-995A-6B2572E49D63}"/>
              </a:ext>
            </a:extLst>
          </p:cNvPr>
          <p:cNvSpPr txBox="1"/>
          <p:nvPr/>
        </p:nvSpPr>
        <p:spPr>
          <a:xfrm>
            <a:off x="4517324" y="1688073"/>
            <a:ext cx="1001877"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kumimoji="0" lang="en" altLang="zh-CN" sz="1600" b="0" i="0" u="none" strike="noStrike" kern="0" cap="none" spc="0" normalizeH="0" baseline="0" noProof="0" dirty="0">
                <a:ln>
                  <a:noFill/>
                </a:ln>
                <a:solidFill>
                  <a:srgbClr val="808080"/>
                </a:solidFill>
                <a:effectLst/>
                <a:uLnTx/>
                <a:uFillTx/>
                <a:latin typeface="OPPOSans-M"/>
                <a:ea typeface="OPPOSans-M"/>
                <a:sym typeface="OPPOSans-M"/>
              </a:rPr>
              <a:t>Jaringan</a:t>
            </a:r>
          </a:p>
        </p:txBody>
      </p:sp>
      <p:sp>
        <p:nvSpPr>
          <p:cNvPr id="76" name="直线连接符 57">
            <a:extLst>
              <a:ext uri="{FF2B5EF4-FFF2-40B4-BE49-F238E27FC236}">
                <a16:creationId xmlns="" xmlns:a16="http://schemas.microsoft.com/office/drawing/2014/main" id="{8EA30F29-907A-4DCD-A51C-52A3D05303C0}"/>
              </a:ext>
            </a:extLst>
          </p:cNvPr>
          <p:cNvSpPr/>
          <p:nvPr/>
        </p:nvSpPr>
        <p:spPr>
          <a:xfrm>
            <a:off x="4553392" y="2054653"/>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 xmlns:p14="http://schemas.microsoft.com/office/powerpoint/2010/main" val="63907420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4"/>
          <p:cNvSpPr>
            <a:spLocks noGrp="1"/>
          </p:cNvSpPr>
          <p:nvPr>
            <p:ph type="title"/>
          </p:nvPr>
        </p:nvSpPr>
        <p:spPr>
          <a:xfrm>
            <a:off x="0" y="1916113"/>
            <a:ext cx="9977744" cy="3062947"/>
          </a:xfrm>
        </p:spPr>
        <p:txBody>
          <a:bodyPr/>
          <a:lstStyle/>
          <a:p>
            <a:r>
              <a:rPr kumimoji="1" lang="en-US" altLang="zh-CN" b="1" dirty="0">
                <a:solidFill>
                  <a:sysClr val="windowText" lastClr="000000"/>
                </a:solidFill>
              </a:rPr>
              <a:t>OPPO A73 </a:t>
            </a:r>
            <a:r>
              <a:rPr kumimoji="1" lang="en-US" altLang="zh-CN" b="1" dirty="0">
                <a:solidFill>
                  <a:schemeClr val="tx1"/>
                </a:solidFill>
              </a:rPr>
              <a:t>5G</a:t>
            </a:r>
            <a:r>
              <a:rPr lang="zh-CN" altLang="en-US" dirty="0">
                <a:solidFill>
                  <a:schemeClr val="tx1"/>
                </a:solidFill>
              </a:rPr>
              <a:t> </a:t>
            </a:r>
            <a:r>
              <a:rPr lang="en-US" altLang="zh-CN" dirty="0">
                <a:solidFill>
                  <a:schemeClr val="tx1"/>
                </a:solidFill>
              </a:rPr>
              <a:t>- </a:t>
            </a:r>
            <a:r>
              <a:rPr kumimoji="1" lang="en-US" altLang="zh-CN" b="1" dirty="0" err="1">
                <a:solidFill>
                  <a:sysClr val="windowText" lastClr="000000"/>
                </a:solidFill>
              </a:rPr>
              <a:t>Masalah</a:t>
            </a:r>
            <a:r>
              <a:rPr kumimoji="1" lang="en-US" altLang="zh-CN" b="1" dirty="0">
                <a:solidFill>
                  <a:sysClr val="windowText" lastClr="000000"/>
                </a:solidFill>
              </a:rPr>
              <a:t> </a:t>
            </a:r>
            <a:r>
              <a:rPr kumimoji="1" lang="en-US" altLang="zh-CN" b="1" dirty="0" err="1">
                <a:solidFill>
                  <a:sysClr val="windowText" lastClr="000000"/>
                </a:solidFill>
              </a:rPr>
              <a:t>Umum</a:t>
            </a:r>
            <a:endParaRPr kumimoji="1" lang="zh-CN" altLang="en-US" b="1" dirty="0">
              <a:solidFill>
                <a:sysClr val="windowText" lastClr="000000"/>
              </a:solidFill>
            </a:endParaRPr>
          </a:p>
        </p:txBody>
      </p:sp>
    </p:spTree>
    <p:extLst>
      <p:ext uri="{BB962C8B-B14F-4D97-AF65-F5344CB8AC3E}">
        <p14:creationId xmlns="" xmlns:p14="http://schemas.microsoft.com/office/powerpoint/2010/main" val="165296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标注 6"/>
          <p:cNvSpPr>
            <a:spLocks noChangeAspect="1"/>
          </p:cNvSpPr>
          <p:nvPr/>
        </p:nvSpPr>
        <p:spPr>
          <a:xfrm>
            <a:off x="1530862" y="751895"/>
            <a:ext cx="5812229" cy="919401"/>
          </a:xfrm>
          <a:prstGeom prst="wedgeRoundRectCallout">
            <a:avLst>
              <a:gd name="adj1" fmla="val -56555"/>
              <a:gd name="adj2" fmla="val -16521"/>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just" defTabSz="825500" hangingPunct="0">
              <a:lnSpc>
                <a:spcPct val="150000"/>
              </a:lnSpc>
            </a:pPr>
            <a:r>
              <a:rPr lang="en-US" altLang="zh-CN" kern="0" dirty="0">
                <a:solidFill>
                  <a:srgbClr val="000000"/>
                </a:solidFill>
                <a:latin typeface="微软雅黑" panose="020B0503020204020204" pitchFamily="34" charset="-122"/>
                <a:ea typeface="微软雅黑" panose="020B0503020204020204" pitchFamily="34" charset="-122"/>
                <a:cs typeface="Calibri"/>
                <a:sym typeface="Calibri"/>
              </a:rPr>
              <a:t> </a:t>
            </a:r>
            <a:r>
              <a:rPr lang="en-US" altLang="zh-CN" kern="0" dirty="0" err="1">
                <a:solidFill>
                  <a:srgbClr val="000000"/>
                </a:solidFill>
                <a:latin typeface="微软雅黑" panose="020B0503020204020204" pitchFamily="34" charset="-122"/>
                <a:ea typeface="微软雅黑" panose="020B0503020204020204" pitchFamily="34" charset="-122"/>
                <a:cs typeface="Calibri"/>
                <a:sym typeface="Calibri"/>
              </a:rPr>
              <a:t>Mengapa</a:t>
            </a:r>
            <a:r>
              <a:rPr lang="en-US" altLang="zh-CN" kern="0" dirty="0">
                <a:solidFill>
                  <a:srgbClr val="000000"/>
                </a:solidFill>
                <a:latin typeface="微软雅黑" panose="020B0503020204020204" pitchFamily="34" charset="-122"/>
                <a:ea typeface="微软雅黑" panose="020B0503020204020204" pitchFamily="34" charset="-122"/>
                <a:cs typeface="Calibri"/>
                <a:sym typeface="Calibri"/>
              </a:rPr>
              <a:t> </a:t>
            </a:r>
            <a:r>
              <a:rPr lang="en-US" altLang="zh-CN" kern="0" dirty="0" err="1">
                <a:solidFill>
                  <a:srgbClr val="000000"/>
                </a:solidFill>
                <a:latin typeface="微软雅黑" panose="020B0503020204020204" pitchFamily="34" charset="-122"/>
                <a:ea typeface="微软雅黑" panose="020B0503020204020204" pitchFamily="34" charset="-122"/>
                <a:cs typeface="Calibri"/>
                <a:sym typeface="Calibri"/>
              </a:rPr>
              <a:t>ada</a:t>
            </a:r>
            <a:r>
              <a:rPr lang="en-US" altLang="zh-CN" kern="0" dirty="0">
                <a:solidFill>
                  <a:srgbClr val="000000"/>
                </a:solidFill>
                <a:latin typeface="微软雅黑" panose="020B0503020204020204" pitchFamily="34" charset="-122"/>
                <a:ea typeface="微软雅黑" panose="020B0503020204020204" pitchFamily="34" charset="-122"/>
                <a:cs typeface="Calibri"/>
                <a:sym typeface="Calibri"/>
              </a:rPr>
              <a:t> </a:t>
            </a:r>
            <a:r>
              <a:rPr lang="en-US" altLang="zh-CN" kern="0" dirty="0" err="1" smtClean="0">
                <a:solidFill>
                  <a:srgbClr val="000000"/>
                </a:solidFill>
                <a:latin typeface="微软雅黑" panose="020B0503020204020204" pitchFamily="34" charset="-122"/>
                <a:ea typeface="微软雅黑" panose="020B0503020204020204" pitchFamily="34" charset="-122"/>
                <a:cs typeface="Calibri"/>
                <a:sym typeface="Calibri"/>
              </a:rPr>
              <a:t>tekanan</a:t>
            </a:r>
            <a:r>
              <a:rPr lang="en-US" altLang="zh-CN" kern="0" dirty="0" smtClean="0">
                <a:solidFill>
                  <a:srgbClr val="000000"/>
                </a:solidFill>
                <a:latin typeface="微软雅黑" panose="020B0503020204020204" pitchFamily="34" charset="-122"/>
                <a:ea typeface="微软雅黑" panose="020B0503020204020204" pitchFamily="34" charset="-122"/>
                <a:cs typeface="Calibri"/>
                <a:sym typeface="Calibri"/>
              </a:rPr>
              <a:t> </a:t>
            </a:r>
            <a:r>
              <a:rPr lang="en-US" altLang="zh-CN" kern="0" dirty="0">
                <a:solidFill>
                  <a:srgbClr val="000000"/>
                </a:solidFill>
                <a:latin typeface="微软雅黑" panose="020B0503020204020204" pitchFamily="34" charset="-122"/>
                <a:ea typeface="微软雅黑" panose="020B0503020204020204" pitchFamily="34" charset="-122"/>
                <a:cs typeface="Calibri"/>
                <a:sym typeface="Calibri"/>
              </a:rPr>
              <a:t>yang </a:t>
            </a:r>
            <a:r>
              <a:rPr lang="en-US" altLang="zh-CN" kern="0" dirty="0" err="1">
                <a:solidFill>
                  <a:srgbClr val="000000"/>
                </a:solidFill>
                <a:latin typeface="微软雅黑" panose="020B0503020204020204" pitchFamily="34" charset="-122"/>
                <a:ea typeface="微软雅黑" panose="020B0503020204020204" pitchFamily="34" charset="-122"/>
                <a:cs typeface="Calibri"/>
                <a:sym typeface="Calibri"/>
              </a:rPr>
              <a:t>terlihat</a:t>
            </a:r>
            <a:r>
              <a:rPr lang="en-US" altLang="zh-CN" kern="0" dirty="0">
                <a:solidFill>
                  <a:srgbClr val="000000"/>
                </a:solidFill>
                <a:latin typeface="微软雅黑" panose="020B0503020204020204" pitchFamily="34" charset="-122"/>
                <a:ea typeface="微软雅黑" panose="020B0503020204020204" pitchFamily="34" charset="-122"/>
                <a:cs typeface="Calibri"/>
                <a:sym typeface="Calibri"/>
              </a:rPr>
              <a:t> </a:t>
            </a:r>
            <a:r>
              <a:rPr lang="en-US" altLang="zh-CN" kern="0" dirty="0" err="1">
                <a:solidFill>
                  <a:srgbClr val="000000"/>
                </a:solidFill>
                <a:latin typeface="微软雅黑" panose="020B0503020204020204" pitchFamily="34" charset="-122"/>
                <a:ea typeface="微软雅黑" panose="020B0503020204020204" pitchFamily="34" charset="-122"/>
                <a:cs typeface="Calibri"/>
                <a:sym typeface="Calibri"/>
              </a:rPr>
              <a:t>jelas</a:t>
            </a:r>
            <a:r>
              <a:rPr lang="en-US" altLang="zh-CN" kern="0" dirty="0">
                <a:solidFill>
                  <a:srgbClr val="000000"/>
                </a:solidFill>
                <a:latin typeface="微软雅黑" panose="020B0503020204020204" pitchFamily="34" charset="-122"/>
                <a:ea typeface="微软雅黑" panose="020B0503020204020204" pitchFamily="34" charset="-122"/>
                <a:cs typeface="Calibri"/>
                <a:sym typeface="Calibri"/>
              </a:rPr>
              <a:t> </a:t>
            </a:r>
            <a:r>
              <a:rPr lang="en-US" altLang="zh-CN" kern="0" dirty="0" err="1">
                <a:solidFill>
                  <a:srgbClr val="000000"/>
                </a:solidFill>
                <a:latin typeface="微软雅黑" panose="020B0503020204020204" pitchFamily="34" charset="-122"/>
                <a:ea typeface="微软雅黑" panose="020B0503020204020204" pitchFamily="34" charset="-122"/>
                <a:cs typeface="Calibri"/>
                <a:sym typeface="Calibri"/>
              </a:rPr>
              <a:t>secara</a:t>
            </a:r>
            <a:r>
              <a:rPr lang="en-US" altLang="zh-CN" kern="0" dirty="0">
                <a:solidFill>
                  <a:srgbClr val="000000"/>
                </a:solidFill>
                <a:latin typeface="微软雅黑" panose="020B0503020204020204" pitchFamily="34" charset="-122"/>
                <a:ea typeface="微软雅黑" panose="020B0503020204020204" pitchFamily="34" charset="-122"/>
                <a:cs typeface="Calibri"/>
                <a:sym typeface="Calibri"/>
              </a:rPr>
              <a:t> visual </a:t>
            </a:r>
            <a:r>
              <a:rPr lang="en-US" altLang="zh-CN" kern="0" dirty="0" err="1">
                <a:solidFill>
                  <a:srgbClr val="000000"/>
                </a:solidFill>
                <a:latin typeface="微软雅黑" panose="020B0503020204020204" pitchFamily="34" charset="-122"/>
                <a:ea typeface="微软雅黑" panose="020B0503020204020204" pitchFamily="34" charset="-122"/>
                <a:cs typeface="Calibri"/>
                <a:sym typeface="Calibri"/>
              </a:rPr>
              <a:t>saat</a:t>
            </a:r>
            <a:r>
              <a:rPr lang="en-US" altLang="zh-CN" kern="0" dirty="0">
                <a:solidFill>
                  <a:srgbClr val="000000"/>
                </a:solidFill>
                <a:latin typeface="微软雅黑" panose="020B0503020204020204" pitchFamily="34" charset="-122"/>
                <a:ea typeface="微软雅黑" panose="020B0503020204020204" pitchFamily="34" charset="-122"/>
                <a:cs typeface="Calibri"/>
                <a:sym typeface="Calibri"/>
              </a:rPr>
              <a:t> </a:t>
            </a:r>
            <a:r>
              <a:rPr lang="en-US" altLang="zh-CN" kern="0" dirty="0" err="1">
                <a:solidFill>
                  <a:srgbClr val="000000"/>
                </a:solidFill>
                <a:latin typeface="微软雅黑" panose="020B0503020204020204" pitchFamily="34" charset="-122"/>
                <a:ea typeface="微软雅黑" panose="020B0503020204020204" pitchFamily="34" charset="-122"/>
                <a:cs typeface="Calibri"/>
                <a:sym typeface="Calibri"/>
              </a:rPr>
              <a:t>menekan</a:t>
            </a:r>
            <a:r>
              <a:rPr lang="en-US" altLang="zh-CN" kern="0" dirty="0">
                <a:solidFill>
                  <a:srgbClr val="000000"/>
                </a:solidFill>
                <a:latin typeface="微软雅黑" panose="020B0503020204020204" pitchFamily="34" charset="-122"/>
                <a:ea typeface="微软雅黑" panose="020B0503020204020204" pitchFamily="34" charset="-122"/>
                <a:cs typeface="Calibri"/>
                <a:sym typeface="Calibri"/>
              </a:rPr>
              <a:t> </a:t>
            </a:r>
            <a:r>
              <a:rPr lang="en-US" altLang="zh-CN" kern="0" dirty="0" err="1">
                <a:solidFill>
                  <a:srgbClr val="000000"/>
                </a:solidFill>
                <a:latin typeface="微软雅黑" panose="020B0503020204020204" pitchFamily="34" charset="-122"/>
                <a:ea typeface="微软雅黑" panose="020B0503020204020204" pitchFamily="34" charset="-122"/>
                <a:cs typeface="Calibri"/>
                <a:sym typeface="Calibri"/>
              </a:rPr>
              <a:t>baterai</a:t>
            </a:r>
            <a:r>
              <a:rPr lang="en-US" altLang="zh-CN" kern="0" dirty="0">
                <a:solidFill>
                  <a:srgbClr val="000000"/>
                </a:solidFill>
                <a:latin typeface="微软雅黑" panose="020B0503020204020204" pitchFamily="34" charset="-122"/>
                <a:ea typeface="微软雅黑" panose="020B0503020204020204" pitchFamily="34" charset="-122"/>
                <a:cs typeface="Calibri"/>
                <a:sym typeface="Calibri"/>
              </a:rPr>
              <a:t> cover?</a:t>
            </a:r>
            <a:endParaRPr lang="zh-CN" altLang="en-US" sz="3200" b="1" kern="0" dirty="0">
              <a:solidFill>
                <a:srgbClr val="000000"/>
              </a:solidFill>
              <a:latin typeface="微软雅黑" panose="020B0503020204020204" pitchFamily="34" charset="-122"/>
              <a:ea typeface="微软雅黑" panose="020B0503020204020204" pitchFamily="34" charset="-122"/>
              <a:cs typeface="Calibri"/>
              <a:sym typeface="Helvetica Neue"/>
            </a:endParaRPr>
          </a:p>
        </p:txBody>
      </p:sp>
      <p:sp>
        <p:nvSpPr>
          <p:cNvPr id="8" name="iconfont-1161-869367"/>
          <p:cNvSpPr>
            <a:spLocks noChangeAspect="1"/>
          </p:cNvSpPr>
          <p:nvPr/>
        </p:nvSpPr>
        <p:spPr bwMode="auto">
          <a:xfrm>
            <a:off x="253389" y="484435"/>
            <a:ext cx="783690" cy="1003568"/>
          </a:xfrm>
          <a:custGeom>
            <a:avLst/>
            <a:gdLst>
              <a:gd name="T0" fmla="*/ 373 w 398"/>
              <a:gd name="T1" fmla="*/ 216 h 490"/>
              <a:gd name="T2" fmla="*/ 379 w 398"/>
              <a:gd name="T3" fmla="*/ 167 h 490"/>
              <a:gd name="T4" fmla="*/ 340 w 398"/>
              <a:gd name="T5" fmla="*/ 52 h 490"/>
              <a:gd name="T6" fmla="*/ 210 w 398"/>
              <a:gd name="T7" fmla="*/ 0 h 490"/>
              <a:gd name="T8" fmla="*/ 57 w 398"/>
              <a:gd name="T9" fmla="*/ 60 h 490"/>
              <a:gd name="T10" fmla="*/ 12 w 398"/>
              <a:gd name="T11" fmla="*/ 179 h 490"/>
              <a:gd name="T12" fmla="*/ 59 w 398"/>
              <a:gd name="T13" fmla="*/ 273 h 490"/>
              <a:gd name="T14" fmla="*/ 78 w 398"/>
              <a:gd name="T15" fmla="*/ 366 h 490"/>
              <a:gd name="T16" fmla="*/ 212 w 398"/>
              <a:gd name="T17" fmla="*/ 490 h 490"/>
              <a:gd name="T18" fmla="*/ 250 w 398"/>
              <a:gd name="T19" fmla="*/ 407 h 490"/>
              <a:gd name="T20" fmla="*/ 303 w 398"/>
              <a:gd name="T21" fmla="*/ 397 h 490"/>
              <a:gd name="T22" fmla="*/ 351 w 398"/>
              <a:gd name="T23" fmla="*/ 390 h 490"/>
              <a:gd name="T24" fmla="*/ 355 w 398"/>
              <a:gd name="T25" fmla="*/ 363 h 490"/>
              <a:gd name="T26" fmla="*/ 360 w 398"/>
              <a:gd name="T27" fmla="*/ 343 h 490"/>
              <a:gd name="T28" fmla="*/ 364 w 398"/>
              <a:gd name="T29" fmla="*/ 325 h 490"/>
              <a:gd name="T30" fmla="*/ 363 w 398"/>
              <a:gd name="T31" fmla="*/ 320 h 490"/>
              <a:gd name="T32" fmla="*/ 373 w 398"/>
              <a:gd name="T33" fmla="*/ 312 h 490"/>
              <a:gd name="T34" fmla="*/ 373 w 398"/>
              <a:gd name="T35" fmla="*/ 295 h 490"/>
              <a:gd name="T36" fmla="*/ 377 w 398"/>
              <a:gd name="T37" fmla="*/ 283 h 490"/>
              <a:gd name="T38" fmla="*/ 397 w 398"/>
              <a:gd name="T39" fmla="*/ 268 h 490"/>
              <a:gd name="T40" fmla="*/ 373 w 398"/>
              <a:gd name="T41" fmla="*/ 216 h 490"/>
              <a:gd name="T42" fmla="*/ 205 w 398"/>
              <a:gd name="T43" fmla="*/ 315 h 490"/>
              <a:gd name="T44" fmla="*/ 175 w 398"/>
              <a:gd name="T45" fmla="*/ 284 h 490"/>
              <a:gd name="T46" fmla="*/ 205 w 398"/>
              <a:gd name="T47" fmla="*/ 254 h 490"/>
              <a:gd name="T48" fmla="*/ 235 w 398"/>
              <a:gd name="T49" fmla="*/ 284 h 490"/>
              <a:gd name="T50" fmla="*/ 205 w 398"/>
              <a:gd name="T51" fmla="*/ 315 h 490"/>
              <a:gd name="T52" fmla="*/ 245 w 398"/>
              <a:gd name="T53" fmla="*/ 191 h 490"/>
              <a:gd name="T54" fmla="*/ 228 w 398"/>
              <a:gd name="T55" fmla="*/ 232 h 490"/>
              <a:gd name="T56" fmla="*/ 228 w 398"/>
              <a:gd name="T57" fmla="*/ 238 h 490"/>
              <a:gd name="T58" fmla="*/ 184 w 398"/>
              <a:gd name="T59" fmla="*/ 238 h 490"/>
              <a:gd name="T60" fmla="*/ 184 w 398"/>
              <a:gd name="T61" fmla="*/ 230 h 490"/>
              <a:gd name="T62" fmla="*/ 203 w 398"/>
              <a:gd name="T63" fmla="*/ 178 h 490"/>
              <a:gd name="T64" fmla="*/ 223 w 398"/>
              <a:gd name="T65" fmla="*/ 143 h 490"/>
              <a:gd name="T66" fmla="*/ 198 w 398"/>
              <a:gd name="T67" fmla="*/ 123 h 490"/>
              <a:gd name="T68" fmla="*/ 165 w 398"/>
              <a:gd name="T69" fmla="*/ 133 h 490"/>
              <a:gd name="T70" fmla="*/ 154 w 398"/>
              <a:gd name="T71" fmla="*/ 97 h 490"/>
              <a:gd name="T72" fmla="*/ 210 w 398"/>
              <a:gd name="T73" fmla="*/ 83 h 490"/>
              <a:gd name="T74" fmla="*/ 273 w 398"/>
              <a:gd name="T75" fmla="*/ 135 h 490"/>
              <a:gd name="T76" fmla="*/ 245 w 398"/>
              <a:gd name="T77" fmla="*/ 191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8" h="490">
                <a:moveTo>
                  <a:pt x="373" y="216"/>
                </a:moveTo>
                <a:cubicBezTo>
                  <a:pt x="361" y="193"/>
                  <a:pt x="378" y="179"/>
                  <a:pt x="379" y="167"/>
                </a:cubicBezTo>
                <a:cubicBezTo>
                  <a:pt x="384" y="112"/>
                  <a:pt x="366" y="79"/>
                  <a:pt x="340" y="52"/>
                </a:cubicBezTo>
                <a:cubicBezTo>
                  <a:pt x="299" y="8"/>
                  <a:pt x="245" y="0"/>
                  <a:pt x="210" y="0"/>
                </a:cubicBezTo>
                <a:cubicBezTo>
                  <a:pt x="121" y="1"/>
                  <a:pt x="84" y="29"/>
                  <a:pt x="57" y="60"/>
                </a:cubicBezTo>
                <a:cubicBezTo>
                  <a:pt x="0" y="123"/>
                  <a:pt x="12" y="179"/>
                  <a:pt x="12" y="179"/>
                </a:cubicBezTo>
                <a:cubicBezTo>
                  <a:pt x="13" y="213"/>
                  <a:pt x="59" y="273"/>
                  <a:pt x="59" y="273"/>
                </a:cubicBezTo>
                <a:cubicBezTo>
                  <a:pt x="95" y="326"/>
                  <a:pt x="78" y="366"/>
                  <a:pt x="78" y="366"/>
                </a:cubicBezTo>
                <a:cubicBezTo>
                  <a:pt x="151" y="383"/>
                  <a:pt x="212" y="490"/>
                  <a:pt x="212" y="490"/>
                </a:cubicBezTo>
                <a:cubicBezTo>
                  <a:pt x="214" y="474"/>
                  <a:pt x="250" y="407"/>
                  <a:pt x="250" y="407"/>
                </a:cubicBezTo>
                <a:cubicBezTo>
                  <a:pt x="265" y="388"/>
                  <a:pt x="289" y="395"/>
                  <a:pt x="303" y="397"/>
                </a:cubicBezTo>
                <a:cubicBezTo>
                  <a:pt x="341" y="401"/>
                  <a:pt x="351" y="390"/>
                  <a:pt x="351" y="390"/>
                </a:cubicBezTo>
                <a:cubicBezTo>
                  <a:pt x="359" y="385"/>
                  <a:pt x="355" y="363"/>
                  <a:pt x="355" y="363"/>
                </a:cubicBezTo>
                <a:cubicBezTo>
                  <a:pt x="352" y="352"/>
                  <a:pt x="357" y="347"/>
                  <a:pt x="360" y="343"/>
                </a:cubicBezTo>
                <a:cubicBezTo>
                  <a:pt x="369" y="331"/>
                  <a:pt x="364" y="325"/>
                  <a:pt x="364" y="325"/>
                </a:cubicBezTo>
                <a:cubicBezTo>
                  <a:pt x="361" y="322"/>
                  <a:pt x="363" y="320"/>
                  <a:pt x="363" y="320"/>
                </a:cubicBezTo>
                <a:cubicBezTo>
                  <a:pt x="372" y="317"/>
                  <a:pt x="373" y="312"/>
                  <a:pt x="373" y="312"/>
                </a:cubicBezTo>
                <a:lnTo>
                  <a:pt x="373" y="295"/>
                </a:lnTo>
                <a:cubicBezTo>
                  <a:pt x="371" y="283"/>
                  <a:pt x="377" y="283"/>
                  <a:pt x="377" y="283"/>
                </a:cubicBezTo>
                <a:cubicBezTo>
                  <a:pt x="398" y="282"/>
                  <a:pt x="397" y="268"/>
                  <a:pt x="397" y="268"/>
                </a:cubicBezTo>
                <a:cubicBezTo>
                  <a:pt x="398" y="261"/>
                  <a:pt x="373" y="216"/>
                  <a:pt x="373" y="216"/>
                </a:cubicBezTo>
                <a:close/>
                <a:moveTo>
                  <a:pt x="205" y="315"/>
                </a:moveTo>
                <a:cubicBezTo>
                  <a:pt x="187" y="315"/>
                  <a:pt x="175" y="302"/>
                  <a:pt x="175" y="284"/>
                </a:cubicBezTo>
                <a:cubicBezTo>
                  <a:pt x="175" y="267"/>
                  <a:pt x="188" y="254"/>
                  <a:pt x="205" y="254"/>
                </a:cubicBezTo>
                <a:cubicBezTo>
                  <a:pt x="223" y="254"/>
                  <a:pt x="235" y="267"/>
                  <a:pt x="235" y="284"/>
                </a:cubicBezTo>
                <a:cubicBezTo>
                  <a:pt x="235" y="302"/>
                  <a:pt x="223" y="315"/>
                  <a:pt x="205" y="315"/>
                </a:cubicBezTo>
                <a:close/>
                <a:moveTo>
                  <a:pt x="245" y="191"/>
                </a:moveTo>
                <a:cubicBezTo>
                  <a:pt x="233" y="205"/>
                  <a:pt x="228" y="218"/>
                  <a:pt x="228" y="232"/>
                </a:cubicBezTo>
                <a:lnTo>
                  <a:pt x="228" y="238"/>
                </a:lnTo>
                <a:lnTo>
                  <a:pt x="184" y="238"/>
                </a:lnTo>
                <a:lnTo>
                  <a:pt x="184" y="230"/>
                </a:lnTo>
                <a:cubicBezTo>
                  <a:pt x="183" y="213"/>
                  <a:pt x="188" y="196"/>
                  <a:pt x="203" y="178"/>
                </a:cubicBezTo>
                <a:cubicBezTo>
                  <a:pt x="214" y="165"/>
                  <a:pt x="223" y="154"/>
                  <a:pt x="223" y="143"/>
                </a:cubicBezTo>
                <a:cubicBezTo>
                  <a:pt x="223" y="131"/>
                  <a:pt x="215" y="124"/>
                  <a:pt x="198" y="123"/>
                </a:cubicBezTo>
                <a:cubicBezTo>
                  <a:pt x="187" y="123"/>
                  <a:pt x="174" y="127"/>
                  <a:pt x="165" y="133"/>
                </a:cubicBezTo>
                <a:lnTo>
                  <a:pt x="154" y="97"/>
                </a:lnTo>
                <a:cubicBezTo>
                  <a:pt x="166" y="90"/>
                  <a:pt x="186" y="83"/>
                  <a:pt x="210" y="83"/>
                </a:cubicBezTo>
                <a:cubicBezTo>
                  <a:pt x="254" y="83"/>
                  <a:pt x="273" y="108"/>
                  <a:pt x="273" y="135"/>
                </a:cubicBezTo>
                <a:cubicBezTo>
                  <a:pt x="273" y="160"/>
                  <a:pt x="258" y="177"/>
                  <a:pt x="245" y="191"/>
                </a:cubicBezTo>
                <a:close/>
              </a:path>
            </a:pathLst>
          </a:custGeom>
          <a:solidFill>
            <a:schemeClr val="accent1"/>
          </a:solidFill>
          <a:ln>
            <a:noFill/>
          </a:ln>
        </p:spPr>
        <p:txBody>
          <a:bodyPr/>
          <a:lstStyle/>
          <a:p>
            <a:pPr hangingPunct="0"/>
            <a:endParaRPr lang="zh-CN" altLang="en-US" kern="0">
              <a:solidFill>
                <a:sysClr val="windowText" lastClr="000000"/>
              </a:solidFill>
              <a:latin typeface="Calibri"/>
              <a:cs typeface="Calibri"/>
              <a:sym typeface="Calibri"/>
            </a:endParaRPr>
          </a:p>
        </p:txBody>
      </p:sp>
      <p:sp>
        <p:nvSpPr>
          <p:cNvPr id="10" name="call-center-man_75696"/>
          <p:cNvSpPr>
            <a:spLocks noChangeAspect="1"/>
          </p:cNvSpPr>
          <p:nvPr/>
        </p:nvSpPr>
        <p:spPr bwMode="auto">
          <a:xfrm>
            <a:off x="11079125" y="2962821"/>
            <a:ext cx="814131" cy="830867"/>
          </a:xfrm>
          <a:custGeom>
            <a:avLst/>
            <a:gdLst>
              <a:gd name="connsiteX0" fmla="*/ 206250 w 572779"/>
              <a:gd name="connsiteY0" fmla="*/ 443555 h 605592"/>
              <a:gd name="connsiteX1" fmla="*/ 286472 w 572779"/>
              <a:gd name="connsiteY1" fmla="*/ 519382 h 605592"/>
              <a:gd name="connsiteX2" fmla="*/ 365207 w 572779"/>
              <a:gd name="connsiteY2" fmla="*/ 444111 h 605592"/>
              <a:gd name="connsiteX3" fmla="*/ 286472 w 572779"/>
              <a:gd name="connsiteY3" fmla="*/ 460426 h 605592"/>
              <a:gd name="connsiteX4" fmla="*/ 206250 w 572779"/>
              <a:gd name="connsiteY4" fmla="*/ 443555 h 605592"/>
              <a:gd name="connsiteX5" fmla="*/ 376855 w 572779"/>
              <a:gd name="connsiteY5" fmla="*/ 287201 h 605592"/>
              <a:gd name="connsiteX6" fmla="*/ 392768 w 572779"/>
              <a:gd name="connsiteY6" fmla="*/ 303078 h 605592"/>
              <a:gd name="connsiteX7" fmla="*/ 376855 w 572779"/>
              <a:gd name="connsiteY7" fmla="*/ 318955 h 605592"/>
              <a:gd name="connsiteX8" fmla="*/ 360942 w 572779"/>
              <a:gd name="connsiteY8" fmla="*/ 303078 h 605592"/>
              <a:gd name="connsiteX9" fmla="*/ 376855 w 572779"/>
              <a:gd name="connsiteY9" fmla="*/ 287201 h 605592"/>
              <a:gd name="connsiteX10" fmla="*/ 196031 w 572779"/>
              <a:gd name="connsiteY10" fmla="*/ 287201 h 605592"/>
              <a:gd name="connsiteX11" fmla="*/ 211979 w 572779"/>
              <a:gd name="connsiteY11" fmla="*/ 303078 h 605592"/>
              <a:gd name="connsiteX12" fmla="*/ 196031 w 572779"/>
              <a:gd name="connsiteY12" fmla="*/ 318955 h 605592"/>
              <a:gd name="connsiteX13" fmla="*/ 180083 w 572779"/>
              <a:gd name="connsiteY13" fmla="*/ 303078 h 605592"/>
              <a:gd name="connsiteX14" fmla="*/ 196031 w 572779"/>
              <a:gd name="connsiteY14" fmla="*/ 287201 h 605592"/>
              <a:gd name="connsiteX15" fmla="*/ 286472 w 572779"/>
              <a:gd name="connsiteY15" fmla="*/ 163141 h 605592"/>
              <a:gd name="connsiteX16" fmla="*/ 127793 w 572779"/>
              <a:gd name="connsiteY16" fmla="*/ 270764 h 605592"/>
              <a:gd name="connsiteX17" fmla="*/ 286472 w 572779"/>
              <a:gd name="connsiteY17" fmla="*/ 421492 h 605592"/>
              <a:gd name="connsiteX18" fmla="*/ 384427 w 572779"/>
              <a:gd name="connsiteY18" fmla="*/ 387657 h 605592"/>
              <a:gd name="connsiteX19" fmla="*/ 374028 w 572779"/>
              <a:gd name="connsiteY19" fmla="*/ 388028 h 605592"/>
              <a:gd name="connsiteX20" fmla="*/ 319526 w 572779"/>
              <a:gd name="connsiteY20" fmla="*/ 388028 h 605592"/>
              <a:gd name="connsiteX21" fmla="*/ 301792 w 572779"/>
              <a:gd name="connsiteY21" fmla="*/ 397205 h 605592"/>
              <a:gd name="connsiteX22" fmla="*/ 271430 w 572779"/>
              <a:gd name="connsiteY22" fmla="*/ 397205 h 605592"/>
              <a:gd name="connsiteX23" fmla="*/ 249796 w 572779"/>
              <a:gd name="connsiteY23" fmla="*/ 375699 h 605592"/>
              <a:gd name="connsiteX24" fmla="*/ 271430 w 572779"/>
              <a:gd name="connsiteY24" fmla="*/ 354100 h 605592"/>
              <a:gd name="connsiteX25" fmla="*/ 301792 w 572779"/>
              <a:gd name="connsiteY25" fmla="*/ 354100 h 605592"/>
              <a:gd name="connsiteX26" fmla="*/ 319526 w 572779"/>
              <a:gd name="connsiteY26" fmla="*/ 363278 h 605592"/>
              <a:gd name="connsiteX27" fmla="*/ 374028 w 572779"/>
              <a:gd name="connsiteY27" fmla="*/ 363278 h 605592"/>
              <a:gd name="connsiteX28" fmla="*/ 415717 w 572779"/>
              <a:gd name="connsiteY28" fmla="*/ 354935 h 605592"/>
              <a:gd name="connsiteX29" fmla="*/ 445150 w 572779"/>
              <a:gd name="connsiteY29" fmla="*/ 270764 h 605592"/>
              <a:gd name="connsiteX30" fmla="*/ 286472 w 572779"/>
              <a:gd name="connsiteY30" fmla="*/ 163141 h 605592"/>
              <a:gd name="connsiteX31" fmla="*/ 286472 w 572779"/>
              <a:gd name="connsiteY31" fmla="*/ 65344 h 605592"/>
              <a:gd name="connsiteX32" fmla="*/ 484332 w 572779"/>
              <a:gd name="connsiteY32" fmla="*/ 262885 h 605592"/>
              <a:gd name="connsiteX33" fmla="*/ 407825 w 572779"/>
              <a:gd name="connsiteY33" fmla="*/ 418804 h 605592"/>
              <a:gd name="connsiteX34" fmla="*/ 565017 w 572779"/>
              <a:gd name="connsiteY34" fmla="*/ 605592 h 605592"/>
              <a:gd name="connsiteX35" fmla="*/ 7833 w 572779"/>
              <a:gd name="connsiteY35" fmla="*/ 605592 h 605592"/>
              <a:gd name="connsiteX36" fmla="*/ 165119 w 572779"/>
              <a:gd name="connsiteY36" fmla="*/ 418804 h 605592"/>
              <a:gd name="connsiteX37" fmla="*/ 88518 w 572779"/>
              <a:gd name="connsiteY37" fmla="*/ 262885 h 605592"/>
              <a:gd name="connsiteX38" fmla="*/ 286472 w 572779"/>
              <a:gd name="connsiteY38" fmla="*/ 65344 h 605592"/>
              <a:gd name="connsiteX39" fmla="*/ 286436 w 572779"/>
              <a:gd name="connsiteY39" fmla="*/ 0 h 605592"/>
              <a:gd name="connsiteX40" fmla="*/ 477331 w 572779"/>
              <a:gd name="connsiteY40" fmla="*/ 78973 h 605592"/>
              <a:gd name="connsiteX41" fmla="*/ 554488 w 572779"/>
              <a:gd name="connsiteY41" fmla="*/ 237383 h 605592"/>
              <a:gd name="connsiteX42" fmla="*/ 572779 w 572779"/>
              <a:gd name="connsiteY42" fmla="*/ 268063 h 605592"/>
              <a:gd name="connsiteX43" fmla="*/ 572779 w 572779"/>
              <a:gd name="connsiteY43" fmla="*/ 322751 h 605592"/>
              <a:gd name="connsiteX44" fmla="*/ 537868 w 572779"/>
              <a:gd name="connsiteY44" fmla="*/ 357696 h 605592"/>
              <a:gd name="connsiteX45" fmla="*/ 502865 w 572779"/>
              <a:gd name="connsiteY45" fmla="*/ 322751 h 605592"/>
              <a:gd name="connsiteX46" fmla="*/ 502865 w 572779"/>
              <a:gd name="connsiteY46" fmla="*/ 268063 h 605592"/>
              <a:gd name="connsiteX47" fmla="*/ 517256 w 572779"/>
              <a:gd name="connsiteY47" fmla="*/ 239885 h 605592"/>
              <a:gd name="connsiteX48" fmla="*/ 286436 w 572779"/>
              <a:gd name="connsiteY48" fmla="*/ 37262 h 605592"/>
              <a:gd name="connsiteX49" fmla="*/ 55616 w 572779"/>
              <a:gd name="connsiteY49" fmla="*/ 239885 h 605592"/>
              <a:gd name="connsiteX50" fmla="*/ 70007 w 572779"/>
              <a:gd name="connsiteY50" fmla="*/ 268063 h 605592"/>
              <a:gd name="connsiteX51" fmla="*/ 70007 w 572779"/>
              <a:gd name="connsiteY51" fmla="*/ 322751 h 605592"/>
              <a:gd name="connsiteX52" fmla="*/ 35004 w 572779"/>
              <a:gd name="connsiteY52" fmla="*/ 357696 h 605592"/>
              <a:gd name="connsiteX53" fmla="*/ 0 w 572779"/>
              <a:gd name="connsiteY53" fmla="*/ 322751 h 605592"/>
              <a:gd name="connsiteX54" fmla="*/ 0 w 572779"/>
              <a:gd name="connsiteY54" fmla="*/ 268063 h 605592"/>
              <a:gd name="connsiteX55" fmla="*/ 18291 w 572779"/>
              <a:gd name="connsiteY55" fmla="*/ 237383 h 605592"/>
              <a:gd name="connsiteX56" fmla="*/ 95448 w 572779"/>
              <a:gd name="connsiteY56" fmla="*/ 78973 h 605592"/>
              <a:gd name="connsiteX57" fmla="*/ 286436 w 572779"/>
              <a:gd name="connsiteY5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572779" h="605592">
                <a:moveTo>
                  <a:pt x="206250" y="443555"/>
                </a:moveTo>
                <a:cubicBezTo>
                  <a:pt x="208107" y="485733"/>
                  <a:pt x="243668" y="519382"/>
                  <a:pt x="286472" y="519382"/>
                </a:cubicBezTo>
                <a:cubicBezTo>
                  <a:pt x="328996" y="519382"/>
                  <a:pt x="363072" y="486103"/>
                  <a:pt x="365207" y="444111"/>
                </a:cubicBezTo>
                <a:cubicBezTo>
                  <a:pt x="341066" y="454586"/>
                  <a:pt x="314419" y="460426"/>
                  <a:pt x="286472" y="460426"/>
                </a:cubicBezTo>
                <a:cubicBezTo>
                  <a:pt x="257874" y="460426"/>
                  <a:pt x="230762" y="454400"/>
                  <a:pt x="206250" y="443555"/>
                </a:cubicBezTo>
                <a:close/>
                <a:moveTo>
                  <a:pt x="376855" y="287201"/>
                </a:moveTo>
                <a:cubicBezTo>
                  <a:pt x="385644" y="287201"/>
                  <a:pt x="392768" y="294309"/>
                  <a:pt x="392768" y="303078"/>
                </a:cubicBezTo>
                <a:cubicBezTo>
                  <a:pt x="392768" y="311847"/>
                  <a:pt x="385644" y="318955"/>
                  <a:pt x="376855" y="318955"/>
                </a:cubicBezTo>
                <a:cubicBezTo>
                  <a:pt x="368066" y="318955"/>
                  <a:pt x="360942" y="311847"/>
                  <a:pt x="360942" y="303078"/>
                </a:cubicBezTo>
                <a:cubicBezTo>
                  <a:pt x="360942" y="294309"/>
                  <a:pt x="368066" y="287201"/>
                  <a:pt x="376855" y="287201"/>
                </a:cubicBezTo>
                <a:close/>
                <a:moveTo>
                  <a:pt x="196031" y="287201"/>
                </a:moveTo>
                <a:cubicBezTo>
                  <a:pt x="204839" y="287201"/>
                  <a:pt x="211979" y="294309"/>
                  <a:pt x="211979" y="303078"/>
                </a:cubicBezTo>
                <a:cubicBezTo>
                  <a:pt x="211979" y="311847"/>
                  <a:pt x="204839" y="318955"/>
                  <a:pt x="196031" y="318955"/>
                </a:cubicBezTo>
                <a:cubicBezTo>
                  <a:pt x="187223" y="318955"/>
                  <a:pt x="180083" y="311847"/>
                  <a:pt x="180083" y="303078"/>
                </a:cubicBezTo>
                <a:cubicBezTo>
                  <a:pt x="180083" y="294309"/>
                  <a:pt x="187223" y="287201"/>
                  <a:pt x="196031" y="287201"/>
                </a:cubicBezTo>
                <a:close/>
                <a:moveTo>
                  <a:pt x="286472" y="163141"/>
                </a:moveTo>
                <a:cubicBezTo>
                  <a:pt x="268459" y="211623"/>
                  <a:pt x="226213" y="264554"/>
                  <a:pt x="127793" y="270764"/>
                </a:cubicBezTo>
                <a:cubicBezTo>
                  <a:pt x="131879" y="354564"/>
                  <a:pt x="201515" y="421492"/>
                  <a:pt x="286472" y="421492"/>
                </a:cubicBezTo>
                <a:cubicBezTo>
                  <a:pt x="323332" y="421492"/>
                  <a:pt x="357408" y="408885"/>
                  <a:pt x="384427" y="387657"/>
                </a:cubicBezTo>
                <a:cubicBezTo>
                  <a:pt x="380991" y="387935"/>
                  <a:pt x="377463" y="388028"/>
                  <a:pt x="374028" y="388028"/>
                </a:cubicBezTo>
                <a:lnTo>
                  <a:pt x="319526" y="388028"/>
                </a:lnTo>
                <a:cubicBezTo>
                  <a:pt x="315533" y="393590"/>
                  <a:pt x="309127" y="397205"/>
                  <a:pt x="301792" y="397205"/>
                </a:cubicBezTo>
                <a:lnTo>
                  <a:pt x="271430" y="397205"/>
                </a:lnTo>
                <a:cubicBezTo>
                  <a:pt x="259453" y="397205"/>
                  <a:pt x="249796" y="387565"/>
                  <a:pt x="249796" y="375699"/>
                </a:cubicBezTo>
                <a:cubicBezTo>
                  <a:pt x="249796" y="363741"/>
                  <a:pt x="259453" y="354100"/>
                  <a:pt x="271430" y="354100"/>
                </a:cubicBezTo>
                <a:lnTo>
                  <a:pt x="301792" y="354100"/>
                </a:lnTo>
                <a:cubicBezTo>
                  <a:pt x="309127" y="354100"/>
                  <a:pt x="315533" y="357716"/>
                  <a:pt x="319526" y="363278"/>
                </a:cubicBezTo>
                <a:lnTo>
                  <a:pt x="374028" y="363278"/>
                </a:lnTo>
                <a:cubicBezTo>
                  <a:pt x="388419" y="363278"/>
                  <a:pt x="402625" y="360404"/>
                  <a:pt x="415717" y="354935"/>
                </a:cubicBezTo>
                <a:cubicBezTo>
                  <a:pt x="432894" y="330926"/>
                  <a:pt x="443571" y="302096"/>
                  <a:pt x="445150" y="270764"/>
                </a:cubicBezTo>
                <a:cubicBezTo>
                  <a:pt x="346637" y="264554"/>
                  <a:pt x="304391" y="211623"/>
                  <a:pt x="286472" y="163141"/>
                </a:cubicBezTo>
                <a:close/>
                <a:moveTo>
                  <a:pt x="286472" y="65344"/>
                </a:moveTo>
                <a:cubicBezTo>
                  <a:pt x="395569" y="65344"/>
                  <a:pt x="484332" y="153964"/>
                  <a:pt x="484332" y="262885"/>
                </a:cubicBezTo>
                <a:cubicBezTo>
                  <a:pt x="484332" y="326198"/>
                  <a:pt x="454342" y="382652"/>
                  <a:pt x="407825" y="418804"/>
                </a:cubicBezTo>
                <a:cubicBezTo>
                  <a:pt x="497145" y="434285"/>
                  <a:pt x="565017" y="512059"/>
                  <a:pt x="565017" y="605592"/>
                </a:cubicBezTo>
                <a:lnTo>
                  <a:pt x="7833" y="605592"/>
                </a:lnTo>
                <a:cubicBezTo>
                  <a:pt x="7833" y="512059"/>
                  <a:pt x="75798" y="434285"/>
                  <a:pt x="165119" y="418804"/>
                </a:cubicBezTo>
                <a:cubicBezTo>
                  <a:pt x="118509" y="382652"/>
                  <a:pt x="88518" y="326198"/>
                  <a:pt x="88518" y="262885"/>
                </a:cubicBezTo>
                <a:cubicBezTo>
                  <a:pt x="88518" y="153964"/>
                  <a:pt x="177282" y="65344"/>
                  <a:pt x="286472" y="65344"/>
                </a:cubicBezTo>
                <a:close/>
                <a:moveTo>
                  <a:pt x="286436" y="0"/>
                </a:moveTo>
                <a:cubicBezTo>
                  <a:pt x="358486" y="0"/>
                  <a:pt x="426358" y="27993"/>
                  <a:pt x="477331" y="78973"/>
                </a:cubicBezTo>
                <a:cubicBezTo>
                  <a:pt x="520599" y="122167"/>
                  <a:pt x="547432" y="177504"/>
                  <a:pt x="554488" y="237383"/>
                </a:cubicBezTo>
                <a:cubicBezTo>
                  <a:pt x="565444" y="243315"/>
                  <a:pt x="572779" y="254809"/>
                  <a:pt x="572779" y="268063"/>
                </a:cubicBezTo>
                <a:lnTo>
                  <a:pt x="572779" y="322751"/>
                </a:lnTo>
                <a:cubicBezTo>
                  <a:pt x="572779" y="342031"/>
                  <a:pt x="557181" y="357696"/>
                  <a:pt x="537868" y="357696"/>
                </a:cubicBezTo>
                <a:cubicBezTo>
                  <a:pt x="518463" y="357696"/>
                  <a:pt x="502865" y="342031"/>
                  <a:pt x="502865" y="322751"/>
                </a:cubicBezTo>
                <a:lnTo>
                  <a:pt x="502865" y="268063"/>
                </a:lnTo>
                <a:cubicBezTo>
                  <a:pt x="502865" y="256477"/>
                  <a:pt x="508528" y="246188"/>
                  <a:pt x="517256" y="239885"/>
                </a:cubicBezTo>
                <a:cubicBezTo>
                  <a:pt x="502586" y="125690"/>
                  <a:pt x="404632" y="37262"/>
                  <a:pt x="286436" y="37262"/>
                </a:cubicBezTo>
                <a:cubicBezTo>
                  <a:pt x="168148" y="37262"/>
                  <a:pt x="70193" y="125690"/>
                  <a:pt x="55616" y="239885"/>
                </a:cubicBezTo>
                <a:cubicBezTo>
                  <a:pt x="64344" y="246188"/>
                  <a:pt x="70007" y="256477"/>
                  <a:pt x="70007" y="268063"/>
                </a:cubicBezTo>
                <a:lnTo>
                  <a:pt x="70007" y="322751"/>
                </a:lnTo>
                <a:cubicBezTo>
                  <a:pt x="70007" y="342031"/>
                  <a:pt x="54316" y="357696"/>
                  <a:pt x="35004" y="357696"/>
                </a:cubicBezTo>
                <a:cubicBezTo>
                  <a:pt x="15691" y="357696"/>
                  <a:pt x="0" y="342031"/>
                  <a:pt x="0" y="322751"/>
                </a:cubicBezTo>
                <a:lnTo>
                  <a:pt x="0" y="268063"/>
                </a:lnTo>
                <a:cubicBezTo>
                  <a:pt x="0" y="254809"/>
                  <a:pt x="7428" y="243315"/>
                  <a:pt x="18291" y="237383"/>
                </a:cubicBezTo>
                <a:cubicBezTo>
                  <a:pt x="25440" y="177504"/>
                  <a:pt x="52181" y="122167"/>
                  <a:pt x="95448" y="78973"/>
                </a:cubicBezTo>
                <a:cubicBezTo>
                  <a:pt x="146514" y="27993"/>
                  <a:pt x="214293" y="0"/>
                  <a:pt x="286436" y="0"/>
                </a:cubicBezTo>
                <a:close/>
              </a:path>
            </a:pathLst>
          </a:custGeom>
          <a:solidFill>
            <a:schemeClr val="accent1"/>
          </a:solidFill>
          <a:ln>
            <a:noFill/>
          </a:ln>
        </p:spPr>
      </p:sp>
      <p:sp>
        <p:nvSpPr>
          <p:cNvPr id="20" name="圆角矩形标注 19"/>
          <p:cNvSpPr>
            <a:spLocks noChangeAspect="1"/>
          </p:cNvSpPr>
          <p:nvPr/>
        </p:nvSpPr>
        <p:spPr>
          <a:xfrm>
            <a:off x="2328530" y="2496365"/>
            <a:ext cx="8168837" cy="2298502"/>
          </a:xfrm>
          <a:prstGeom prst="wedgeRoundRectCallout">
            <a:avLst>
              <a:gd name="adj1" fmla="val 56622"/>
              <a:gd name="adj2" fmla="val -20788"/>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just">
              <a:lnSpc>
                <a:spcPct val="150000"/>
              </a:lnSpc>
            </a:pPr>
            <a:r>
              <a:rPr lang="en-US" altLang="zh-CN" dirty="0"/>
              <a:t> Halo, </a:t>
            </a:r>
            <a:r>
              <a:rPr lang="en-US" altLang="zh-CN" dirty="0" err="1"/>
              <a:t>baterai</a:t>
            </a:r>
            <a:r>
              <a:rPr lang="en-US" altLang="zh-CN" dirty="0"/>
              <a:t> cover A73 5G </a:t>
            </a:r>
            <a:r>
              <a:rPr lang="en-US" altLang="zh-CN" dirty="0" err="1" smtClean="0"/>
              <a:t>tidak</a:t>
            </a:r>
            <a:r>
              <a:rPr lang="en-US" altLang="zh-CN" dirty="0" smtClean="0"/>
              <a:t> </a:t>
            </a:r>
            <a:r>
              <a:rPr lang="en-US" altLang="zh-CN" dirty="0" err="1" smtClean="0"/>
              <a:t>lagi</a:t>
            </a:r>
            <a:r>
              <a:rPr lang="en-US" altLang="zh-CN" dirty="0" smtClean="0"/>
              <a:t> </a:t>
            </a:r>
            <a:r>
              <a:rPr lang="en-US" altLang="zh-CN" dirty="0" err="1" smtClean="0"/>
              <a:t>menggunakan</a:t>
            </a:r>
            <a:r>
              <a:rPr lang="en-US" altLang="zh-CN" dirty="0" smtClean="0"/>
              <a:t> </a:t>
            </a:r>
            <a:r>
              <a:rPr lang="en-US" altLang="zh-CN" dirty="0" err="1" smtClean="0"/>
              <a:t>desain</a:t>
            </a:r>
            <a:r>
              <a:rPr lang="en-US" altLang="zh-CN" dirty="0" smtClean="0"/>
              <a:t> </a:t>
            </a:r>
            <a:r>
              <a:rPr lang="en-US" altLang="zh-CN" dirty="0" err="1"/>
              <a:t>lembaran</a:t>
            </a:r>
            <a:r>
              <a:rPr lang="en-US" altLang="zh-CN" dirty="0"/>
              <a:t> </a:t>
            </a:r>
            <a:r>
              <a:rPr lang="en-US" altLang="zh-CN" dirty="0" err="1"/>
              <a:t>baja</a:t>
            </a:r>
            <a:r>
              <a:rPr lang="en-US" altLang="zh-CN" dirty="0"/>
              <a:t> dan </a:t>
            </a:r>
            <a:r>
              <a:rPr lang="en-US" altLang="zh-CN" dirty="0" err="1"/>
              <a:t>menggunakan</a:t>
            </a:r>
            <a:r>
              <a:rPr lang="en-US" altLang="zh-CN" dirty="0"/>
              <a:t> </a:t>
            </a:r>
            <a:r>
              <a:rPr lang="en-US" altLang="zh-CN" dirty="0" err="1"/>
              <a:t>lembaran</a:t>
            </a:r>
            <a:r>
              <a:rPr lang="en-US" altLang="zh-CN" dirty="0"/>
              <a:t> </a:t>
            </a:r>
            <a:r>
              <a:rPr lang="en-US" altLang="zh-CN" dirty="0" err="1"/>
              <a:t>tertipis</a:t>
            </a:r>
            <a:r>
              <a:rPr lang="en-US" altLang="zh-CN" dirty="0"/>
              <a:t> di </a:t>
            </a:r>
            <a:r>
              <a:rPr lang="en-US" altLang="zh-CN" dirty="0" err="1"/>
              <a:t>industri</a:t>
            </a:r>
            <a:r>
              <a:rPr lang="en-US" altLang="zh-CN" dirty="0"/>
              <a:t>. </a:t>
            </a:r>
            <a:r>
              <a:rPr lang="en-US" altLang="zh-CN" dirty="0" err="1"/>
              <a:t>Ketebalan</a:t>
            </a:r>
            <a:r>
              <a:rPr lang="en-US" altLang="zh-CN" dirty="0"/>
              <a:t> </a:t>
            </a:r>
            <a:r>
              <a:rPr lang="en-US" altLang="zh-CN" dirty="0" err="1"/>
              <a:t>seluruh</a:t>
            </a:r>
            <a:r>
              <a:rPr lang="en-US" altLang="zh-CN" dirty="0"/>
              <a:t> </a:t>
            </a:r>
            <a:r>
              <a:rPr lang="en-US" altLang="zh-CN" dirty="0" err="1"/>
              <a:t>mesin</a:t>
            </a:r>
            <a:r>
              <a:rPr lang="en-US" altLang="zh-CN" dirty="0"/>
              <a:t> </a:t>
            </a:r>
            <a:r>
              <a:rPr lang="en-US" altLang="zh-CN" dirty="0" err="1"/>
              <a:t>berkurang</a:t>
            </a:r>
            <a:r>
              <a:rPr lang="en-US" altLang="zh-CN" dirty="0"/>
              <a:t> </a:t>
            </a:r>
            <a:r>
              <a:rPr lang="en-US" altLang="zh-CN" dirty="0" err="1"/>
              <a:t>lebih</a:t>
            </a:r>
            <a:r>
              <a:rPr lang="en-US" altLang="zh-CN" dirty="0"/>
              <a:t> </a:t>
            </a:r>
            <a:r>
              <a:rPr lang="en-US" altLang="zh-CN" dirty="0" err="1"/>
              <a:t>dari</a:t>
            </a:r>
            <a:r>
              <a:rPr lang="en-US" altLang="zh-CN" dirty="0"/>
              <a:t> 0,2 mm, </a:t>
            </a:r>
            <a:r>
              <a:rPr lang="en-US" altLang="zh-CN" dirty="0" err="1"/>
              <a:t>tampilan</a:t>
            </a:r>
            <a:r>
              <a:rPr lang="en-US" altLang="zh-CN" dirty="0"/>
              <a:t> </a:t>
            </a:r>
            <a:r>
              <a:rPr lang="en-US" altLang="zh-CN" dirty="0" err="1"/>
              <a:t>efek</a:t>
            </a:r>
            <a:r>
              <a:rPr lang="en-US" altLang="zh-CN" dirty="0"/>
              <a:t> </a:t>
            </a:r>
            <a:r>
              <a:rPr lang="en-US" altLang="zh-CN" dirty="0" err="1"/>
              <a:t>cahaya</a:t>
            </a:r>
            <a:r>
              <a:rPr lang="en-US" altLang="zh-CN" dirty="0"/>
              <a:t> dan </a:t>
            </a:r>
            <a:r>
              <a:rPr lang="en-US" altLang="zh-CN" dirty="0" err="1"/>
              <a:t>bayangan</a:t>
            </a:r>
            <a:r>
              <a:rPr lang="en-US" altLang="zh-CN" dirty="0"/>
              <a:t> </a:t>
            </a:r>
            <a:r>
              <a:rPr lang="en-US" altLang="zh-CN" dirty="0" err="1"/>
              <a:t>ditingkatkan</a:t>
            </a:r>
            <a:r>
              <a:rPr lang="en-US" altLang="zh-CN" dirty="0"/>
              <a:t>. </a:t>
            </a:r>
            <a:r>
              <a:rPr lang="en-US" altLang="zh-CN" dirty="0" err="1"/>
              <a:t>Selain</a:t>
            </a:r>
            <a:r>
              <a:rPr lang="en-US" altLang="zh-CN" dirty="0"/>
              <a:t> </a:t>
            </a:r>
            <a:r>
              <a:rPr lang="en-US" altLang="zh-CN" dirty="0" err="1"/>
              <a:t>itu</a:t>
            </a:r>
            <a:r>
              <a:rPr lang="en-US" altLang="zh-CN" dirty="0"/>
              <a:t>, </a:t>
            </a:r>
            <a:r>
              <a:rPr lang="en-US" altLang="zh-CN" dirty="0" err="1" smtClean="0"/>
              <a:t>jarak</a:t>
            </a:r>
            <a:r>
              <a:rPr lang="en-US" altLang="zh-CN" dirty="0" smtClean="0"/>
              <a:t> </a:t>
            </a:r>
            <a:r>
              <a:rPr lang="en-US" altLang="zh-CN" dirty="0" err="1"/>
              <a:t>aman</a:t>
            </a:r>
            <a:r>
              <a:rPr lang="en-US" altLang="zh-CN" dirty="0"/>
              <a:t> </a:t>
            </a:r>
            <a:r>
              <a:rPr lang="en-US" altLang="zh-CN" dirty="0" err="1"/>
              <a:t>tertentu</a:t>
            </a:r>
            <a:r>
              <a:rPr lang="en-US" altLang="zh-CN" dirty="0"/>
              <a:t> </a:t>
            </a:r>
            <a:r>
              <a:rPr lang="en-US" altLang="zh-CN" dirty="0" err="1"/>
              <a:t>disediakan</a:t>
            </a:r>
            <a:r>
              <a:rPr lang="en-US" altLang="zh-CN" dirty="0"/>
              <a:t> </a:t>
            </a:r>
            <a:r>
              <a:rPr lang="en-US" altLang="zh-CN" dirty="0" err="1"/>
              <a:t>antara</a:t>
            </a:r>
            <a:r>
              <a:rPr lang="en-US" altLang="zh-CN" dirty="0"/>
              <a:t> </a:t>
            </a:r>
            <a:r>
              <a:rPr lang="en-US" altLang="zh-CN" dirty="0" err="1"/>
              <a:t>bagian-bagian</a:t>
            </a:r>
            <a:r>
              <a:rPr lang="en-US" altLang="zh-CN" dirty="0"/>
              <a:t> </a:t>
            </a:r>
            <a:r>
              <a:rPr lang="en-US" altLang="zh-CN" dirty="0" err="1"/>
              <a:t>selama</a:t>
            </a:r>
            <a:r>
              <a:rPr lang="en-US" altLang="zh-CN" dirty="0"/>
              <a:t> proses </a:t>
            </a:r>
            <a:r>
              <a:rPr lang="en-US" altLang="zh-CN" dirty="0" err="1"/>
              <a:t>produksi</a:t>
            </a:r>
            <a:r>
              <a:rPr lang="en-US" altLang="zh-CN" dirty="0"/>
              <a:t> </a:t>
            </a:r>
            <a:r>
              <a:rPr lang="en-US" altLang="zh-CN" dirty="0" err="1"/>
              <a:t>untuk</a:t>
            </a:r>
            <a:r>
              <a:rPr lang="en-US" altLang="zh-CN" dirty="0"/>
              <a:t> </a:t>
            </a:r>
            <a:r>
              <a:rPr lang="en-US" altLang="zh-CN" dirty="0" err="1"/>
              <a:t>memastikan</a:t>
            </a:r>
            <a:r>
              <a:rPr lang="en-US" altLang="zh-CN" dirty="0"/>
              <a:t> </a:t>
            </a:r>
            <a:r>
              <a:rPr lang="en-US" altLang="zh-CN" dirty="0" err="1"/>
              <a:t>pengoperasian</a:t>
            </a:r>
            <a:r>
              <a:rPr lang="en-US" altLang="zh-CN" dirty="0"/>
              <a:t> normal </a:t>
            </a:r>
            <a:r>
              <a:rPr lang="en-US" altLang="zh-CN" dirty="0" err="1"/>
              <a:t>bagian-bagian</a:t>
            </a:r>
            <a:r>
              <a:rPr lang="en-US" altLang="zh-CN" dirty="0"/>
              <a:t> </a:t>
            </a:r>
            <a:r>
              <a:rPr lang="en-US" altLang="zh-CN" dirty="0" err="1"/>
              <a:t>tersebut</a:t>
            </a:r>
            <a:r>
              <a:rPr lang="en-US" altLang="zh-CN" dirty="0"/>
              <a:t>. </a:t>
            </a:r>
            <a:r>
              <a:rPr lang="en-US" altLang="zh-CN" dirty="0" err="1"/>
              <a:t>Tekan</a:t>
            </a:r>
            <a:r>
              <a:rPr lang="en-US" altLang="zh-CN" dirty="0"/>
              <a:t> </a:t>
            </a:r>
            <a:r>
              <a:rPr lang="en-US" altLang="zh-CN" dirty="0" err="1" smtClean="0"/>
              <a:t>baterai</a:t>
            </a:r>
            <a:r>
              <a:rPr lang="en-US" altLang="zh-CN" dirty="0" smtClean="0"/>
              <a:t> cover </a:t>
            </a:r>
            <a:r>
              <a:rPr lang="en-US" altLang="zh-CN" dirty="0"/>
              <a:t>di </a:t>
            </a:r>
            <a:r>
              <a:rPr lang="en-US" altLang="zh-CN" dirty="0" err="1"/>
              <a:t>bawah</a:t>
            </a:r>
            <a:r>
              <a:rPr lang="en-US" altLang="zh-CN" dirty="0"/>
              <a:t> </a:t>
            </a:r>
            <a:r>
              <a:rPr lang="en-US" altLang="zh-CN" dirty="0" err="1"/>
              <a:t>efek</a:t>
            </a:r>
            <a:r>
              <a:rPr lang="en-US" altLang="zh-CN" dirty="0"/>
              <a:t> </a:t>
            </a:r>
            <a:r>
              <a:rPr lang="en-US" altLang="zh-CN" dirty="0" err="1"/>
              <a:t>cahaya</a:t>
            </a:r>
            <a:r>
              <a:rPr lang="en-US" altLang="zh-CN" dirty="0"/>
              <a:t> dan </a:t>
            </a:r>
            <a:r>
              <a:rPr lang="en-US" altLang="zh-CN" dirty="0" err="1"/>
              <a:t>bayangan</a:t>
            </a:r>
            <a:r>
              <a:rPr lang="en-US" altLang="zh-CN" dirty="0"/>
              <a:t>, dan </a:t>
            </a:r>
            <a:r>
              <a:rPr lang="en-US" altLang="zh-CN" dirty="0" err="1"/>
              <a:t>mungkin</a:t>
            </a:r>
            <a:r>
              <a:rPr lang="en-US" altLang="zh-CN" dirty="0"/>
              <a:t> </a:t>
            </a:r>
            <a:r>
              <a:rPr lang="en-US" altLang="zh-CN" dirty="0" err="1"/>
              <a:t>ada</a:t>
            </a:r>
            <a:r>
              <a:rPr lang="en-US" altLang="zh-CN" dirty="0"/>
              <a:t> </a:t>
            </a:r>
            <a:r>
              <a:rPr lang="en-US" altLang="zh-CN" dirty="0" err="1"/>
              <a:t>perasaan</a:t>
            </a:r>
            <a:r>
              <a:rPr lang="en-US" altLang="zh-CN" dirty="0"/>
              <a:t> </a:t>
            </a:r>
            <a:r>
              <a:rPr lang="en-US" altLang="zh-CN" dirty="0" err="1" smtClean="0"/>
              <a:t>seprti</a:t>
            </a:r>
            <a:r>
              <a:rPr lang="en-US" altLang="zh-CN" dirty="0" smtClean="0"/>
              <a:t> </a:t>
            </a:r>
            <a:r>
              <a:rPr lang="en-US" altLang="zh-CN" dirty="0" err="1" smtClean="0"/>
              <a:t>menekan</a:t>
            </a:r>
            <a:r>
              <a:rPr lang="en-US" altLang="zh-CN" dirty="0" smtClean="0"/>
              <a:t> </a:t>
            </a:r>
            <a:r>
              <a:rPr lang="en-US" altLang="zh-CN" dirty="0" err="1" smtClean="0"/>
              <a:t>sesuatu</a:t>
            </a:r>
            <a:r>
              <a:rPr lang="en-US" altLang="zh-CN" dirty="0" smtClean="0"/>
              <a:t> </a:t>
            </a:r>
            <a:r>
              <a:rPr lang="en-US" altLang="zh-CN" dirty="0"/>
              <a:t>yang </a:t>
            </a:r>
            <a:r>
              <a:rPr lang="en-US" altLang="zh-CN" dirty="0" err="1" smtClean="0"/>
              <a:t>terlihat</a:t>
            </a:r>
            <a:r>
              <a:rPr lang="en-US" altLang="zh-CN" dirty="0" smtClean="0"/>
              <a:t> </a:t>
            </a:r>
            <a:r>
              <a:rPr lang="en-US" altLang="zh-CN" dirty="0" err="1" smtClean="0"/>
              <a:t>jelas</a:t>
            </a:r>
            <a:r>
              <a:rPr lang="en-US" altLang="zh-CN" dirty="0" smtClean="0"/>
              <a:t> </a:t>
            </a:r>
            <a:r>
              <a:rPr lang="en-US" altLang="zh-CN" dirty="0" err="1"/>
              <a:t>secara</a:t>
            </a:r>
            <a:r>
              <a:rPr lang="en-US" altLang="zh-CN" dirty="0"/>
              <a:t> visual. </a:t>
            </a:r>
            <a:r>
              <a:rPr lang="en-US" altLang="zh-CN" dirty="0" err="1"/>
              <a:t>Ini</a:t>
            </a:r>
            <a:r>
              <a:rPr lang="en-US" altLang="zh-CN" dirty="0"/>
              <a:t> </a:t>
            </a:r>
            <a:r>
              <a:rPr lang="en-US" altLang="zh-CN" dirty="0" err="1"/>
              <a:t>bukan</a:t>
            </a:r>
            <a:r>
              <a:rPr lang="en-US" altLang="zh-CN" dirty="0"/>
              <a:t> </a:t>
            </a:r>
            <a:r>
              <a:rPr lang="en-US" altLang="zh-CN" dirty="0" err="1"/>
              <a:t>bagian</a:t>
            </a:r>
            <a:r>
              <a:rPr lang="en-US" altLang="zh-CN" dirty="0"/>
              <a:t> </a:t>
            </a:r>
            <a:r>
              <a:rPr lang="en-US" altLang="zh-CN" dirty="0" err="1" smtClean="0"/>
              <a:t>dalam</a:t>
            </a:r>
            <a:r>
              <a:rPr lang="en-US" altLang="zh-CN" dirty="0" smtClean="0"/>
              <a:t> </a:t>
            </a:r>
            <a:r>
              <a:rPr lang="en-US" altLang="zh-CN" dirty="0" err="1"/>
              <a:t>produk</a:t>
            </a:r>
            <a:r>
              <a:rPr lang="en-US" altLang="zh-CN" dirty="0"/>
              <a:t> yang </a:t>
            </a:r>
            <a:r>
              <a:rPr lang="en-US" altLang="zh-CN" dirty="0" err="1"/>
              <a:t>longgar</a:t>
            </a:r>
            <a:r>
              <a:rPr lang="en-US" altLang="zh-CN" dirty="0"/>
              <a:t>. </a:t>
            </a:r>
            <a:r>
              <a:rPr lang="en-US" altLang="zh-CN" dirty="0" err="1"/>
              <a:t>Tidak</a:t>
            </a:r>
            <a:r>
              <a:rPr lang="en-US" altLang="zh-CN" dirty="0"/>
              <a:t> </a:t>
            </a:r>
            <a:r>
              <a:rPr lang="en-US" altLang="zh-CN" dirty="0" err="1"/>
              <a:t>akan</a:t>
            </a:r>
            <a:r>
              <a:rPr lang="en-US" altLang="zh-CN" dirty="0"/>
              <a:t> </a:t>
            </a:r>
            <a:r>
              <a:rPr lang="en-US" altLang="zh-CN" dirty="0" err="1"/>
              <a:t>mempengaruhi</a:t>
            </a:r>
            <a:r>
              <a:rPr lang="en-US" altLang="zh-CN" dirty="0"/>
              <a:t> </a:t>
            </a:r>
            <a:r>
              <a:rPr lang="en-US" altLang="zh-CN" dirty="0" err="1"/>
              <a:t>penggunaan</a:t>
            </a:r>
            <a:r>
              <a:rPr lang="en-US" altLang="zh-CN" dirty="0"/>
              <a:t> normal </a:t>
            </a:r>
            <a:r>
              <a:rPr lang="en-US" altLang="zh-CN" dirty="0" err="1" smtClean="0"/>
              <a:t>ponsel</a:t>
            </a:r>
            <a:r>
              <a:rPr lang="en-US" altLang="zh-CN" dirty="0" smtClean="0"/>
              <a:t>.</a:t>
            </a:r>
            <a:endParaRPr lang="en-US" altLang="zh-CN" dirty="0"/>
          </a:p>
        </p:txBody>
      </p:sp>
    </p:spTree>
    <p:extLst>
      <p:ext uri="{BB962C8B-B14F-4D97-AF65-F5344CB8AC3E}">
        <p14:creationId xmlns="" xmlns:p14="http://schemas.microsoft.com/office/powerpoint/2010/main" val="4217212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标注 6">
            <a:extLst>
              <a:ext uri="{FF2B5EF4-FFF2-40B4-BE49-F238E27FC236}">
                <a16:creationId xmlns="" xmlns:a16="http://schemas.microsoft.com/office/drawing/2014/main" id="{AECE636C-404A-4455-AECF-932BFD7E752A}"/>
              </a:ext>
            </a:extLst>
          </p:cNvPr>
          <p:cNvSpPr>
            <a:spLocks noChangeAspect="1"/>
          </p:cNvSpPr>
          <p:nvPr/>
        </p:nvSpPr>
        <p:spPr>
          <a:xfrm>
            <a:off x="1625258" y="810167"/>
            <a:ext cx="6119928" cy="1225868"/>
          </a:xfrm>
          <a:prstGeom prst="wedgeRoundRectCallout">
            <a:avLst>
              <a:gd name="adj1" fmla="val -56555"/>
              <a:gd name="adj2" fmla="val -16521"/>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defTabSz="825500" hangingPunct="0">
              <a:lnSpc>
                <a:spcPct val="150000"/>
              </a:lnSpc>
            </a:pPr>
            <a:r>
              <a:rPr lang="zh-CN" altLang="en-US" sz="1600" kern="0" dirty="0">
                <a:solidFill>
                  <a:srgbClr val="000000"/>
                </a:solidFill>
                <a:latin typeface="微软雅黑" panose="020B0503020204020204" pitchFamily="34" charset="-122"/>
                <a:ea typeface="微软雅黑" panose="020B0503020204020204" pitchFamily="34" charset="-122"/>
                <a:cs typeface="Calibri"/>
                <a:sym typeface="Calibri"/>
              </a:rPr>
              <a:t> </a:t>
            </a:r>
            <a:r>
              <a:rPr lang="en-US" altLang="zh-CN" sz="1600" kern="0" dirty="0" err="1">
                <a:solidFill>
                  <a:srgbClr val="000000"/>
                </a:solidFill>
                <a:latin typeface="微软雅黑" panose="020B0503020204020204" pitchFamily="34" charset="-122"/>
                <a:ea typeface="微软雅黑" panose="020B0503020204020204" pitchFamily="34" charset="-122"/>
                <a:cs typeface="Calibri"/>
                <a:sym typeface="Calibri"/>
              </a:rPr>
              <a:t>Apakah</a:t>
            </a:r>
            <a:r>
              <a:rPr lang="en-US" altLang="zh-CN" sz="1600" kern="0" dirty="0">
                <a:solidFill>
                  <a:srgbClr val="000000"/>
                </a:solidFill>
                <a:latin typeface="微软雅黑" panose="020B0503020204020204" pitchFamily="34" charset="-122"/>
                <a:ea typeface="微软雅黑" panose="020B0503020204020204" pitchFamily="34" charset="-122"/>
                <a:cs typeface="Calibri"/>
                <a:sym typeface="Calibri"/>
              </a:rPr>
              <a:t> Android 10 </a:t>
            </a:r>
            <a:r>
              <a:rPr lang="en-US" altLang="zh-CN" sz="1600" kern="0" dirty="0" err="1">
                <a:solidFill>
                  <a:srgbClr val="000000"/>
                </a:solidFill>
                <a:latin typeface="微软雅黑" panose="020B0503020204020204" pitchFamily="34" charset="-122"/>
                <a:ea typeface="微软雅黑" panose="020B0503020204020204" pitchFamily="34" charset="-122"/>
                <a:cs typeface="Calibri"/>
                <a:sym typeface="Calibri"/>
              </a:rPr>
              <a:t>mendukung</a:t>
            </a:r>
            <a:r>
              <a:rPr lang="en-US" altLang="zh-CN" sz="1600" kern="0" dirty="0">
                <a:solidFill>
                  <a:srgbClr val="000000"/>
                </a:solidFill>
                <a:latin typeface="微软雅黑" panose="020B0503020204020204" pitchFamily="34" charset="-122"/>
                <a:ea typeface="微软雅黑" panose="020B0503020204020204" pitchFamily="34" charset="-122"/>
                <a:cs typeface="Calibri"/>
                <a:sym typeface="Calibri"/>
              </a:rPr>
              <a:t> </a:t>
            </a:r>
            <a:r>
              <a:rPr lang="en-US" altLang="zh-CN" sz="1600" kern="0" dirty="0" err="1">
                <a:solidFill>
                  <a:srgbClr val="000000"/>
                </a:solidFill>
                <a:latin typeface="微软雅黑" panose="020B0503020204020204" pitchFamily="34" charset="-122"/>
                <a:ea typeface="微软雅黑" panose="020B0503020204020204" pitchFamily="34" charset="-122"/>
                <a:cs typeface="Calibri"/>
                <a:sym typeface="Calibri"/>
              </a:rPr>
              <a:t>koneksi</a:t>
            </a:r>
            <a:r>
              <a:rPr lang="en-US" altLang="zh-CN" sz="1600" kern="0" dirty="0">
                <a:solidFill>
                  <a:srgbClr val="000000"/>
                </a:solidFill>
                <a:latin typeface="微软雅黑" panose="020B0503020204020204" pitchFamily="34" charset="-122"/>
                <a:ea typeface="微软雅黑" panose="020B0503020204020204" pitchFamily="34" charset="-122"/>
                <a:cs typeface="Calibri"/>
                <a:sym typeface="Calibri"/>
              </a:rPr>
              <a:t> simultaneous </a:t>
            </a:r>
            <a:r>
              <a:rPr lang="en-US" altLang="zh-CN" sz="1600" kern="0" dirty="0" err="1">
                <a:solidFill>
                  <a:srgbClr val="000000"/>
                </a:solidFill>
                <a:latin typeface="微软雅黑" panose="020B0503020204020204" pitchFamily="34" charset="-122"/>
                <a:ea typeface="微软雅黑" panose="020B0503020204020204" pitchFamily="34" charset="-122"/>
                <a:cs typeface="Calibri"/>
                <a:sym typeface="Calibri"/>
              </a:rPr>
              <a:t>dari</a:t>
            </a:r>
            <a:r>
              <a:rPr lang="en-US" altLang="zh-CN" sz="1600" kern="0" dirty="0">
                <a:solidFill>
                  <a:srgbClr val="000000"/>
                </a:solidFill>
                <a:latin typeface="微软雅黑" panose="020B0503020204020204" pitchFamily="34" charset="-122"/>
                <a:ea typeface="微软雅黑" panose="020B0503020204020204" pitchFamily="34" charset="-122"/>
                <a:cs typeface="Calibri"/>
                <a:sym typeface="Calibri"/>
              </a:rPr>
              <a:t> 5 </a:t>
            </a:r>
            <a:r>
              <a:rPr lang="en-US" altLang="zh-CN" sz="1600" kern="0" dirty="0" err="1">
                <a:solidFill>
                  <a:srgbClr val="000000"/>
                </a:solidFill>
                <a:latin typeface="微软雅黑" panose="020B0503020204020204" pitchFamily="34" charset="-122"/>
                <a:ea typeface="微软雅黑" panose="020B0503020204020204" pitchFamily="34" charset="-122"/>
                <a:cs typeface="Calibri"/>
                <a:sym typeface="Calibri"/>
              </a:rPr>
              <a:t>perangkat</a:t>
            </a:r>
            <a:r>
              <a:rPr lang="en-US" altLang="zh-CN" sz="1600" kern="0" dirty="0">
                <a:solidFill>
                  <a:srgbClr val="000000"/>
                </a:solidFill>
                <a:latin typeface="微软雅黑" panose="020B0503020204020204" pitchFamily="34" charset="-122"/>
                <a:ea typeface="微软雅黑" panose="020B0503020204020204" pitchFamily="34" charset="-122"/>
                <a:cs typeface="Calibri"/>
                <a:sym typeface="Calibri"/>
              </a:rPr>
              <a:t> audio Bluetooth (headset Bluetooth / speaker Bluetooth / Bluetooth Mobil)?</a:t>
            </a:r>
            <a:endParaRPr lang="zh-CN" altLang="en-US" sz="2800" b="1" kern="0" dirty="0">
              <a:solidFill>
                <a:srgbClr val="000000"/>
              </a:solidFill>
              <a:latin typeface="微软雅黑" panose="020B0503020204020204" pitchFamily="34" charset="-122"/>
              <a:ea typeface="微软雅黑" panose="020B0503020204020204" pitchFamily="34" charset="-122"/>
              <a:cs typeface="Calibri"/>
              <a:sym typeface="Helvetica Neue"/>
            </a:endParaRPr>
          </a:p>
        </p:txBody>
      </p:sp>
      <p:sp>
        <p:nvSpPr>
          <p:cNvPr id="12" name="iconfont-1161-869367">
            <a:extLst>
              <a:ext uri="{FF2B5EF4-FFF2-40B4-BE49-F238E27FC236}">
                <a16:creationId xmlns="" xmlns:a16="http://schemas.microsoft.com/office/drawing/2014/main" id="{8F67C873-B362-4C10-BA53-1B177DA5A8D6}"/>
              </a:ext>
            </a:extLst>
          </p:cNvPr>
          <p:cNvSpPr>
            <a:spLocks noChangeAspect="1"/>
          </p:cNvSpPr>
          <p:nvPr/>
        </p:nvSpPr>
        <p:spPr bwMode="auto">
          <a:xfrm>
            <a:off x="357151" y="597569"/>
            <a:ext cx="777431" cy="995553"/>
          </a:xfrm>
          <a:custGeom>
            <a:avLst/>
            <a:gdLst>
              <a:gd name="T0" fmla="*/ 373 w 398"/>
              <a:gd name="T1" fmla="*/ 216 h 490"/>
              <a:gd name="T2" fmla="*/ 379 w 398"/>
              <a:gd name="T3" fmla="*/ 167 h 490"/>
              <a:gd name="T4" fmla="*/ 340 w 398"/>
              <a:gd name="T5" fmla="*/ 52 h 490"/>
              <a:gd name="T6" fmla="*/ 210 w 398"/>
              <a:gd name="T7" fmla="*/ 0 h 490"/>
              <a:gd name="T8" fmla="*/ 57 w 398"/>
              <a:gd name="T9" fmla="*/ 60 h 490"/>
              <a:gd name="T10" fmla="*/ 12 w 398"/>
              <a:gd name="T11" fmla="*/ 179 h 490"/>
              <a:gd name="T12" fmla="*/ 59 w 398"/>
              <a:gd name="T13" fmla="*/ 273 h 490"/>
              <a:gd name="T14" fmla="*/ 78 w 398"/>
              <a:gd name="T15" fmla="*/ 366 h 490"/>
              <a:gd name="T16" fmla="*/ 212 w 398"/>
              <a:gd name="T17" fmla="*/ 490 h 490"/>
              <a:gd name="T18" fmla="*/ 250 w 398"/>
              <a:gd name="T19" fmla="*/ 407 h 490"/>
              <a:gd name="T20" fmla="*/ 303 w 398"/>
              <a:gd name="T21" fmla="*/ 397 h 490"/>
              <a:gd name="T22" fmla="*/ 351 w 398"/>
              <a:gd name="T23" fmla="*/ 390 h 490"/>
              <a:gd name="T24" fmla="*/ 355 w 398"/>
              <a:gd name="T25" fmla="*/ 363 h 490"/>
              <a:gd name="T26" fmla="*/ 360 w 398"/>
              <a:gd name="T27" fmla="*/ 343 h 490"/>
              <a:gd name="T28" fmla="*/ 364 w 398"/>
              <a:gd name="T29" fmla="*/ 325 h 490"/>
              <a:gd name="T30" fmla="*/ 363 w 398"/>
              <a:gd name="T31" fmla="*/ 320 h 490"/>
              <a:gd name="T32" fmla="*/ 373 w 398"/>
              <a:gd name="T33" fmla="*/ 312 h 490"/>
              <a:gd name="T34" fmla="*/ 373 w 398"/>
              <a:gd name="T35" fmla="*/ 295 h 490"/>
              <a:gd name="T36" fmla="*/ 377 w 398"/>
              <a:gd name="T37" fmla="*/ 283 h 490"/>
              <a:gd name="T38" fmla="*/ 397 w 398"/>
              <a:gd name="T39" fmla="*/ 268 h 490"/>
              <a:gd name="T40" fmla="*/ 373 w 398"/>
              <a:gd name="T41" fmla="*/ 216 h 490"/>
              <a:gd name="T42" fmla="*/ 205 w 398"/>
              <a:gd name="T43" fmla="*/ 315 h 490"/>
              <a:gd name="T44" fmla="*/ 175 w 398"/>
              <a:gd name="T45" fmla="*/ 284 h 490"/>
              <a:gd name="T46" fmla="*/ 205 w 398"/>
              <a:gd name="T47" fmla="*/ 254 h 490"/>
              <a:gd name="T48" fmla="*/ 235 w 398"/>
              <a:gd name="T49" fmla="*/ 284 h 490"/>
              <a:gd name="T50" fmla="*/ 205 w 398"/>
              <a:gd name="T51" fmla="*/ 315 h 490"/>
              <a:gd name="T52" fmla="*/ 245 w 398"/>
              <a:gd name="T53" fmla="*/ 191 h 490"/>
              <a:gd name="T54" fmla="*/ 228 w 398"/>
              <a:gd name="T55" fmla="*/ 232 h 490"/>
              <a:gd name="T56" fmla="*/ 228 w 398"/>
              <a:gd name="T57" fmla="*/ 238 h 490"/>
              <a:gd name="T58" fmla="*/ 184 w 398"/>
              <a:gd name="T59" fmla="*/ 238 h 490"/>
              <a:gd name="T60" fmla="*/ 184 w 398"/>
              <a:gd name="T61" fmla="*/ 230 h 490"/>
              <a:gd name="T62" fmla="*/ 203 w 398"/>
              <a:gd name="T63" fmla="*/ 178 h 490"/>
              <a:gd name="T64" fmla="*/ 223 w 398"/>
              <a:gd name="T65" fmla="*/ 143 h 490"/>
              <a:gd name="T66" fmla="*/ 198 w 398"/>
              <a:gd name="T67" fmla="*/ 123 h 490"/>
              <a:gd name="T68" fmla="*/ 165 w 398"/>
              <a:gd name="T69" fmla="*/ 133 h 490"/>
              <a:gd name="T70" fmla="*/ 154 w 398"/>
              <a:gd name="T71" fmla="*/ 97 h 490"/>
              <a:gd name="T72" fmla="*/ 210 w 398"/>
              <a:gd name="T73" fmla="*/ 83 h 490"/>
              <a:gd name="T74" fmla="*/ 273 w 398"/>
              <a:gd name="T75" fmla="*/ 135 h 490"/>
              <a:gd name="T76" fmla="*/ 245 w 398"/>
              <a:gd name="T77" fmla="*/ 191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8" h="490">
                <a:moveTo>
                  <a:pt x="373" y="216"/>
                </a:moveTo>
                <a:cubicBezTo>
                  <a:pt x="361" y="193"/>
                  <a:pt x="378" y="179"/>
                  <a:pt x="379" y="167"/>
                </a:cubicBezTo>
                <a:cubicBezTo>
                  <a:pt x="384" y="112"/>
                  <a:pt x="366" y="79"/>
                  <a:pt x="340" y="52"/>
                </a:cubicBezTo>
                <a:cubicBezTo>
                  <a:pt x="299" y="8"/>
                  <a:pt x="245" y="0"/>
                  <a:pt x="210" y="0"/>
                </a:cubicBezTo>
                <a:cubicBezTo>
                  <a:pt x="121" y="1"/>
                  <a:pt x="84" y="29"/>
                  <a:pt x="57" y="60"/>
                </a:cubicBezTo>
                <a:cubicBezTo>
                  <a:pt x="0" y="123"/>
                  <a:pt x="12" y="179"/>
                  <a:pt x="12" y="179"/>
                </a:cubicBezTo>
                <a:cubicBezTo>
                  <a:pt x="13" y="213"/>
                  <a:pt x="59" y="273"/>
                  <a:pt x="59" y="273"/>
                </a:cubicBezTo>
                <a:cubicBezTo>
                  <a:pt x="95" y="326"/>
                  <a:pt x="78" y="366"/>
                  <a:pt x="78" y="366"/>
                </a:cubicBezTo>
                <a:cubicBezTo>
                  <a:pt x="151" y="383"/>
                  <a:pt x="212" y="490"/>
                  <a:pt x="212" y="490"/>
                </a:cubicBezTo>
                <a:cubicBezTo>
                  <a:pt x="214" y="474"/>
                  <a:pt x="250" y="407"/>
                  <a:pt x="250" y="407"/>
                </a:cubicBezTo>
                <a:cubicBezTo>
                  <a:pt x="265" y="388"/>
                  <a:pt x="289" y="395"/>
                  <a:pt x="303" y="397"/>
                </a:cubicBezTo>
                <a:cubicBezTo>
                  <a:pt x="341" y="401"/>
                  <a:pt x="351" y="390"/>
                  <a:pt x="351" y="390"/>
                </a:cubicBezTo>
                <a:cubicBezTo>
                  <a:pt x="359" y="385"/>
                  <a:pt x="355" y="363"/>
                  <a:pt x="355" y="363"/>
                </a:cubicBezTo>
                <a:cubicBezTo>
                  <a:pt x="352" y="352"/>
                  <a:pt x="357" y="347"/>
                  <a:pt x="360" y="343"/>
                </a:cubicBezTo>
                <a:cubicBezTo>
                  <a:pt x="369" y="331"/>
                  <a:pt x="364" y="325"/>
                  <a:pt x="364" y="325"/>
                </a:cubicBezTo>
                <a:cubicBezTo>
                  <a:pt x="361" y="322"/>
                  <a:pt x="363" y="320"/>
                  <a:pt x="363" y="320"/>
                </a:cubicBezTo>
                <a:cubicBezTo>
                  <a:pt x="372" y="317"/>
                  <a:pt x="373" y="312"/>
                  <a:pt x="373" y="312"/>
                </a:cubicBezTo>
                <a:lnTo>
                  <a:pt x="373" y="295"/>
                </a:lnTo>
                <a:cubicBezTo>
                  <a:pt x="371" y="283"/>
                  <a:pt x="377" y="283"/>
                  <a:pt x="377" y="283"/>
                </a:cubicBezTo>
                <a:cubicBezTo>
                  <a:pt x="398" y="282"/>
                  <a:pt x="397" y="268"/>
                  <a:pt x="397" y="268"/>
                </a:cubicBezTo>
                <a:cubicBezTo>
                  <a:pt x="398" y="261"/>
                  <a:pt x="373" y="216"/>
                  <a:pt x="373" y="216"/>
                </a:cubicBezTo>
                <a:close/>
                <a:moveTo>
                  <a:pt x="205" y="315"/>
                </a:moveTo>
                <a:cubicBezTo>
                  <a:pt x="187" y="315"/>
                  <a:pt x="175" y="302"/>
                  <a:pt x="175" y="284"/>
                </a:cubicBezTo>
                <a:cubicBezTo>
                  <a:pt x="175" y="267"/>
                  <a:pt x="188" y="254"/>
                  <a:pt x="205" y="254"/>
                </a:cubicBezTo>
                <a:cubicBezTo>
                  <a:pt x="223" y="254"/>
                  <a:pt x="235" y="267"/>
                  <a:pt x="235" y="284"/>
                </a:cubicBezTo>
                <a:cubicBezTo>
                  <a:pt x="235" y="302"/>
                  <a:pt x="223" y="315"/>
                  <a:pt x="205" y="315"/>
                </a:cubicBezTo>
                <a:close/>
                <a:moveTo>
                  <a:pt x="245" y="191"/>
                </a:moveTo>
                <a:cubicBezTo>
                  <a:pt x="233" y="205"/>
                  <a:pt x="228" y="218"/>
                  <a:pt x="228" y="232"/>
                </a:cubicBezTo>
                <a:lnTo>
                  <a:pt x="228" y="238"/>
                </a:lnTo>
                <a:lnTo>
                  <a:pt x="184" y="238"/>
                </a:lnTo>
                <a:lnTo>
                  <a:pt x="184" y="230"/>
                </a:lnTo>
                <a:cubicBezTo>
                  <a:pt x="183" y="213"/>
                  <a:pt x="188" y="196"/>
                  <a:pt x="203" y="178"/>
                </a:cubicBezTo>
                <a:cubicBezTo>
                  <a:pt x="214" y="165"/>
                  <a:pt x="223" y="154"/>
                  <a:pt x="223" y="143"/>
                </a:cubicBezTo>
                <a:cubicBezTo>
                  <a:pt x="223" y="131"/>
                  <a:pt x="215" y="124"/>
                  <a:pt x="198" y="123"/>
                </a:cubicBezTo>
                <a:cubicBezTo>
                  <a:pt x="187" y="123"/>
                  <a:pt x="174" y="127"/>
                  <a:pt x="165" y="133"/>
                </a:cubicBezTo>
                <a:lnTo>
                  <a:pt x="154" y="97"/>
                </a:lnTo>
                <a:cubicBezTo>
                  <a:pt x="166" y="90"/>
                  <a:pt x="186" y="83"/>
                  <a:pt x="210" y="83"/>
                </a:cubicBezTo>
                <a:cubicBezTo>
                  <a:pt x="254" y="83"/>
                  <a:pt x="273" y="108"/>
                  <a:pt x="273" y="135"/>
                </a:cubicBezTo>
                <a:cubicBezTo>
                  <a:pt x="273" y="160"/>
                  <a:pt x="258" y="177"/>
                  <a:pt x="245" y="191"/>
                </a:cubicBezTo>
                <a:close/>
              </a:path>
            </a:pathLst>
          </a:custGeom>
          <a:solidFill>
            <a:schemeClr val="accent1"/>
          </a:solidFill>
          <a:ln>
            <a:noFill/>
          </a:ln>
        </p:spPr>
        <p:txBody>
          <a:bodyPr/>
          <a:lstStyle/>
          <a:p>
            <a:pPr hangingPunct="0"/>
            <a:endParaRPr lang="zh-CN" altLang="en-US" kern="0">
              <a:solidFill>
                <a:sysClr val="windowText" lastClr="000000"/>
              </a:solidFill>
              <a:latin typeface="Calibri"/>
              <a:cs typeface="Calibri"/>
              <a:sym typeface="Calibri"/>
            </a:endParaRPr>
          </a:p>
        </p:txBody>
      </p:sp>
      <p:sp>
        <p:nvSpPr>
          <p:cNvPr id="13" name="call-center-man_75696">
            <a:extLst>
              <a:ext uri="{FF2B5EF4-FFF2-40B4-BE49-F238E27FC236}">
                <a16:creationId xmlns="" xmlns:a16="http://schemas.microsoft.com/office/drawing/2014/main" id="{FF39F76B-0A88-4FFC-80D6-858A044C7765}"/>
              </a:ext>
            </a:extLst>
          </p:cNvPr>
          <p:cNvSpPr>
            <a:spLocks noChangeAspect="1"/>
          </p:cNvSpPr>
          <p:nvPr/>
        </p:nvSpPr>
        <p:spPr bwMode="auto">
          <a:xfrm>
            <a:off x="11057428" y="2823659"/>
            <a:ext cx="777421" cy="856204"/>
          </a:xfrm>
          <a:custGeom>
            <a:avLst/>
            <a:gdLst>
              <a:gd name="connsiteX0" fmla="*/ 206250 w 572779"/>
              <a:gd name="connsiteY0" fmla="*/ 443555 h 605592"/>
              <a:gd name="connsiteX1" fmla="*/ 286472 w 572779"/>
              <a:gd name="connsiteY1" fmla="*/ 519382 h 605592"/>
              <a:gd name="connsiteX2" fmla="*/ 365207 w 572779"/>
              <a:gd name="connsiteY2" fmla="*/ 444111 h 605592"/>
              <a:gd name="connsiteX3" fmla="*/ 286472 w 572779"/>
              <a:gd name="connsiteY3" fmla="*/ 460426 h 605592"/>
              <a:gd name="connsiteX4" fmla="*/ 206250 w 572779"/>
              <a:gd name="connsiteY4" fmla="*/ 443555 h 605592"/>
              <a:gd name="connsiteX5" fmla="*/ 376855 w 572779"/>
              <a:gd name="connsiteY5" fmla="*/ 287201 h 605592"/>
              <a:gd name="connsiteX6" fmla="*/ 392768 w 572779"/>
              <a:gd name="connsiteY6" fmla="*/ 303078 h 605592"/>
              <a:gd name="connsiteX7" fmla="*/ 376855 w 572779"/>
              <a:gd name="connsiteY7" fmla="*/ 318955 h 605592"/>
              <a:gd name="connsiteX8" fmla="*/ 360942 w 572779"/>
              <a:gd name="connsiteY8" fmla="*/ 303078 h 605592"/>
              <a:gd name="connsiteX9" fmla="*/ 376855 w 572779"/>
              <a:gd name="connsiteY9" fmla="*/ 287201 h 605592"/>
              <a:gd name="connsiteX10" fmla="*/ 196031 w 572779"/>
              <a:gd name="connsiteY10" fmla="*/ 287201 h 605592"/>
              <a:gd name="connsiteX11" fmla="*/ 211979 w 572779"/>
              <a:gd name="connsiteY11" fmla="*/ 303078 h 605592"/>
              <a:gd name="connsiteX12" fmla="*/ 196031 w 572779"/>
              <a:gd name="connsiteY12" fmla="*/ 318955 h 605592"/>
              <a:gd name="connsiteX13" fmla="*/ 180083 w 572779"/>
              <a:gd name="connsiteY13" fmla="*/ 303078 h 605592"/>
              <a:gd name="connsiteX14" fmla="*/ 196031 w 572779"/>
              <a:gd name="connsiteY14" fmla="*/ 287201 h 605592"/>
              <a:gd name="connsiteX15" fmla="*/ 286472 w 572779"/>
              <a:gd name="connsiteY15" fmla="*/ 163141 h 605592"/>
              <a:gd name="connsiteX16" fmla="*/ 127793 w 572779"/>
              <a:gd name="connsiteY16" fmla="*/ 270764 h 605592"/>
              <a:gd name="connsiteX17" fmla="*/ 286472 w 572779"/>
              <a:gd name="connsiteY17" fmla="*/ 421492 h 605592"/>
              <a:gd name="connsiteX18" fmla="*/ 384427 w 572779"/>
              <a:gd name="connsiteY18" fmla="*/ 387657 h 605592"/>
              <a:gd name="connsiteX19" fmla="*/ 374028 w 572779"/>
              <a:gd name="connsiteY19" fmla="*/ 388028 h 605592"/>
              <a:gd name="connsiteX20" fmla="*/ 319526 w 572779"/>
              <a:gd name="connsiteY20" fmla="*/ 388028 h 605592"/>
              <a:gd name="connsiteX21" fmla="*/ 301792 w 572779"/>
              <a:gd name="connsiteY21" fmla="*/ 397205 h 605592"/>
              <a:gd name="connsiteX22" fmla="*/ 271430 w 572779"/>
              <a:gd name="connsiteY22" fmla="*/ 397205 h 605592"/>
              <a:gd name="connsiteX23" fmla="*/ 249796 w 572779"/>
              <a:gd name="connsiteY23" fmla="*/ 375699 h 605592"/>
              <a:gd name="connsiteX24" fmla="*/ 271430 w 572779"/>
              <a:gd name="connsiteY24" fmla="*/ 354100 h 605592"/>
              <a:gd name="connsiteX25" fmla="*/ 301792 w 572779"/>
              <a:gd name="connsiteY25" fmla="*/ 354100 h 605592"/>
              <a:gd name="connsiteX26" fmla="*/ 319526 w 572779"/>
              <a:gd name="connsiteY26" fmla="*/ 363278 h 605592"/>
              <a:gd name="connsiteX27" fmla="*/ 374028 w 572779"/>
              <a:gd name="connsiteY27" fmla="*/ 363278 h 605592"/>
              <a:gd name="connsiteX28" fmla="*/ 415717 w 572779"/>
              <a:gd name="connsiteY28" fmla="*/ 354935 h 605592"/>
              <a:gd name="connsiteX29" fmla="*/ 445150 w 572779"/>
              <a:gd name="connsiteY29" fmla="*/ 270764 h 605592"/>
              <a:gd name="connsiteX30" fmla="*/ 286472 w 572779"/>
              <a:gd name="connsiteY30" fmla="*/ 163141 h 605592"/>
              <a:gd name="connsiteX31" fmla="*/ 286472 w 572779"/>
              <a:gd name="connsiteY31" fmla="*/ 65344 h 605592"/>
              <a:gd name="connsiteX32" fmla="*/ 484332 w 572779"/>
              <a:gd name="connsiteY32" fmla="*/ 262885 h 605592"/>
              <a:gd name="connsiteX33" fmla="*/ 407825 w 572779"/>
              <a:gd name="connsiteY33" fmla="*/ 418804 h 605592"/>
              <a:gd name="connsiteX34" fmla="*/ 565017 w 572779"/>
              <a:gd name="connsiteY34" fmla="*/ 605592 h 605592"/>
              <a:gd name="connsiteX35" fmla="*/ 7833 w 572779"/>
              <a:gd name="connsiteY35" fmla="*/ 605592 h 605592"/>
              <a:gd name="connsiteX36" fmla="*/ 165119 w 572779"/>
              <a:gd name="connsiteY36" fmla="*/ 418804 h 605592"/>
              <a:gd name="connsiteX37" fmla="*/ 88518 w 572779"/>
              <a:gd name="connsiteY37" fmla="*/ 262885 h 605592"/>
              <a:gd name="connsiteX38" fmla="*/ 286472 w 572779"/>
              <a:gd name="connsiteY38" fmla="*/ 65344 h 605592"/>
              <a:gd name="connsiteX39" fmla="*/ 286436 w 572779"/>
              <a:gd name="connsiteY39" fmla="*/ 0 h 605592"/>
              <a:gd name="connsiteX40" fmla="*/ 477331 w 572779"/>
              <a:gd name="connsiteY40" fmla="*/ 78973 h 605592"/>
              <a:gd name="connsiteX41" fmla="*/ 554488 w 572779"/>
              <a:gd name="connsiteY41" fmla="*/ 237383 h 605592"/>
              <a:gd name="connsiteX42" fmla="*/ 572779 w 572779"/>
              <a:gd name="connsiteY42" fmla="*/ 268063 h 605592"/>
              <a:gd name="connsiteX43" fmla="*/ 572779 w 572779"/>
              <a:gd name="connsiteY43" fmla="*/ 322751 h 605592"/>
              <a:gd name="connsiteX44" fmla="*/ 537868 w 572779"/>
              <a:gd name="connsiteY44" fmla="*/ 357696 h 605592"/>
              <a:gd name="connsiteX45" fmla="*/ 502865 w 572779"/>
              <a:gd name="connsiteY45" fmla="*/ 322751 h 605592"/>
              <a:gd name="connsiteX46" fmla="*/ 502865 w 572779"/>
              <a:gd name="connsiteY46" fmla="*/ 268063 h 605592"/>
              <a:gd name="connsiteX47" fmla="*/ 517256 w 572779"/>
              <a:gd name="connsiteY47" fmla="*/ 239885 h 605592"/>
              <a:gd name="connsiteX48" fmla="*/ 286436 w 572779"/>
              <a:gd name="connsiteY48" fmla="*/ 37262 h 605592"/>
              <a:gd name="connsiteX49" fmla="*/ 55616 w 572779"/>
              <a:gd name="connsiteY49" fmla="*/ 239885 h 605592"/>
              <a:gd name="connsiteX50" fmla="*/ 70007 w 572779"/>
              <a:gd name="connsiteY50" fmla="*/ 268063 h 605592"/>
              <a:gd name="connsiteX51" fmla="*/ 70007 w 572779"/>
              <a:gd name="connsiteY51" fmla="*/ 322751 h 605592"/>
              <a:gd name="connsiteX52" fmla="*/ 35004 w 572779"/>
              <a:gd name="connsiteY52" fmla="*/ 357696 h 605592"/>
              <a:gd name="connsiteX53" fmla="*/ 0 w 572779"/>
              <a:gd name="connsiteY53" fmla="*/ 322751 h 605592"/>
              <a:gd name="connsiteX54" fmla="*/ 0 w 572779"/>
              <a:gd name="connsiteY54" fmla="*/ 268063 h 605592"/>
              <a:gd name="connsiteX55" fmla="*/ 18291 w 572779"/>
              <a:gd name="connsiteY55" fmla="*/ 237383 h 605592"/>
              <a:gd name="connsiteX56" fmla="*/ 95448 w 572779"/>
              <a:gd name="connsiteY56" fmla="*/ 78973 h 605592"/>
              <a:gd name="connsiteX57" fmla="*/ 286436 w 572779"/>
              <a:gd name="connsiteY5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572779" h="605592">
                <a:moveTo>
                  <a:pt x="206250" y="443555"/>
                </a:moveTo>
                <a:cubicBezTo>
                  <a:pt x="208107" y="485733"/>
                  <a:pt x="243668" y="519382"/>
                  <a:pt x="286472" y="519382"/>
                </a:cubicBezTo>
                <a:cubicBezTo>
                  <a:pt x="328996" y="519382"/>
                  <a:pt x="363072" y="486103"/>
                  <a:pt x="365207" y="444111"/>
                </a:cubicBezTo>
                <a:cubicBezTo>
                  <a:pt x="341066" y="454586"/>
                  <a:pt x="314419" y="460426"/>
                  <a:pt x="286472" y="460426"/>
                </a:cubicBezTo>
                <a:cubicBezTo>
                  <a:pt x="257874" y="460426"/>
                  <a:pt x="230762" y="454400"/>
                  <a:pt x="206250" y="443555"/>
                </a:cubicBezTo>
                <a:close/>
                <a:moveTo>
                  <a:pt x="376855" y="287201"/>
                </a:moveTo>
                <a:cubicBezTo>
                  <a:pt x="385644" y="287201"/>
                  <a:pt x="392768" y="294309"/>
                  <a:pt x="392768" y="303078"/>
                </a:cubicBezTo>
                <a:cubicBezTo>
                  <a:pt x="392768" y="311847"/>
                  <a:pt x="385644" y="318955"/>
                  <a:pt x="376855" y="318955"/>
                </a:cubicBezTo>
                <a:cubicBezTo>
                  <a:pt x="368066" y="318955"/>
                  <a:pt x="360942" y="311847"/>
                  <a:pt x="360942" y="303078"/>
                </a:cubicBezTo>
                <a:cubicBezTo>
                  <a:pt x="360942" y="294309"/>
                  <a:pt x="368066" y="287201"/>
                  <a:pt x="376855" y="287201"/>
                </a:cubicBezTo>
                <a:close/>
                <a:moveTo>
                  <a:pt x="196031" y="287201"/>
                </a:moveTo>
                <a:cubicBezTo>
                  <a:pt x="204839" y="287201"/>
                  <a:pt x="211979" y="294309"/>
                  <a:pt x="211979" y="303078"/>
                </a:cubicBezTo>
                <a:cubicBezTo>
                  <a:pt x="211979" y="311847"/>
                  <a:pt x="204839" y="318955"/>
                  <a:pt x="196031" y="318955"/>
                </a:cubicBezTo>
                <a:cubicBezTo>
                  <a:pt x="187223" y="318955"/>
                  <a:pt x="180083" y="311847"/>
                  <a:pt x="180083" y="303078"/>
                </a:cubicBezTo>
                <a:cubicBezTo>
                  <a:pt x="180083" y="294309"/>
                  <a:pt x="187223" y="287201"/>
                  <a:pt x="196031" y="287201"/>
                </a:cubicBezTo>
                <a:close/>
                <a:moveTo>
                  <a:pt x="286472" y="163141"/>
                </a:moveTo>
                <a:cubicBezTo>
                  <a:pt x="268459" y="211623"/>
                  <a:pt x="226213" y="264554"/>
                  <a:pt x="127793" y="270764"/>
                </a:cubicBezTo>
                <a:cubicBezTo>
                  <a:pt x="131879" y="354564"/>
                  <a:pt x="201515" y="421492"/>
                  <a:pt x="286472" y="421492"/>
                </a:cubicBezTo>
                <a:cubicBezTo>
                  <a:pt x="323332" y="421492"/>
                  <a:pt x="357408" y="408885"/>
                  <a:pt x="384427" y="387657"/>
                </a:cubicBezTo>
                <a:cubicBezTo>
                  <a:pt x="380991" y="387935"/>
                  <a:pt x="377463" y="388028"/>
                  <a:pt x="374028" y="388028"/>
                </a:cubicBezTo>
                <a:lnTo>
                  <a:pt x="319526" y="388028"/>
                </a:lnTo>
                <a:cubicBezTo>
                  <a:pt x="315533" y="393590"/>
                  <a:pt x="309127" y="397205"/>
                  <a:pt x="301792" y="397205"/>
                </a:cubicBezTo>
                <a:lnTo>
                  <a:pt x="271430" y="397205"/>
                </a:lnTo>
                <a:cubicBezTo>
                  <a:pt x="259453" y="397205"/>
                  <a:pt x="249796" y="387565"/>
                  <a:pt x="249796" y="375699"/>
                </a:cubicBezTo>
                <a:cubicBezTo>
                  <a:pt x="249796" y="363741"/>
                  <a:pt x="259453" y="354100"/>
                  <a:pt x="271430" y="354100"/>
                </a:cubicBezTo>
                <a:lnTo>
                  <a:pt x="301792" y="354100"/>
                </a:lnTo>
                <a:cubicBezTo>
                  <a:pt x="309127" y="354100"/>
                  <a:pt x="315533" y="357716"/>
                  <a:pt x="319526" y="363278"/>
                </a:cubicBezTo>
                <a:lnTo>
                  <a:pt x="374028" y="363278"/>
                </a:lnTo>
                <a:cubicBezTo>
                  <a:pt x="388419" y="363278"/>
                  <a:pt x="402625" y="360404"/>
                  <a:pt x="415717" y="354935"/>
                </a:cubicBezTo>
                <a:cubicBezTo>
                  <a:pt x="432894" y="330926"/>
                  <a:pt x="443571" y="302096"/>
                  <a:pt x="445150" y="270764"/>
                </a:cubicBezTo>
                <a:cubicBezTo>
                  <a:pt x="346637" y="264554"/>
                  <a:pt x="304391" y="211623"/>
                  <a:pt x="286472" y="163141"/>
                </a:cubicBezTo>
                <a:close/>
                <a:moveTo>
                  <a:pt x="286472" y="65344"/>
                </a:moveTo>
                <a:cubicBezTo>
                  <a:pt x="395569" y="65344"/>
                  <a:pt x="484332" y="153964"/>
                  <a:pt x="484332" y="262885"/>
                </a:cubicBezTo>
                <a:cubicBezTo>
                  <a:pt x="484332" y="326198"/>
                  <a:pt x="454342" y="382652"/>
                  <a:pt x="407825" y="418804"/>
                </a:cubicBezTo>
                <a:cubicBezTo>
                  <a:pt x="497145" y="434285"/>
                  <a:pt x="565017" y="512059"/>
                  <a:pt x="565017" y="605592"/>
                </a:cubicBezTo>
                <a:lnTo>
                  <a:pt x="7833" y="605592"/>
                </a:lnTo>
                <a:cubicBezTo>
                  <a:pt x="7833" y="512059"/>
                  <a:pt x="75798" y="434285"/>
                  <a:pt x="165119" y="418804"/>
                </a:cubicBezTo>
                <a:cubicBezTo>
                  <a:pt x="118509" y="382652"/>
                  <a:pt x="88518" y="326198"/>
                  <a:pt x="88518" y="262885"/>
                </a:cubicBezTo>
                <a:cubicBezTo>
                  <a:pt x="88518" y="153964"/>
                  <a:pt x="177282" y="65344"/>
                  <a:pt x="286472" y="65344"/>
                </a:cubicBezTo>
                <a:close/>
                <a:moveTo>
                  <a:pt x="286436" y="0"/>
                </a:moveTo>
                <a:cubicBezTo>
                  <a:pt x="358486" y="0"/>
                  <a:pt x="426358" y="27993"/>
                  <a:pt x="477331" y="78973"/>
                </a:cubicBezTo>
                <a:cubicBezTo>
                  <a:pt x="520599" y="122167"/>
                  <a:pt x="547432" y="177504"/>
                  <a:pt x="554488" y="237383"/>
                </a:cubicBezTo>
                <a:cubicBezTo>
                  <a:pt x="565444" y="243315"/>
                  <a:pt x="572779" y="254809"/>
                  <a:pt x="572779" y="268063"/>
                </a:cubicBezTo>
                <a:lnTo>
                  <a:pt x="572779" y="322751"/>
                </a:lnTo>
                <a:cubicBezTo>
                  <a:pt x="572779" y="342031"/>
                  <a:pt x="557181" y="357696"/>
                  <a:pt x="537868" y="357696"/>
                </a:cubicBezTo>
                <a:cubicBezTo>
                  <a:pt x="518463" y="357696"/>
                  <a:pt x="502865" y="342031"/>
                  <a:pt x="502865" y="322751"/>
                </a:cubicBezTo>
                <a:lnTo>
                  <a:pt x="502865" y="268063"/>
                </a:lnTo>
                <a:cubicBezTo>
                  <a:pt x="502865" y="256477"/>
                  <a:pt x="508528" y="246188"/>
                  <a:pt x="517256" y="239885"/>
                </a:cubicBezTo>
                <a:cubicBezTo>
                  <a:pt x="502586" y="125690"/>
                  <a:pt x="404632" y="37262"/>
                  <a:pt x="286436" y="37262"/>
                </a:cubicBezTo>
                <a:cubicBezTo>
                  <a:pt x="168148" y="37262"/>
                  <a:pt x="70193" y="125690"/>
                  <a:pt x="55616" y="239885"/>
                </a:cubicBezTo>
                <a:cubicBezTo>
                  <a:pt x="64344" y="246188"/>
                  <a:pt x="70007" y="256477"/>
                  <a:pt x="70007" y="268063"/>
                </a:cubicBezTo>
                <a:lnTo>
                  <a:pt x="70007" y="322751"/>
                </a:lnTo>
                <a:cubicBezTo>
                  <a:pt x="70007" y="342031"/>
                  <a:pt x="54316" y="357696"/>
                  <a:pt x="35004" y="357696"/>
                </a:cubicBezTo>
                <a:cubicBezTo>
                  <a:pt x="15691" y="357696"/>
                  <a:pt x="0" y="342031"/>
                  <a:pt x="0" y="322751"/>
                </a:cubicBezTo>
                <a:lnTo>
                  <a:pt x="0" y="268063"/>
                </a:lnTo>
                <a:cubicBezTo>
                  <a:pt x="0" y="254809"/>
                  <a:pt x="7428" y="243315"/>
                  <a:pt x="18291" y="237383"/>
                </a:cubicBezTo>
                <a:cubicBezTo>
                  <a:pt x="25440" y="177504"/>
                  <a:pt x="52181" y="122167"/>
                  <a:pt x="95448" y="78973"/>
                </a:cubicBezTo>
                <a:cubicBezTo>
                  <a:pt x="146514" y="27993"/>
                  <a:pt x="214293" y="0"/>
                  <a:pt x="286436" y="0"/>
                </a:cubicBezTo>
                <a:close/>
              </a:path>
            </a:pathLst>
          </a:custGeom>
          <a:solidFill>
            <a:schemeClr val="accent1"/>
          </a:solidFill>
          <a:ln>
            <a:noFill/>
          </a:ln>
        </p:spPr>
      </p:sp>
      <p:sp>
        <p:nvSpPr>
          <p:cNvPr id="14" name="圆角矩形标注 19">
            <a:extLst>
              <a:ext uri="{FF2B5EF4-FFF2-40B4-BE49-F238E27FC236}">
                <a16:creationId xmlns="" xmlns:a16="http://schemas.microsoft.com/office/drawing/2014/main" id="{D04BAC38-7966-43EE-8C31-F777172FB8EE}"/>
              </a:ext>
            </a:extLst>
          </p:cNvPr>
          <p:cNvSpPr>
            <a:spLocks noChangeAspect="1"/>
          </p:cNvSpPr>
          <p:nvPr/>
        </p:nvSpPr>
        <p:spPr>
          <a:xfrm>
            <a:off x="2788159" y="2269164"/>
            <a:ext cx="7623354" cy="2298502"/>
          </a:xfrm>
          <a:prstGeom prst="wedgeRoundRectCallout">
            <a:avLst>
              <a:gd name="adj1" fmla="val 56622"/>
              <a:gd name="adj2" fmla="val -20788"/>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indent="457200" hangingPunct="0">
              <a:lnSpc>
                <a:spcPct val="150000"/>
              </a:lnSpc>
            </a:pPr>
            <a:r>
              <a:rPr lang="en-US" altLang="zh-CN" dirty="0"/>
              <a:t>Halo, Android 10 </a:t>
            </a:r>
            <a:r>
              <a:rPr lang="en-US" altLang="zh-CN" dirty="0" err="1"/>
              <a:t>tidak</a:t>
            </a:r>
            <a:r>
              <a:rPr lang="en-US" altLang="zh-CN" dirty="0"/>
              <a:t> </a:t>
            </a:r>
            <a:r>
              <a:rPr lang="en-US" altLang="zh-CN" dirty="0" err="1"/>
              <a:t>mendukung</a:t>
            </a:r>
            <a:r>
              <a:rPr lang="en-US" altLang="zh-CN" dirty="0"/>
              <a:t> </a:t>
            </a:r>
            <a:r>
              <a:rPr lang="en-US" altLang="zh-CN" dirty="0" err="1"/>
              <a:t>menghubungkan</a:t>
            </a:r>
            <a:r>
              <a:rPr lang="en-US" altLang="zh-CN" dirty="0"/>
              <a:t> 5 </a:t>
            </a:r>
            <a:r>
              <a:rPr lang="en-US" altLang="zh-CN" dirty="0" err="1"/>
              <a:t>perangkat</a:t>
            </a:r>
            <a:r>
              <a:rPr lang="en-US" altLang="zh-CN" dirty="0"/>
              <a:t> audio Bluetooth pada </a:t>
            </a:r>
            <a:r>
              <a:rPr lang="en-US" altLang="zh-CN" dirty="0" err="1"/>
              <a:t>saat</a:t>
            </a:r>
            <a:r>
              <a:rPr lang="en-US" altLang="zh-CN" dirty="0"/>
              <a:t> yang </a:t>
            </a:r>
            <a:r>
              <a:rPr lang="en-US" altLang="zh-CN" dirty="0" err="1"/>
              <a:t>bersamaan</a:t>
            </a:r>
            <a:r>
              <a:rPr lang="en-US" altLang="zh-CN" dirty="0"/>
              <a:t>. </a:t>
            </a:r>
            <a:r>
              <a:rPr lang="en-US" altLang="zh-CN" dirty="0" err="1"/>
              <a:t>Ponsel</a:t>
            </a:r>
            <a:r>
              <a:rPr lang="en-US" altLang="zh-CN" dirty="0"/>
              <a:t> di platform MTK </a:t>
            </a:r>
            <a:r>
              <a:rPr lang="en-US" altLang="zh-CN" dirty="0" err="1"/>
              <a:t>hanya</a:t>
            </a:r>
            <a:r>
              <a:rPr lang="en-US" altLang="zh-CN" dirty="0"/>
              <a:t> </a:t>
            </a:r>
            <a:r>
              <a:rPr lang="en-US" altLang="zh-CN" dirty="0" err="1"/>
              <a:t>dapat</a:t>
            </a:r>
            <a:r>
              <a:rPr lang="en-US" altLang="zh-CN" dirty="0"/>
              <a:t> </a:t>
            </a:r>
            <a:r>
              <a:rPr lang="en-US" altLang="zh-CN" dirty="0" err="1"/>
              <a:t>menghubungkan</a:t>
            </a:r>
            <a:r>
              <a:rPr lang="en-US" altLang="zh-CN" dirty="0"/>
              <a:t> 2 </a:t>
            </a:r>
            <a:r>
              <a:rPr lang="en-US" altLang="zh-CN" dirty="0" err="1"/>
              <a:t>perangkat</a:t>
            </a:r>
            <a:r>
              <a:rPr lang="en-US" altLang="zh-CN" dirty="0"/>
              <a:t> Bluetooth pada </a:t>
            </a:r>
            <a:r>
              <a:rPr lang="en-US" altLang="zh-CN" dirty="0" err="1"/>
              <a:t>saat</a:t>
            </a:r>
            <a:r>
              <a:rPr lang="en-US" altLang="zh-CN" dirty="0"/>
              <a:t> yang </a:t>
            </a:r>
            <a:r>
              <a:rPr lang="en-US" altLang="zh-CN" dirty="0" err="1"/>
              <a:t>sama</a:t>
            </a:r>
            <a:r>
              <a:rPr lang="en-US" altLang="zh-CN" dirty="0"/>
              <a:t>, </a:t>
            </a:r>
            <a:r>
              <a:rPr lang="en-US" altLang="zh-CN" dirty="0" err="1"/>
              <a:t>tetapi</a:t>
            </a:r>
            <a:r>
              <a:rPr lang="en-US" altLang="zh-CN" dirty="0"/>
              <a:t> </a:t>
            </a:r>
            <a:r>
              <a:rPr lang="en-US" altLang="zh-CN" dirty="0" err="1"/>
              <a:t>hanya</a:t>
            </a:r>
            <a:r>
              <a:rPr lang="en-US" altLang="zh-CN" dirty="0"/>
              <a:t> </a:t>
            </a:r>
            <a:r>
              <a:rPr lang="en-US" altLang="zh-CN" dirty="0" err="1"/>
              <a:t>satu</a:t>
            </a:r>
            <a:r>
              <a:rPr lang="en-US" altLang="zh-CN" dirty="0"/>
              <a:t> di daftar Bluetooth yang </a:t>
            </a:r>
            <a:r>
              <a:rPr lang="en-US" altLang="zh-CN" dirty="0" err="1"/>
              <a:t>akan</a:t>
            </a:r>
            <a:r>
              <a:rPr lang="en-US" altLang="zh-CN" dirty="0"/>
              <a:t> </a:t>
            </a:r>
            <a:r>
              <a:rPr lang="en-US" altLang="zh-CN" dirty="0" err="1"/>
              <a:t>menampilkan</a:t>
            </a:r>
            <a:r>
              <a:rPr lang="en-US" altLang="zh-CN" dirty="0"/>
              <a:t> "</a:t>
            </a:r>
            <a:r>
              <a:rPr lang="en-US" altLang="zh-CN" dirty="0" err="1"/>
              <a:t>Sedang</a:t>
            </a:r>
            <a:r>
              <a:rPr lang="en-US" altLang="zh-CN" dirty="0"/>
              <a:t> </a:t>
            </a:r>
            <a:r>
              <a:rPr lang="en-US" altLang="zh-CN" dirty="0" err="1"/>
              <a:t>digunakan</a:t>
            </a:r>
            <a:r>
              <a:rPr lang="en-US" altLang="zh-CN" dirty="0"/>
              <a:t>" dan yang </a:t>
            </a:r>
            <a:r>
              <a:rPr lang="en-US" altLang="zh-CN" dirty="0" err="1"/>
              <a:t>lainnya</a:t>
            </a:r>
            <a:r>
              <a:rPr lang="en-US" altLang="zh-CN" dirty="0"/>
              <a:t> </a:t>
            </a:r>
            <a:r>
              <a:rPr lang="en-US" altLang="zh-CN" dirty="0" err="1"/>
              <a:t>akan</a:t>
            </a:r>
            <a:r>
              <a:rPr lang="en-US" altLang="zh-CN" dirty="0"/>
              <a:t> </a:t>
            </a:r>
            <a:r>
              <a:rPr lang="en-US" altLang="zh-CN" dirty="0" err="1"/>
              <a:t>menampilkan</a:t>
            </a:r>
            <a:r>
              <a:rPr lang="en-US" altLang="zh-CN" dirty="0"/>
              <a:t> "</a:t>
            </a:r>
            <a:r>
              <a:rPr lang="en-US" altLang="zh-CN" dirty="0" err="1"/>
              <a:t>Tersambung</a:t>
            </a:r>
            <a:r>
              <a:rPr lang="en-US" altLang="zh-CN" dirty="0"/>
              <a:t>" ", </a:t>
            </a:r>
            <a:r>
              <a:rPr lang="en-US" altLang="zh-CN" dirty="0" err="1"/>
              <a:t>suara</a:t>
            </a:r>
            <a:r>
              <a:rPr lang="en-US" altLang="zh-CN" dirty="0"/>
              <a:t> </a:t>
            </a:r>
            <a:r>
              <a:rPr lang="en-US" altLang="zh-CN" dirty="0" err="1"/>
              <a:t>akan</a:t>
            </a:r>
            <a:r>
              <a:rPr lang="en-US" altLang="zh-CN" dirty="0"/>
              <a:t> </a:t>
            </a:r>
            <a:r>
              <a:rPr lang="en-US" altLang="zh-CN" dirty="0" err="1"/>
              <a:t>dikeluarkan</a:t>
            </a:r>
            <a:r>
              <a:rPr lang="en-US" altLang="zh-CN" dirty="0"/>
              <a:t> </a:t>
            </a:r>
            <a:r>
              <a:rPr lang="en-US" altLang="zh-CN" dirty="0" err="1"/>
              <a:t>dari</a:t>
            </a:r>
            <a:r>
              <a:rPr lang="en-US" altLang="zh-CN" dirty="0"/>
              <a:t> </a:t>
            </a:r>
            <a:r>
              <a:rPr lang="en-US" altLang="zh-CN" dirty="0" smtClean="0"/>
              <a:t>“</a:t>
            </a:r>
            <a:r>
              <a:rPr lang="en-US" altLang="zh-CN" dirty="0" err="1" smtClean="0"/>
              <a:t>Perangkat</a:t>
            </a:r>
            <a:r>
              <a:rPr lang="en-US" altLang="zh-CN" dirty="0" smtClean="0"/>
              <a:t> </a:t>
            </a:r>
            <a:r>
              <a:rPr lang="en-US" altLang="zh-CN" dirty="0" err="1" smtClean="0"/>
              <a:t>sedang</a:t>
            </a:r>
            <a:r>
              <a:rPr lang="en-US" altLang="zh-CN" dirty="0" smtClean="0"/>
              <a:t> </a:t>
            </a:r>
            <a:r>
              <a:rPr lang="en-US" altLang="zh-CN" dirty="0" err="1" smtClean="0"/>
              <a:t>digunakan</a:t>
            </a:r>
            <a:r>
              <a:rPr lang="en-US" altLang="zh-CN" dirty="0" smtClean="0"/>
              <a:t>", </a:t>
            </a:r>
            <a:r>
              <a:rPr lang="en-US" altLang="zh-CN" dirty="0"/>
              <a:t>Anda </a:t>
            </a:r>
            <a:r>
              <a:rPr lang="en-US" altLang="zh-CN" dirty="0" err="1"/>
              <a:t>dapat</a:t>
            </a:r>
            <a:r>
              <a:rPr lang="en-US" altLang="zh-CN" dirty="0"/>
              <a:t> </a:t>
            </a:r>
            <a:r>
              <a:rPr lang="en-US" altLang="zh-CN" dirty="0" err="1"/>
              <a:t>mengklik</a:t>
            </a:r>
            <a:r>
              <a:rPr lang="en-US" altLang="zh-CN" dirty="0"/>
              <a:t> </a:t>
            </a:r>
            <a:r>
              <a:rPr lang="en-US" altLang="zh-CN" dirty="0" err="1"/>
              <a:t>perangkat</a:t>
            </a:r>
            <a:r>
              <a:rPr lang="en-US" altLang="zh-CN" dirty="0"/>
              <a:t> </a:t>
            </a:r>
            <a:r>
              <a:rPr lang="en-US" altLang="zh-CN" dirty="0" err="1"/>
              <a:t>secara</a:t>
            </a:r>
            <a:r>
              <a:rPr lang="en-US" altLang="zh-CN" dirty="0"/>
              <a:t> manual </a:t>
            </a:r>
            <a:r>
              <a:rPr lang="en-US" altLang="zh-CN" dirty="0" err="1"/>
              <a:t>untuk</a:t>
            </a:r>
            <a:r>
              <a:rPr lang="en-US" altLang="zh-CN" dirty="0"/>
              <a:t> </a:t>
            </a:r>
            <a:r>
              <a:rPr lang="en-US" altLang="zh-CN" dirty="0" err="1"/>
              <a:t>beralih</a:t>
            </a:r>
            <a:r>
              <a:rPr lang="en-US" altLang="zh-CN" dirty="0"/>
              <a:t>.</a:t>
            </a:r>
          </a:p>
        </p:txBody>
      </p:sp>
      <p:sp>
        <p:nvSpPr>
          <p:cNvPr id="15" name="文本框 14">
            <a:extLst>
              <a:ext uri="{FF2B5EF4-FFF2-40B4-BE49-F238E27FC236}">
                <a16:creationId xmlns="" xmlns:a16="http://schemas.microsoft.com/office/drawing/2014/main" id="{BE301E9F-04A2-463F-863A-699D4D567D9D}"/>
              </a:ext>
            </a:extLst>
          </p:cNvPr>
          <p:cNvSpPr txBox="1"/>
          <p:nvPr/>
        </p:nvSpPr>
        <p:spPr>
          <a:xfrm>
            <a:off x="357151" y="5934672"/>
            <a:ext cx="11477698"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hangingPunct="0">
              <a:buFont typeface="Wingdings" panose="05000000000000000000" pitchFamily="2" charset="2"/>
              <a:buChar char="Ø"/>
            </a:pPr>
            <a:r>
              <a:rPr lang="en-US" altLang="zh-CN" sz="1600" dirty="0" err="1">
                <a:latin typeface="OPPOSans-M" panose="00020600040101010101" pitchFamily="18" charset="-122"/>
                <a:ea typeface="OPPOSans-M" panose="00020600040101010101" pitchFamily="18" charset="-122"/>
              </a:rPr>
              <a:t>Catatan</a:t>
            </a:r>
            <a:r>
              <a:rPr lang="en-US" altLang="zh-CN" sz="1600" dirty="0">
                <a:latin typeface="OPPOSans-M" panose="00020600040101010101" pitchFamily="18" charset="-122"/>
                <a:ea typeface="OPPOSans-M" panose="00020600040101010101" pitchFamily="18" charset="-122"/>
              </a:rPr>
              <a:t>:</a:t>
            </a:r>
            <a:r>
              <a:rPr lang="en-US" altLang="zh-CN" sz="1600" kern="0" dirty="0">
                <a:solidFill>
                  <a:srgbClr val="000000"/>
                </a:solidFill>
                <a:latin typeface="OPPOSans-M" panose="00020600040101010101" pitchFamily="18" charset="-122"/>
                <a:ea typeface="OPPOSans-M" panose="00020600040101010101" pitchFamily="18" charset="-122"/>
                <a:sym typeface="OPPOSans-M"/>
              </a:rPr>
              <a:t> </a:t>
            </a:r>
            <a:r>
              <a:rPr lang="en-US" altLang="zh-CN" sz="1600" kern="0" dirty="0" err="1">
                <a:solidFill>
                  <a:srgbClr val="000000"/>
                </a:solidFill>
                <a:latin typeface="OPPOSans-M"/>
                <a:ea typeface="OPPOSans-M"/>
                <a:sym typeface="OPPOSans-M"/>
              </a:rPr>
              <a:t>Pertanyaan</a:t>
            </a:r>
            <a:r>
              <a:rPr lang="en-US" altLang="zh-CN" sz="1600" kern="0" dirty="0">
                <a:solidFill>
                  <a:srgbClr val="000000"/>
                </a:solidFill>
                <a:latin typeface="OPPOSans-M"/>
                <a:ea typeface="OPPOSans-M"/>
                <a:sym typeface="OPPOSans-M"/>
              </a:rPr>
              <a:t> </a:t>
            </a:r>
            <a:r>
              <a:rPr lang="en-US" altLang="zh-CN" sz="1600" kern="0" dirty="0" err="1">
                <a:solidFill>
                  <a:srgbClr val="000000"/>
                </a:solidFill>
                <a:latin typeface="OPPOSans-M"/>
                <a:ea typeface="OPPOSans-M"/>
                <a:sym typeface="OPPOSans-M"/>
              </a:rPr>
              <a:t>ini</a:t>
            </a:r>
            <a:r>
              <a:rPr lang="en-US" altLang="zh-CN" sz="1600" kern="0" dirty="0">
                <a:solidFill>
                  <a:srgbClr val="000000"/>
                </a:solidFill>
                <a:latin typeface="OPPOSans-M"/>
                <a:ea typeface="OPPOSans-M"/>
                <a:sym typeface="OPPOSans-M"/>
              </a:rPr>
              <a:t> </a:t>
            </a:r>
            <a:r>
              <a:rPr lang="en-US" altLang="zh-CN" sz="1600" kern="0" dirty="0" err="1">
                <a:solidFill>
                  <a:srgbClr val="000000"/>
                </a:solidFill>
                <a:latin typeface="OPPOSans-M"/>
                <a:ea typeface="OPPOSans-M"/>
                <a:sym typeface="OPPOSans-M"/>
              </a:rPr>
              <a:t>berlaku</a:t>
            </a:r>
            <a:r>
              <a:rPr lang="en-US" altLang="zh-CN" sz="1600" kern="0" dirty="0">
                <a:solidFill>
                  <a:srgbClr val="000000"/>
                </a:solidFill>
                <a:latin typeface="OPPOSans-M"/>
                <a:ea typeface="OPPOSans-M"/>
                <a:sym typeface="OPPOSans-M"/>
              </a:rPr>
              <a:t> </a:t>
            </a:r>
            <a:r>
              <a:rPr lang="en-US" altLang="zh-CN" sz="1600" kern="0" dirty="0" err="1">
                <a:solidFill>
                  <a:srgbClr val="000000"/>
                </a:solidFill>
                <a:latin typeface="OPPOSans-M"/>
                <a:ea typeface="OPPOSans-M"/>
                <a:sym typeface="OPPOSans-M"/>
              </a:rPr>
              <a:t>untuk</a:t>
            </a:r>
            <a:r>
              <a:rPr lang="en-US" altLang="zh-CN" sz="1600" kern="0" dirty="0">
                <a:solidFill>
                  <a:srgbClr val="000000"/>
                </a:solidFill>
                <a:latin typeface="OPPOSans-M"/>
                <a:ea typeface="OPPOSans-M"/>
                <a:sym typeface="OPPOSans-M"/>
              </a:rPr>
              <a:t> </a:t>
            </a:r>
            <a:r>
              <a:rPr lang="en-US" altLang="zh-CN" sz="1600" kern="0" dirty="0" err="1">
                <a:solidFill>
                  <a:srgbClr val="000000"/>
                </a:solidFill>
                <a:latin typeface="OPPOSans-M"/>
                <a:ea typeface="OPPOSans-M"/>
                <a:sym typeface="OPPOSans-M"/>
              </a:rPr>
              <a:t>semua</a:t>
            </a:r>
            <a:r>
              <a:rPr lang="en-US" altLang="zh-CN" sz="1600" kern="0" dirty="0">
                <a:solidFill>
                  <a:srgbClr val="000000"/>
                </a:solidFill>
                <a:latin typeface="OPPOSans-M"/>
                <a:ea typeface="OPPOSans-M"/>
                <a:sym typeface="OPPOSans-M"/>
              </a:rPr>
              <a:t> </a:t>
            </a:r>
            <a:r>
              <a:rPr lang="en-US" altLang="zh-CN" sz="1600" kern="0" dirty="0" err="1">
                <a:solidFill>
                  <a:srgbClr val="000000"/>
                </a:solidFill>
                <a:latin typeface="OPPOSans-M"/>
                <a:ea typeface="OPPOSans-M"/>
                <a:sym typeface="OPPOSans-M"/>
              </a:rPr>
              <a:t>ponsel</a:t>
            </a:r>
            <a:r>
              <a:rPr lang="en-US" altLang="zh-CN" sz="1600" kern="0" dirty="0">
                <a:solidFill>
                  <a:srgbClr val="000000"/>
                </a:solidFill>
                <a:latin typeface="OPPOSans-M"/>
                <a:ea typeface="OPPOSans-M"/>
                <a:sym typeface="OPPOSans-M"/>
              </a:rPr>
              <a:t> yang </a:t>
            </a:r>
            <a:r>
              <a:rPr lang="en-US" altLang="zh-CN" sz="1600" kern="0" dirty="0" err="1">
                <a:solidFill>
                  <a:srgbClr val="000000"/>
                </a:solidFill>
                <a:latin typeface="OPPOSans-M"/>
                <a:ea typeface="OPPOSans-M"/>
                <a:sym typeface="OPPOSans-M"/>
              </a:rPr>
              <a:t>menggunakan</a:t>
            </a:r>
            <a:r>
              <a:rPr lang="en-US" altLang="zh-CN" sz="1600" kern="0" dirty="0">
                <a:solidFill>
                  <a:srgbClr val="000000"/>
                </a:solidFill>
                <a:latin typeface="OPPOSans-M"/>
                <a:ea typeface="OPPOSans-M"/>
                <a:sym typeface="OPPOSans-M"/>
              </a:rPr>
              <a:t> platform </a:t>
            </a:r>
            <a:r>
              <a:rPr lang="en-US" altLang="zh-CN" sz="1600" kern="0" dirty="0" err="1">
                <a:solidFill>
                  <a:srgbClr val="000000"/>
                </a:solidFill>
                <a:latin typeface="OPPOSans-M"/>
                <a:ea typeface="OPPOSans-M"/>
                <a:sym typeface="OPPOSans-M"/>
              </a:rPr>
              <a:t>prosesor</a:t>
            </a:r>
            <a:r>
              <a:rPr lang="en-US" altLang="zh-CN" sz="1600" kern="0" dirty="0">
                <a:solidFill>
                  <a:srgbClr val="000000"/>
                </a:solidFill>
                <a:latin typeface="OPPOSans-M"/>
                <a:ea typeface="OPPOSans-M"/>
                <a:sym typeface="OPPOSans-M"/>
              </a:rPr>
              <a:t> MediaTek </a:t>
            </a:r>
            <a:r>
              <a:rPr lang="en-US" altLang="zh-CN" sz="1600" kern="0" dirty="0" err="1">
                <a:solidFill>
                  <a:srgbClr val="000000"/>
                </a:solidFill>
                <a:latin typeface="OPPOSans-M"/>
                <a:ea typeface="OPPOSans-M"/>
                <a:sym typeface="OPPOSans-M"/>
              </a:rPr>
              <a:t>Dimensity</a:t>
            </a:r>
            <a:r>
              <a:rPr lang="en-US" altLang="zh-CN" sz="1600" kern="0" dirty="0">
                <a:solidFill>
                  <a:srgbClr val="000000"/>
                </a:solidFill>
                <a:latin typeface="OPPOSans-M"/>
                <a:ea typeface="OPPOSans-M"/>
                <a:sym typeface="OPPOSans-M"/>
              </a:rPr>
              <a:t> 720 (Juga </a:t>
            </a:r>
            <a:r>
              <a:rPr lang="en-US" altLang="zh-CN" sz="1600" kern="0" dirty="0" err="1">
                <a:solidFill>
                  <a:srgbClr val="000000"/>
                </a:solidFill>
                <a:latin typeface="OPPOSans-M"/>
                <a:ea typeface="OPPOSans-M"/>
                <a:sym typeface="OPPOSans-M"/>
              </a:rPr>
              <a:t>dikenal</a:t>
            </a:r>
            <a:r>
              <a:rPr lang="en-US" altLang="zh-CN" sz="1600" kern="0" dirty="0">
                <a:solidFill>
                  <a:srgbClr val="000000"/>
                </a:solidFill>
                <a:latin typeface="OPPOSans-M"/>
                <a:ea typeface="OPPOSans-M"/>
                <a:sym typeface="OPPOSans-M"/>
              </a:rPr>
              <a:t> </a:t>
            </a:r>
            <a:r>
              <a:rPr lang="en-US" altLang="zh-CN" sz="1600" kern="0" dirty="0" err="1">
                <a:solidFill>
                  <a:srgbClr val="000000"/>
                </a:solidFill>
                <a:latin typeface="OPPOSans-M"/>
                <a:ea typeface="OPPOSans-M"/>
                <a:sym typeface="OPPOSans-M"/>
              </a:rPr>
              <a:t>sebagai</a:t>
            </a:r>
            <a:r>
              <a:rPr lang="en-US" altLang="zh-CN" sz="1600" kern="0" dirty="0">
                <a:solidFill>
                  <a:srgbClr val="000000"/>
                </a:solidFill>
                <a:latin typeface="OPPOSans-M"/>
                <a:ea typeface="OPPOSans-M"/>
                <a:sym typeface="OPPOSans-M"/>
              </a:rPr>
              <a:t>: MTK 5G-B).</a:t>
            </a:r>
            <a:endParaRPr kumimoji="0" lang="zh-CN" altLang="en-US" sz="1600" b="0" i="0" u="none" strike="noStrike" cap="none" spc="0" normalizeH="0" baseline="0" dirty="0">
              <a:ln>
                <a:noFill/>
              </a:ln>
              <a:solidFill>
                <a:srgbClr val="000000"/>
              </a:solidFill>
              <a:effectLst/>
              <a:uFillTx/>
              <a:latin typeface="+mj-lt"/>
              <a:ea typeface="OPPOSans R"/>
              <a:cs typeface="+mj-cs"/>
              <a:sym typeface="Calibri"/>
            </a:endParaRPr>
          </a:p>
        </p:txBody>
      </p:sp>
    </p:spTree>
    <p:extLst>
      <p:ext uri="{BB962C8B-B14F-4D97-AF65-F5344CB8AC3E}">
        <p14:creationId xmlns="" xmlns:p14="http://schemas.microsoft.com/office/powerpoint/2010/main" val="4283069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 xmlns:a16="http://schemas.microsoft.com/office/drawing/2014/main" id="{EA803C83-7BB3-4722-B15B-1C6ECABC0AAC}"/>
              </a:ext>
            </a:extLst>
          </p:cNvPr>
          <p:cNvSpPr/>
          <p:nvPr/>
        </p:nvSpPr>
        <p:spPr>
          <a:xfrm>
            <a:off x="843735" y="1425360"/>
            <a:ext cx="10769599" cy="4007279"/>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矩形 16">
            <a:extLst>
              <a:ext uri="{FF2B5EF4-FFF2-40B4-BE49-F238E27FC236}">
                <a16:creationId xmlns="" xmlns:a16="http://schemas.microsoft.com/office/drawing/2014/main" id="{409441F1-513F-4913-BCAE-45BC393096AE}"/>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74" name="文本框 24">
            <a:extLst>
              <a:ext uri="{FF2B5EF4-FFF2-40B4-BE49-F238E27FC236}">
                <a16:creationId xmlns="" xmlns:a16="http://schemas.microsoft.com/office/drawing/2014/main" id="{83C29CCB-6C0C-4360-ABC9-85B5CA02F9EA}"/>
              </a:ext>
            </a:extLst>
          </p:cNvPr>
          <p:cNvSpPr txBox="1"/>
          <p:nvPr/>
        </p:nvSpPr>
        <p:spPr>
          <a:xfrm>
            <a:off x="3933648" y="375464"/>
            <a:ext cx="4324703"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defTabSz="608965">
              <a:defRPr sz="4400">
                <a:latin typeface="OPPOSans-M"/>
                <a:ea typeface="OPPOSans-M"/>
                <a:cs typeface="OPPOSans-M"/>
                <a:sym typeface="OPPOSans-M"/>
              </a:defRPr>
            </a:lvl1pPr>
          </a:lstStyle>
          <a:p>
            <a:pPr marL="0" marR="0" lvl="0" indent="0" defTabSz="608965" rtl="0" eaLnBrk="1" fontAlgn="auto" latinLnBrk="0" hangingPunct="0">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000000"/>
                </a:solidFill>
                <a:effectLst/>
                <a:uLnTx/>
                <a:uFillTx/>
                <a:latin typeface="OPPOSans-M"/>
                <a:ea typeface="OPPOSans-M"/>
                <a:sym typeface="OPPOSans-M"/>
              </a:rPr>
              <a:t>A73 5G KSP</a:t>
            </a:r>
          </a:p>
        </p:txBody>
      </p:sp>
      <p:sp>
        <p:nvSpPr>
          <p:cNvPr id="75" name="文本框 74">
            <a:extLst>
              <a:ext uri="{FF2B5EF4-FFF2-40B4-BE49-F238E27FC236}">
                <a16:creationId xmlns="" xmlns:a16="http://schemas.microsoft.com/office/drawing/2014/main" id="{94589020-60DF-4287-9907-61B0E4CC1071}"/>
              </a:ext>
            </a:extLst>
          </p:cNvPr>
          <p:cNvSpPr txBox="1"/>
          <p:nvPr/>
        </p:nvSpPr>
        <p:spPr>
          <a:xfrm rot="5400000">
            <a:off x="-467334" y="5741234"/>
            <a:ext cx="136992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Calibri"/>
                <a:ea typeface="+mj-ea"/>
                <a:cs typeface="Calibri"/>
                <a:sym typeface="Calibri"/>
              </a:rPr>
              <a:t>OPPO A73 5G</a:t>
            </a:r>
            <a:endParaRPr kumimoji="0" lang="zh-CN" altLang="en-US" sz="1800" b="0" i="0" u="none" strike="noStrike" kern="0" cap="none" spc="0" normalizeH="0" baseline="0" noProof="0" dirty="0">
              <a:ln>
                <a:noFill/>
              </a:ln>
              <a:solidFill>
                <a:srgbClr val="000000"/>
              </a:solidFill>
              <a:effectLst/>
              <a:uLnTx/>
              <a:uFillTx/>
              <a:latin typeface="Calibri"/>
              <a:ea typeface="+mj-ea"/>
              <a:cs typeface="Calibri"/>
              <a:sym typeface="Calibri"/>
            </a:endParaRPr>
          </a:p>
        </p:txBody>
      </p:sp>
      <p:grpSp>
        <p:nvGrpSpPr>
          <p:cNvPr id="11" name="组合 10">
            <a:extLst>
              <a:ext uri="{FF2B5EF4-FFF2-40B4-BE49-F238E27FC236}">
                <a16:creationId xmlns="" xmlns:a16="http://schemas.microsoft.com/office/drawing/2014/main" id="{601E6623-0C34-4ACF-BA98-EF3381282F7D}"/>
              </a:ext>
            </a:extLst>
          </p:cNvPr>
          <p:cNvGrpSpPr/>
          <p:nvPr/>
        </p:nvGrpSpPr>
        <p:grpSpPr>
          <a:xfrm>
            <a:off x="1416051" y="1824568"/>
            <a:ext cx="1477432" cy="1477432"/>
            <a:chOff x="1149351" y="1824568"/>
            <a:chExt cx="2311400" cy="2311400"/>
          </a:xfrm>
        </p:grpSpPr>
        <p:sp>
          <p:nvSpPr>
            <p:cNvPr id="4" name="流程图: 接点 3">
              <a:extLst>
                <a:ext uri="{FF2B5EF4-FFF2-40B4-BE49-F238E27FC236}">
                  <a16:creationId xmlns="" xmlns:a16="http://schemas.microsoft.com/office/drawing/2014/main" id="{325440CC-BD8B-4B94-8BF3-2BC934FBAA9E}"/>
                </a:ext>
              </a:extLst>
            </p:cNvPr>
            <p:cNvSpPr/>
            <p:nvPr/>
          </p:nvSpPr>
          <p:spPr>
            <a:xfrm>
              <a:off x="1149351" y="1824568"/>
              <a:ext cx="2311400" cy="2311400"/>
            </a:xfrm>
            <a:prstGeom prst="flowChartConnector">
              <a:avLst/>
            </a:prstGeom>
            <a:solidFill>
              <a:srgbClr val="D29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流程图: 接点 20">
              <a:extLst>
                <a:ext uri="{FF2B5EF4-FFF2-40B4-BE49-F238E27FC236}">
                  <a16:creationId xmlns="" xmlns:a16="http://schemas.microsoft.com/office/drawing/2014/main" id="{F3D55234-6E27-46CB-9975-B5F968749997}"/>
                </a:ext>
              </a:extLst>
            </p:cNvPr>
            <p:cNvSpPr/>
            <p:nvPr/>
          </p:nvSpPr>
          <p:spPr>
            <a:xfrm>
              <a:off x="1403399" y="2080268"/>
              <a:ext cx="1800000" cy="1800000"/>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tx1"/>
                  </a:solidFill>
                  <a:latin typeface="微软雅黑" panose="020B0503020204020204" pitchFamily="34" charset="-122"/>
                  <a:ea typeface="微软雅黑" panose="020B0503020204020204" pitchFamily="34" charset="-122"/>
                </a:rPr>
                <a:t>5</a:t>
              </a:r>
              <a:endParaRPr lang="zh-CN" altLang="en-US" sz="4400" dirty="0">
                <a:solidFill>
                  <a:schemeClr val="tx1"/>
                </a:solidFill>
                <a:latin typeface="微软雅黑" panose="020B0503020204020204" pitchFamily="34" charset="-122"/>
                <a:ea typeface="微软雅黑" panose="020B0503020204020204" pitchFamily="34" charset="-122"/>
              </a:endParaRPr>
            </a:p>
          </p:txBody>
        </p:sp>
      </p:grpSp>
      <p:grpSp>
        <p:nvGrpSpPr>
          <p:cNvPr id="52" name="组合 51">
            <a:extLst>
              <a:ext uri="{FF2B5EF4-FFF2-40B4-BE49-F238E27FC236}">
                <a16:creationId xmlns="" xmlns:a16="http://schemas.microsoft.com/office/drawing/2014/main" id="{271BA4F9-696B-4C15-8D9F-DA38E8106618}"/>
              </a:ext>
            </a:extLst>
          </p:cNvPr>
          <p:cNvGrpSpPr/>
          <p:nvPr/>
        </p:nvGrpSpPr>
        <p:grpSpPr>
          <a:xfrm>
            <a:off x="3461632" y="1824568"/>
            <a:ext cx="1477432" cy="1477432"/>
            <a:chOff x="1149351" y="1824568"/>
            <a:chExt cx="2311400" cy="2311400"/>
          </a:xfrm>
        </p:grpSpPr>
        <p:sp>
          <p:nvSpPr>
            <p:cNvPr id="53" name="流程图: 接点 52">
              <a:extLst>
                <a:ext uri="{FF2B5EF4-FFF2-40B4-BE49-F238E27FC236}">
                  <a16:creationId xmlns="" xmlns:a16="http://schemas.microsoft.com/office/drawing/2014/main" id="{FB8A6D8F-37AB-4592-8384-32E1B96AD5D3}"/>
                </a:ext>
              </a:extLst>
            </p:cNvPr>
            <p:cNvSpPr/>
            <p:nvPr/>
          </p:nvSpPr>
          <p:spPr>
            <a:xfrm>
              <a:off x="1149351" y="1824568"/>
              <a:ext cx="2311400" cy="2311400"/>
            </a:xfrm>
            <a:prstGeom prst="flowChartConnector">
              <a:avLst/>
            </a:prstGeom>
            <a:solidFill>
              <a:srgbClr val="D29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流程图: 接点 53">
              <a:extLst>
                <a:ext uri="{FF2B5EF4-FFF2-40B4-BE49-F238E27FC236}">
                  <a16:creationId xmlns="" xmlns:a16="http://schemas.microsoft.com/office/drawing/2014/main" id="{CA7B926A-D6AE-400D-9780-559DAE26A252}"/>
                </a:ext>
              </a:extLst>
            </p:cNvPr>
            <p:cNvSpPr/>
            <p:nvPr/>
          </p:nvSpPr>
          <p:spPr>
            <a:xfrm>
              <a:off x="1403399" y="2080268"/>
              <a:ext cx="1800000" cy="1800000"/>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tx1"/>
                  </a:solidFill>
                  <a:latin typeface="微软雅黑" panose="020B0503020204020204" pitchFamily="34" charset="-122"/>
                  <a:ea typeface="微软雅黑" panose="020B0503020204020204" pitchFamily="34" charset="-122"/>
                </a:rPr>
                <a:t>7</a:t>
              </a:r>
              <a:endParaRPr lang="zh-CN" altLang="en-US" sz="4400" dirty="0">
                <a:solidFill>
                  <a:schemeClr val="tx1"/>
                </a:solidFill>
                <a:latin typeface="微软雅黑" panose="020B0503020204020204" pitchFamily="34" charset="-122"/>
                <a:ea typeface="微软雅黑" panose="020B0503020204020204" pitchFamily="34" charset="-122"/>
              </a:endParaRPr>
            </a:p>
          </p:txBody>
        </p:sp>
      </p:grpSp>
      <p:grpSp>
        <p:nvGrpSpPr>
          <p:cNvPr id="55" name="组合 54">
            <a:extLst>
              <a:ext uri="{FF2B5EF4-FFF2-40B4-BE49-F238E27FC236}">
                <a16:creationId xmlns="" xmlns:a16="http://schemas.microsoft.com/office/drawing/2014/main" id="{15427778-11CD-424A-B2D9-100DC018DC54}"/>
              </a:ext>
            </a:extLst>
          </p:cNvPr>
          <p:cNvGrpSpPr/>
          <p:nvPr/>
        </p:nvGrpSpPr>
        <p:grpSpPr>
          <a:xfrm>
            <a:off x="5507213" y="1824568"/>
            <a:ext cx="1477432" cy="1477432"/>
            <a:chOff x="1149351" y="1824568"/>
            <a:chExt cx="2311400" cy="2311400"/>
          </a:xfrm>
        </p:grpSpPr>
        <p:sp>
          <p:nvSpPr>
            <p:cNvPr id="56" name="流程图: 接点 55">
              <a:extLst>
                <a:ext uri="{FF2B5EF4-FFF2-40B4-BE49-F238E27FC236}">
                  <a16:creationId xmlns="" xmlns:a16="http://schemas.microsoft.com/office/drawing/2014/main" id="{C5D0BF68-1781-48FF-A7C9-93B1D44D760B}"/>
                </a:ext>
              </a:extLst>
            </p:cNvPr>
            <p:cNvSpPr/>
            <p:nvPr/>
          </p:nvSpPr>
          <p:spPr>
            <a:xfrm>
              <a:off x="1149351" y="1824568"/>
              <a:ext cx="2311400" cy="2311400"/>
            </a:xfrm>
            <a:prstGeom prst="flowChartConnector">
              <a:avLst/>
            </a:prstGeom>
            <a:solidFill>
              <a:srgbClr val="D29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流程图: 接点 56">
              <a:extLst>
                <a:ext uri="{FF2B5EF4-FFF2-40B4-BE49-F238E27FC236}">
                  <a16:creationId xmlns="" xmlns:a16="http://schemas.microsoft.com/office/drawing/2014/main" id="{37C4DD78-2CA5-4B84-9A9D-E7D198EAF9B4}"/>
                </a:ext>
              </a:extLst>
            </p:cNvPr>
            <p:cNvSpPr/>
            <p:nvPr/>
          </p:nvSpPr>
          <p:spPr>
            <a:xfrm>
              <a:off x="1403399" y="2080268"/>
              <a:ext cx="1800000" cy="1800000"/>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tx1"/>
                  </a:solidFill>
                  <a:latin typeface="微软雅黑" panose="020B0503020204020204" pitchFamily="34" charset="-122"/>
                  <a:ea typeface="微软雅黑" panose="020B0503020204020204" pitchFamily="34" charset="-122"/>
                </a:rPr>
                <a:t>8</a:t>
              </a:r>
              <a:endParaRPr lang="zh-CN" altLang="en-US" sz="4400" dirty="0">
                <a:solidFill>
                  <a:schemeClr val="tx1"/>
                </a:solidFill>
                <a:latin typeface="微软雅黑" panose="020B0503020204020204" pitchFamily="34" charset="-122"/>
                <a:ea typeface="微软雅黑" panose="020B0503020204020204" pitchFamily="34" charset="-122"/>
              </a:endParaRPr>
            </a:p>
          </p:txBody>
        </p:sp>
      </p:grpSp>
      <p:grpSp>
        <p:nvGrpSpPr>
          <p:cNvPr id="58" name="组合 57">
            <a:extLst>
              <a:ext uri="{FF2B5EF4-FFF2-40B4-BE49-F238E27FC236}">
                <a16:creationId xmlns="" xmlns:a16="http://schemas.microsoft.com/office/drawing/2014/main" id="{6006C840-8788-49E4-AF51-B716324304B2}"/>
              </a:ext>
            </a:extLst>
          </p:cNvPr>
          <p:cNvGrpSpPr/>
          <p:nvPr/>
        </p:nvGrpSpPr>
        <p:grpSpPr>
          <a:xfrm>
            <a:off x="7552794" y="1824568"/>
            <a:ext cx="1477432" cy="1477432"/>
            <a:chOff x="1149351" y="1824568"/>
            <a:chExt cx="2311400" cy="2311400"/>
          </a:xfrm>
        </p:grpSpPr>
        <p:sp>
          <p:nvSpPr>
            <p:cNvPr id="59" name="流程图: 接点 58">
              <a:extLst>
                <a:ext uri="{FF2B5EF4-FFF2-40B4-BE49-F238E27FC236}">
                  <a16:creationId xmlns="" xmlns:a16="http://schemas.microsoft.com/office/drawing/2014/main" id="{F010AFF0-0E8E-4F48-9459-CCDB91711598}"/>
                </a:ext>
              </a:extLst>
            </p:cNvPr>
            <p:cNvSpPr/>
            <p:nvPr/>
          </p:nvSpPr>
          <p:spPr>
            <a:xfrm>
              <a:off x="1149351" y="1824568"/>
              <a:ext cx="2311400" cy="2311400"/>
            </a:xfrm>
            <a:prstGeom prst="flowChartConnector">
              <a:avLst/>
            </a:prstGeom>
            <a:solidFill>
              <a:srgbClr val="D29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流程图: 接点 59">
              <a:extLst>
                <a:ext uri="{FF2B5EF4-FFF2-40B4-BE49-F238E27FC236}">
                  <a16:creationId xmlns="" xmlns:a16="http://schemas.microsoft.com/office/drawing/2014/main" id="{90E42734-7397-40F4-9B6E-8EB0C421FB86}"/>
                </a:ext>
              </a:extLst>
            </p:cNvPr>
            <p:cNvSpPr/>
            <p:nvPr/>
          </p:nvSpPr>
          <p:spPr>
            <a:xfrm>
              <a:off x="1403399" y="2080268"/>
              <a:ext cx="1800000" cy="1800000"/>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tx1"/>
                  </a:solidFill>
                  <a:latin typeface="微软雅黑" panose="020B0503020204020204" pitchFamily="34" charset="-122"/>
                  <a:ea typeface="微软雅黑" panose="020B0503020204020204" pitchFamily="34" charset="-122"/>
                </a:rPr>
                <a:t>9</a:t>
              </a:r>
              <a:endParaRPr lang="zh-CN" altLang="en-US" sz="4400" dirty="0">
                <a:solidFill>
                  <a:schemeClr val="tx1"/>
                </a:solidFill>
                <a:latin typeface="微软雅黑" panose="020B0503020204020204" pitchFamily="34" charset="-122"/>
                <a:ea typeface="微软雅黑" panose="020B0503020204020204" pitchFamily="34" charset="-122"/>
              </a:endParaRPr>
            </a:p>
          </p:txBody>
        </p:sp>
      </p:grpSp>
      <p:grpSp>
        <p:nvGrpSpPr>
          <p:cNvPr id="61" name="组合 60">
            <a:extLst>
              <a:ext uri="{FF2B5EF4-FFF2-40B4-BE49-F238E27FC236}">
                <a16:creationId xmlns="" xmlns:a16="http://schemas.microsoft.com/office/drawing/2014/main" id="{B0C67EE4-878A-4461-BE53-121FCF3F6298}"/>
              </a:ext>
            </a:extLst>
          </p:cNvPr>
          <p:cNvGrpSpPr/>
          <p:nvPr/>
        </p:nvGrpSpPr>
        <p:grpSpPr>
          <a:xfrm>
            <a:off x="9598375" y="1824568"/>
            <a:ext cx="1477432" cy="1477432"/>
            <a:chOff x="1149351" y="1824568"/>
            <a:chExt cx="2311400" cy="2311400"/>
          </a:xfrm>
        </p:grpSpPr>
        <p:sp>
          <p:nvSpPr>
            <p:cNvPr id="62" name="流程图: 接点 61">
              <a:extLst>
                <a:ext uri="{FF2B5EF4-FFF2-40B4-BE49-F238E27FC236}">
                  <a16:creationId xmlns="" xmlns:a16="http://schemas.microsoft.com/office/drawing/2014/main" id="{1375208F-4052-4E8A-8ACE-6F637BAF6998}"/>
                </a:ext>
              </a:extLst>
            </p:cNvPr>
            <p:cNvSpPr/>
            <p:nvPr/>
          </p:nvSpPr>
          <p:spPr>
            <a:xfrm>
              <a:off x="1149351" y="1824568"/>
              <a:ext cx="2311400" cy="2311400"/>
            </a:xfrm>
            <a:prstGeom prst="flowChartConnector">
              <a:avLst/>
            </a:prstGeom>
            <a:solidFill>
              <a:srgbClr val="D29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流程图: 接点 62">
              <a:extLst>
                <a:ext uri="{FF2B5EF4-FFF2-40B4-BE49-F238E27FC236}">
                  <a16:creationId xmlns="" xmlns:a16="http://schemas.microsoft.com/office/drawing/2014/main" id="{C3316420-023C-4172-AB3C-49B58B353C62}"/>
                </a:ext>
              </a:extLst>
            </p:cNvPr>
            <p:cNvSpPr/>
            <p:nvPr/>
          </p:nvSpPr>
          <p:spPr>
            <a:xfrm>
              <a:off x="1403399" y="2080268"/>
              <a:ext cx="1800000" cy="1800000"/>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tx1"/>
                  </a:solidFill>
                  <a:latin typeface="微软雅黑" panose="020B0503020204020204" pitchFamily="34" charset="-122"/>
                  <a:ea typeface="微软雅黑" panose="020B0503020204020204" pitchFamily="34" charset="-122"/>
                </a:rPr>
                <a:t>10</a:t>
              </a:r>
              <a:endParaRPr lang="zh-CN" altLang="en-US" sz="4000" dirty="0">
                <a:solidFill>
                  <a:schemeClr val="tx1"/>
                </a:solidFill>
                <a:latin typeface="微软雅黑" panose="020B0503020204020204" pitchFamily="34" charset="-122"/>
                <a:ea typeface="微软雅黑" panose="020B0503020204020204" pitchFamily="34" charset="-122"/>
              </a:endParaRPr>
            </a:p>
          </p:txBody>
        </p:sp>
      </p:grpSp>
      <p:cxnSp>
        <p:nvCxnSpPr>
          <p:cNvPr id="16" name="直接连接符 15">
            <a:extLst>
              <a:ext uri="{FF2B5EF4-FFF2-40B4-BE49-F238E27FC236}">
                <a16:creationId xmlns="" xmlns:a16="http://schemas.microsoft.com/office/drawing/2014/main" id="{6FFDF742-5545-4BA2-9414-6033E3B9184D}"/>
              </a:ext>
            </a:extLst>
          </p:cNvPr>
          <p:cNvCxnSpPr>
            <a:stCxn id="4" idx="4"/>
          </p:cNvCxnSpPr>
          <p:nvPr/>
        </p:nvCxnSpPr>
        <p:spPr>
          <a:xfrm flipH="1">
            <a:off x="2153711" y="3302000"/>
            <a:ext cx="1056" cy="1384300"/>
          </a:xfrm>
          <a:prstGeom prst="line">
            <a:avLst/>
          </a:prstGeom>
        </p:spPr>
        <p:style>
          <a:lnRef idx="1">
            <a:schemeClr val="dk1"/>
          </a:lnRef>
          <a:fillRef idx="0">
            <a:schemeClr val="dk1"/>
          </a:fillRef>
          <a:effectRef idx="0">
            <a:schemeClr val="dk1"/>
          </a:effectRef>
          <a:fontRef idx="minor">
            <a:schemeClr val="tx1"/>
          </a:fontRef>
        </p:style>
      </p:cxnSp>
      <p:sp>
        <p:nvSpPr>
          <p:cNvPr id="17" name="文本框 16">
            <a:extLst>
              <a:ext uri="{FF2B5EF4-FFF2-40B4-BE49-F238E27FC236}">
                <a16:creationId xmlns="" xmlns:a16="http://schemas.microsoft.com/office/drawing/2014/main" id="{C9874561-EF13-4512-B5A4-276E9AFB80D2}"/>
              </a:ext>
            </a:extLst>
          </p:cNvPr>
          <p:cNvSpPr txBox="1"/>
          <p:nvPr/>
        </p:nvSpPr>
        <p:spPr>
          <a:xfrm>
            <a:off x="1707089" y="4686300"/>
            <a:ext cx="893243"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1" i="0" u="none" strike="noStrike" kern="1200" cap="none" spc="0" normalizeH="0" baseline="0" noProof="0" dirty="0">
                <a:ln>
                  <a:noFill/>
                </a:ln>
                <a:solidFill>
                  <a:srgbClr val="FF0000"/>
                </a:solidFill>
                <a:effectLst/>
                <a:uLnTx/>
                <a:uFillTx/>
                <a:latin typeface="OPPOSans M" panose="00020600040101010101" pitchFamily="18" charset="-122"/>
                <a:ea typeface="OPPOSans M" panose="00020600040101010101" pitchFamily="18" charset="-122"/>
                <a:cs typeface="+mj-cs"/>
              </a:rPr>
              <a:t>5</a:t>
            </a:r>
            <a:r>
              <a:rPr kumimoji="0" lang="en-US" altLang="zh-CN" sz="2000" b="1"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rPr>
              <a:t>G</a:t>
            </a:r>
            <a:endParaRPr kumimoji="0" lang="zh-CN" altLang="en-US" sz="2000" b="1"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endParaRPr>
          </a:p>
        </p:txBody>
      </p:sp>
      <p:cxnSp>
        <p:nvCxnSpPr>
          <p:cNvPr id="64" name="直接连接符 63">
            <a:extLst>
              <a:ext uri="{FF2B5EF4-FFF2-40B4-BE49-F238E27FC236}">
                <a16:creationId xmlns="" xmlns:a16="http://schemas.microsoft.com/office/drawing/2014/main" id="{B2B83F43-6BCB-4ABD-91A6-E022EE071BAC}"/>
              </a:ext>
            </a:extLst>
          </p:cNvPr>
          <p:cNvCxnSpPr/>
          <p:nvPr/>
        </p:nvCxnSpPr>
        <p:spPr>
          <a:xfrm flipH="1">
            <a:off x="4200348" y="3302000"/>
            <a:ext cx="1056" cy="1384300"/>
          </a:xfrm>
          <a:prstGeom prst="line">
            <a:avLst/>
          </a:prstGeom>
        </p:spPr>
        <p:style>
          <a:lnRef idx="1">
            <a:schemeClr val="dk1"/>
          </a:lnRef>
          <a:fillRef idx="0">
            <a:schemeClr val="dk1"/>
          </a:fillRef>
          <a:effectRef idx="0">
            <a:schemeClr val="dk1"/>
          </a:effectRef>
          <a:fontRef idx="minor">
            <a:schemeClr val="tx1"/>
          </a:fontRef>
        </p:style>
      </p:cxnSp>
      <p:sp>
        <p:nvSpPr>
          <p:cNvPr id="65" name="文本框 64">
            <a:extLst>
              <a:ext uri="{FF2B5EF4-FFF2-40B4-BE49-F238E27FC236}">
                <a16:creationId xmlns="" xmlns:a16="http://schemas.microsoft.com/office/drawing/2014/main" id="{2C51BADC-7644-424A-86C3-05AFEC99C136}"/>
              </a:ext>
            </a:extLst>
          </p:cNvPr>
          <p:cNvSpPr txBox="1"/>
          <p:nvPr/>
        </p:nvSpPr>
        <p:spPr>
          <a:xfrm>
            <a:off x="3606623" y="4686300"/>
            <a:ext cx="1185337"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1" i="0" u="none" strike="noStrike" kern="1200" cap="none" spc="0" normalizeH="0" baseline="0" noProof="0" dirty="0">
                <a:ln>
                  <a:noFill/>
                </a:ln>
                <a:solidFill>
                  <a:srgbClr val="FF0000"/>
                </a:solidFill>
                <a:effectLst/>
                <a:uLnTx/>
                <a:uFillTx/>
                <a:latin typeface="OPPOSans M" panose="00020600040101010101" pitchFamily="18" charset="-122"/>
                <a:ea typeface="OPPOSans M" panose="00020600040101010101" pitchFamily="18" charset="-122"/>
                <a:cs typeface="+mj-cs"/>
              </a:rPr>
              <a:t>7</a:t>
            </a:r>
            <a:r>
              <a:rPr kumimoji="0" lang="en-US" altLang="zh-CN" sz="2000" b="1"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rPr>
              <a:t>.9mm</a:t>
            </a:r>
            <a:endParaRPr kumimoji="0" lang="zh-CN" altLang="en-US" sz="2000" b="1"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endParaRPr>
          </a:p>
        </p:txBody>
      </p:sp>
      <p:cxnSp>
        <p:nvCxnSpPr>
          <p:cNvPr id="66" name="直接连接符 65">
            <a:extLst>
              <a:ext uri="{FF2B5EF4-FFF2-40B4-BE49-F238E27FC236}">
                <a16:creationId xmlns="" xmlns:a16="http://schemas.microsoft.com/office/drawing/2014/main" id="{3574D486-157A-4194-A9AC-F0F18F704C21}"/>
              </a:ext>
            </a:extLst>
          </p:cNvPr>
          <p:cNvCxnSpPr/>
          <p:nvPr/>
        </p:nvCxnSpPr>
        <p:spPr>
          <a:xfrm flipH="1">
            <a:off x="6228535" y="3302000"/>
            <a:ext cx="1056" cy="1384300"/>
          </a:xfrm>
          <a:prstGeom prst="line">
            <a:avLst/>
          </a:prstGeom>
        </p:spPr>
        <p:style>
          <a:lnRef idx="1">
            <a:schemeClr val="dk1"/>
          </a:lnRef>
          <a:fillRef idx="0">
            <a:schemeClr val="dk1"/>
          </a:fillRef>
          <a:effectRef idx="0">
            <a:schemeClr val="dk1"/>
          </a:effectRef>
          <a:fontRef idx="minor">
            <a:schemeClr val="tx1"/>
          </a:fontRef>
        </p:style>
      </p:cxnSp>
      <p:sp>
        <p:nvSpPr>
          <p:cNvPr id="67" name="文本框 66">
            <a:extLst>
              <a:ext uri="{FF2B5EF4-FFF2-40B4-BE49-F238E27FC236}">
                <a16:creationId xmlns="" xmlns:a16="http://schemas.microsoft.com/office/drawing/2014/main" id="{950FABF1-F81F-4789-96FF-024FE8D187F9}"/>
              </a:ext>
            </a:extLst>
          </p:cNvPr>
          <p:cNvSpPr txBox="1"/>
          <p:nvPr/>
        </p:nvSpPr>
        <p:spPr>
          <a:xfrm>
            <a:off x="5363925" y="4686300"/>
            <a:ext cx="1732923" cy="554636"/>
          </a:xfrm>
          <a:prstGeom prst="rect">
            <a:avLst/>
          </a:prstGeom>
        </p:spPr>
        <p:txBody>
          <a:bodyPr vert="horz" wrap="square" lIns="91440" tIns="45720" rIns="91440" bIns="45720" rtlCol="0" anchor="ctr" anchorCtr="0">
            <a:normAutofit fontScale="92500"/>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1" i="0" u="none" strike="noStrike" kern="1200" cap="none" spc="0" normalizeH="0" baseline="0" noProof="0" dirty="0">
                <a:ln>
                  <a:noFill/>
                </a:ln>
                <a:solidFill>
                  <a:srgbClr val="FF0000"/>
                </a:solidFill>
                <a:effectLst/>
                <a:uLnTx/>
                <a:uFillTx/>
                <a:latin typeface="OPPOSans M" panose="00020600040101010101" pitchFamily="18" charset="-122"/>
                <a:ea typeface="OPPOSans M" panose="00020600040101010101" pitchFamily="18" charset="-122"/>
                <a:cs typeface="+mj-cs"/>
              </a:rPr>
              <a:t>8</a:t>
            </a:r>
            <a:r>
              <a:rPr kumimoji="0" lang="en-US" altLang="zh-CN" sz="2000" b="1"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rPr>
              <a:t>GB+128GB</a:t>
            </a:r>
            <a:endParaRPr kumimoji="0" lang="zh-CN" altLang="en-US" sz="2000" b="1"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endParaRPr>
          </a:p>
        </p:txBody>
      </p:sp>
      <p:cxnSp>
        <p:nvCxnSpPr>
          <p:cNvPr id="68" name="直接连接符 67">
            <a:extLst>
              <a:ext uri="{FF2B5EF4-FFF2-40B4-BE49-F238E27FC236}">
                <a16:creationId xmlns="" xmlns:a16="http://schemas.microsoft.com/office/drawing/2014/main" id="{A1761C4A-128A-4263-9F85-7DD303AA58C5}"/>
              </a:ext>
            </a:extLst>
          </p:cNvPr>
          <p:cNvCxnSpPr/>
          <p:nvPr/>
        </p:nvCxnSpPr>
        <p:spPr>
          <a:xfrm flipH="1">
            <a:off x="8260172" y="3302000"/>
            <a:ext cx="1056" cy="1384300"/>
          </a:xfrm>
          <a:prstGeom prst="line">
            <a:avLst/>
          </a:prstGeom>
        </p:spPr>
        <p:style>
          <a:lnRef idx="1">
            <a:schemeClr val="dk1"/>
          </a:lnRef>
          <a:fillRef idx="0">
            <a:schemeClr val="dk1"/>
          </a:fillRef>
          <a:effectRef idx="0">
            <a:schemeClr val="dk1"/>
          </a:effectRef>
          <a:fontRef idx="minor">
            <a:schemeClr val="tx1"/>
          </a:fontRef>
        </p:style>
      </p:cxnSp>
      <p:sp>
        <p:nvSpPr>
          <p:cNvPr id="69" name="文本框 68">
            <a:extLst>
              <a:ext uri="{FF2B5EF4-FFF2-40B4-BE49-F238E27FC236}">
                <a16:creationId xmlns="" xmlns:a16="http://schemas.microsoft.com/office/drawing/2014/main" id="{AD888819-9778-4D2C-870A-E787D58EA8BB}"/>
              </a:ext>
            </a:extLst>
          </p:cNvPr>
          <p:cNvSpPr txBox="1"/>
          <p:nvPr/>
        </p:nvSpPr>
        <p:spPr>
          <a:xfrm>
            <a:off x="7666447" y="4686300"/>
            <a:ext cx="1185337"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1" i="0" u="none" strike="noStrike" kern="1200" cap="none" spc="0" normalizeH="0" baseline="0" noProof="0" dirty="0">
                <a:ln>
                  <a:noFill/>
                </a:ln>
                <a:solidFill>
                  <a:srgbClr val="FF0000"/>
                </a:solidFill>
                <a:effectLst/>
                <a:uLnTx/>
                <a:uFillTx/>
                <a:latin typeface="OPPOSans M" panose="00020600040101010101" pitchFamily="18" charset="-122"/>
                <a:ea typeface="OPPOSans M" panose="00020600040101010101" pitchFamily="18" charset="-122"/>
                <a:cs typeface="+mj-cs"/>
              </a:rPr>
              <a:t>9</a:t>
            </a:r>
            <a:r>
              <a:rPr kumimoji="0" lang="en-US" altLang="zh-CN" sz="2000" b="1"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rPr>
              <a:t>0Hz</a:t>
            </a:r>
            <a:endParaRPr kumimoji="0" lang="zh-CN" altLang="en-US" sz="2000" b="1"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endParaRPr>
          </a:p>
        </p:txBody>
      </p:sp>
      <p:cxnSp>
        <p:nvCxnSpPr>
          <p:cNvPr id="70" name="直接连接符 69">
            <a:extLst>
              <a:ext uri="{FF2B5EF4-FFF2-40B4-BE49-F238E27FC236}">
                <a16:creationId xmlns="" xmlns:a16="http://schemas.microsoft.com/office/drawing/2014/main" id="{3D45352D-1D52-43AE-8C8F-E9A44B9F5C2E}"/>
              </a:ext>
            </a:extLst>
          </p:cNvPr>
          <p:cNvCxnSpPr/>
          <p:nvPr/>
        </p:nvCxnSpPr>
        <p:spPr>
          <a:xfrm flipH="1">
            <a:off x="10331329" y="3302000"/>
            <a:ext cx="1056" cy="1384300"/>
          </a:xfrm>
          <a:prstGeom prst="line">
            <a:avLst/>
          </a:prstGeom>
        </p:spPr>
        <p:style>
          <a:lnRef idx="1">
            <a:schemeClr val="dk1"/>
          </a:lnRef>
          <a:fillRef idx="0">
            <a:schemeClr val="dk1"/>
          </a:fillRef>
          <a:effectRef idx="0">
            <a:schemeClr val="dk1"/>
          </a:effectRef>
          <a:fontRef idx="minor">
            <a:schemeClr val="tx1"/>
          </a:fontRef>
        </p:style>
      </p:cxnSp>
      <p:sp>
        <p:nvSpPr>
          <p:cNvPr id="71" name="文本框 70">
            <a:extLst>
              <a:ext uri="{FF2B5EF4-FFF2-40B4-BE49-F238E27FC236}">
                <a16:creationId xmlns="" xmlns:a16="http://schemas.microsoft.com/office/drawing/2014/main" id="{2474BB92-376D-4A89-B95D-DB057D019490}"/>
              </a:ext>
            </a:extLst>
          </p:cNvPr>
          <p:cNvSpPr txBox="1"/>
          <p:nvPr/>
        </p:nvSpPr>
        <p:spPr>
          <a:xfrm>
            <a:off x="9737604" y="4686300"/>
            <a:ext cx="1185337"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1" i="0" u="none" strike="noStrike" kern="1200" cap="none" spc="0" normalizeH="0" baseline="0" noProof="0" dirty="0">
                <a:ln>
                  <a:noFill/>
                </a:ln>
                <a:solidFill>
                  <a:srgbClr val="FF0000"/>
                </a:solidFill>
                <a:effectLst/>
                <a:uLnTx/>
                <a:uFillTx/>
                <a:latin typeface="OPPOSans M" panose="00020600040101010101" pitchFamily="18" charset="-122"/>
                <a:ea typeface="OPPOSans M" panose="00020600040101010101" pitchFamily="18" charset="-122"/>
                <a:cs typeface="+mj-cs"/>
              </a:rPr>
              <a:t>10</a:t>
            </a:r>
            <a:r>
              <a:rPr kumimoji="0" lang="en-US" altLang="zh-CN" sz="2000" b="1"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rPr>
              <a:t>8MP</a:t>
            </a:r>
            <a:endParaRPr kumimoji="0" lang="zh-CN" altLang="en-US" sz="2000" b="1"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endParaRPr>
          </a:p>
        </p:txBody>
      </p:sp>
      <p:sp>
        <p:nvSpPr>
          <p:cNvPr id="78" name="文本框 77">
            <a:extLst>
              <a:ext uri="{FF2B5EF4-FFF2-40B4-BE49-F238E27FC236}">
                <a16:creationId xmlns="" xmlns:a16="http://schemas.microsoft.com/office/drawing/2014/main" id="{9795162B-8C9A-4244-8139-8ED3286ABF39}"/>
              </a:ext>
            </a:extLst>
          </p:cNvPr>
          <p:cNvSpPr txBox="1"/>
          <p:nvPr/>
        </p:nvSpPr>
        <p:spPr>
          <a:xfrm>
            <a:off x="1281819" y="5704104"/>
            <a:ext cx="1611664" cy="554636"/>
          </a:xfrm>
          <a:prstGeom prst="rect">
            <a:avLst/>
          </a:prstGeom>
        </p:spPr>
        <p:txBody>
          <a:bodyPr vert="horz" wrap="square" lIns="91440" tIns="45720" rIns="91440" bIns="45720" rtlCol="0" anchor="ctr" anchorCtr="0">
            <a:normAutofit fontScale="77500" lnSpcReduction="20000"/>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0"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rPr>
              <a:t>Network&amp;</a:t>
            </a:r>
          </a:p>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0"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rPr>
              <a:t>Performance</a:t>
            </a:r>
            <a:endParaRPr kumimoji="0" lang="zh-CN" altLang="en-US" sz="2000" b="0"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endParaRPr>
          </a:p>
        </p:txBody>
      </p:sp>
      <p:sp>
        <p:nvSpPr>
          <p:cNvPr id="79" name="文本框 78">
            <a:extLst>
              <a:ext uri="{FF2B5EF4-FFF2-40B4-BE49-F238E27FC236}">
                <a16:creationId xmlns="" xmlns:a16="http://schemas.microsoft.com/office/drawing/2014/main" id="{9A73B33F-6537-465F-AB2F-4CB1D641B1A6}"/>
              </a:ext>
            </a:extLst>
          </p:cNvPr>
          <p:cNvSpPr txBox="1"/>
          <p:nvPr/>
        </p:nvSpPr>
        <p:spPr>
          <a:xfrm>
            <a:off x="3255731" y="5704104"/>
            <a:ext cx="1804723" cy="554636"/>
          </a:xfrm>
          <a:prstGeom prst="rect">
            <a:avLst/>
          </a:prstGeom>
        </p:spPr>
        <p:txBody>
          <a:bodyPr vert="horz" wrap="square" lIns="91440" tIns="45720" rIns="91440" bIns="45720" rtlCol="0" anchor="ctr" anchorCtr="0">
            <a:normAutofit fontScale="92500"/>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0"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rPr>
              <a:t>Appearance</a:t>
            </a:r>
            <a:endParaRPr kumimoji="0" lang="zh-CN" altLang="en-US" sz="2000" b="0"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endParaRPr>
          </a:p>
        </p:txBody>
      </p:sp>
      <p:sp>
        <p:nvSpPr>
          <p:cNvPr id="80" name="文本框 79">
            <a:extLst>
              <a:ext uri="{FF2B5EF4-FFF2-40B4-BE49-F238E27FC236}">
                <a16:creationId xmlns="" xmlns:a16="http://schemas.microsoft.com/office/drawing/2014/main" id="{293A92E6-1E15-4951-9C23-0F5167FEAB76}"/>
              </a:ext>
            </a:extLst>
          </p:cNvPr>
          <p:cNvSpPr txBox="1"/>
          <p:nvPr/>
        </p:nvSpPr>
        <p:spPr>
          <a:xfrm>
            <a:off x="5422702" y="5704104"/>
            <a:ext cx="1611664"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0"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rPr>
              <a:t>Storage</a:t>
            </a:r>
            <a:endParaRPr kumimoji="0" lang="zh-CN" altLang="en-US" sz="2000" b="0"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endParaRPr>
          </a:p>
        </p:txBody>
      </p:sp>
      <p:sp>
        <p:nvSpPr>
          <p:cNvPr id="81" name="文本框 80">
            <a:extLst>
              <a:ext uri="{FF2B5EF4-FFF2-40B4-BE49-F238E27FC236}">
                <a16:creationId xmlns="" xmlns:a16="http://schemas.microsoft.com/office/drawing/2014/main" id="{D39E09CB-4C4D-40B4-BF26-81015D7356F6}"/>
              </a:ext>
            </a:extLst>
          </p:cNvPr>
          <p:cNvSpPr txBox="1"/>
          <p:nvPr/>
        </p:nvSpPr>
        <p:spPr>
          <a:xfrm>
            <a:off x="7484622" y="5704104"/>
            <a:ext cx="1611664"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0"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rPr>
              <a:t>Screen</a:t>
            </a:r>
            <a:endParaRPr kumimoji="0" lang="zh-CN" altLang="en-US" sz="2000" b="0"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endParaRPr>
          </a:p>
        </p:txBody>
      </p:sp>
      <p:sp>
        <p:nvSpPr>
          <p:cNvPr id="82" name="文本框 81">
            <a:extLst>
              <a:ext uri="{FF2B5EF4-FFF2-40B4-BE49-F238E27FC236}">
                <a16:creationId xmlns="" xmlns:a16="http://schemas.microsoft.com/office/drawing/2014/main" id="{EACB3802-435C-4AAB-BD38-24EBCBD7F507}"/>
              </a:ext>
            </a:extLst>
          </p:cNvPr>
          <p:cNvSpPr txBox="1"/>
          <p:nvPr/>
        </p:nvSpPr>
        <p:spPr>
          <a:xfrm>
            <a:off x="9522270" y="5704104"/>
            <a:ext cx="1611664"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0"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rPr>
              <a:t>Camera</a:t>
            </a:r>
            <a:endParaRPr kumimoji="0" lang="zh-CN" altLang="en-US" sz="2000" b="0" i="0" u="none" strike="noStrike" kern="1200" cap="none" spc="0" normalizeH="0" baseline="0" noProof="0" dirty="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endParaRPr>
          </a:p>
        </p:txBody>
      </p:sp>
    </p:spTree>
    <p:extLst>
      <p:ext uri="{BB962C8B-B14F-4D97-AF65-F5344CB8AC3E}">
        <p14:creationId xmlns="" xmlns:p14="http://schemas.microsoft.com/office/powerpoint/2010/main" val="1321662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4"/>
          <p:cNvSpPr>
            <a:spLocks noGrp="1"/>
          </p:cNvSpPr>
          <p:nvPr>
            <p:ph type="title"/>
          </p:nvPr>
        </p:nvSpPr>
        <p:spPr>
          <a:xfrm>
            <a:off x="0" y="1520358"/>
            <a:ext cx="12330114" cy="3062947"/>
          </a:xfrm>
        </p:spPr>
        <p:txBody>
          <a:bodyPr>
            <a:normAutofit/>
          </a:bodyPr>
          <a:lstStyle/>
          <a:p>
            <a:r>
              <a:rPr kumimoji="1" lang="en-US" altLang="zh-CN" sz="3600" b="1" dirty="0">
                <a:solidFill>
                  <a:sysClr val="windowText" lastClr="000000"/>
                </a:solidFill>
                <a:latin typeface="OPPOSans-M" panose="00020600040101010101" pitchFamily="18" charset="-122"/>
                <a:ea typeface="OPPOSans-M" panose="00020600040101010101" pitchFamily="18" charset="-122"/>
              </a:rPr>
              <a:t>OPPO A73 5G </a:t>
            </a:r>
            <a:r>
              <a:rPr kumimoji="1" lang="en-US" altLang="zh-CN" sz="3600" b="1" dirty="0">
                <a:solidFill>
                  <a:sysClr val="windowText" lastClr="000000"/>
                </a:solidFill>
              </a:rPr>
              <a:t>- </a:t>
            </a:r>
            <a:r>
              <a:rPr lang="en-US" altLang="zh-CN" sz="3600" dirty="0">
                <a:latin typeface="微软雅黑" panose="020B0503020204020204" pitchFamily="34" charset="-122"/>
                <a:ea typeface="微软雅黑" panose="020B0503020204020204" pitchFamily="34" charset="-122"/>
              </a:rPr>
              <a:t>Tindakan </a:t>
            </a:r>
            <a:r>
              <a:rPr lang="en-US" altLang="zh-CN" sz="3600" dirty="0" err="1">
                <a:latin typeface="微软雅黑" panose="020B0503020204020204" pitchFamily="34" charset="-122"/>
                <a:ea typeface="微软雅黑" panose="020B0503020204020204" pitchFamily="34" charset="-122"/>
              </a:rPr>
              <a:t>Pencegahan</a:t>
            </a:r>
            <a:r>
              <a:rPr lang="en-US" altLang="zh-CN" sz="3600" dirty="0">
                <a:latin typeface="微软雅黑" panose="020B0503020204020204" pitchFamily="34" charset="-122"/>
                <a:ea typeface="微软雅黑" panose="020B0503020204020204" pitchFamily="34" charset="-122"/>
              </a:rPr>
              <a:t> </a:t>
            </a:r>
            <a:r>
              <a:rPr lang="en-US" altLang="zh-CN" sz="3600" dirty="0" err="1">
                <a:latin typeface="微软雅黑" panose="020B0503020204020204" pitchFamily="34" charset="-122"/>
                <a:ea typeface="微软雅黑" panose="020B0503020204020204" pitchFamily="34" charset="-122"/>
              </a:rPr>
              <a:t>dalam</a:t>
            </a:r>
            <a:r>
              <a:rPr lang="en-US" altLang="zh-CN" sz="3600" dirty="0">
                <a:latin typeface="微软雅黑" panose="020B0503020204020204" pitchFamily="34" charset="-122"/>
                <a:ea typeface="微软雅黑" panose="020B0503020204020204" pitchFamily="34" charset="-122"/>
              </a:rPr>
              <a:t> </a:t>
            </a:r>
            <a:r>
              <a:rPr lang="en-US" altLang="zh-CN" sz="3600" dirty="0" err="1">
                <a:latin typeface="微软雅黑" panose="020B0503020204020204" pitchFamily="34" charset="-122"/>
                <a:ea typeface="微软雅黑" panose="020B0503020204020204" pitchFamily="34" charset="-122"/>
              </a:rPr>
              <a:t>Perbaikan</a:t>
            </a:r>
            <a:r>
              <a:rPr lang="zh-CN" altLang="en-US" sz="3600" dirty="0">
                <a:latin typeface="微软雅黑" panose="020B0503020204020204" pitchFamily="34" charset="-122"/>
                <a:ea typeface="微软雅黑" panose="020B0503020204020204" pitchFamily="34" charset="-122"/>
              </a:rPr>
              <a:t/>
            </a:r>
            <a:br>
              <a:rPr lang="zh-CN" altLang="en-US" sz="3600" dirty="0">
                <a:latin typeface="微软雅黑" panose="020B0503020204020204" pitchFamily="34" charset="-122"/>
                <a:ea typeface="微软雅黑" panose="020B0503020204020204" pitchFamily="34" charset="-122"/>
              </a:rPr>
            </a:br>
            <a:endParaRPr kumimoji="1" lang="zh-CN" altLang="en-US" sz="3600" b="1" dirty="0">
              <a:solidFill>
                <a:sysClr val="windowText" lastClr="000000"/>
              </a:solidFill>
            </a:endParaRPr>
          </a:p>
        </p:txBody>
      </p:sp>
    </p:spTree>
    <p:extLst>
      <p:ext uri="{BB962C8B-B14F-4D97-AF65-F5344CB8AC3E}">
        <p14:creationId xmlns="" xmlns:p14="http://schemas.microsoft.com/office/powerpoint/2010/main" val="2812650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endParaRPr lang="zh-CN" altLang="en-US" dirty="0"/>
          </a:p>
        </p:txBody>
      </p:sp>
      <p:pic>
        <p:nvPicPr>
          <p:cNvPr id="6" name="图片 5"/>
          <p:cNvPicPr/>
          <p:nvPr/>
        </p:nvPicPr>
        <p:blipFill rotWithShape="1">
          <a:blip r:embed="rId2"/>
          <a:srcRect t="9365" r="2973" b="7294"/>
          <a:stretch/>
        </p:blipFill>
        <p:spPr bwMode="auto">
          <a:xfrm>
            <a:off x="354588" y="1172938"/>
            <a:ext cx="11558369" cy="4813829"/>
          </a:xfrm>
          <a:prstGeom prst="rect">
            <a:avLst/>
          </a:prstGeom>
          <a:ln>
            <a:noFill/>
          </a:ln>
          <a:extLst>
            <a:ext uri="{53640926-AAD7-44D8-BBD7-CCE9431645EC}">
              <a14:shadowObscured xmlns="" xmlns:a14="http://schemas.microsoft.com/office/drawing/2010/main"/>
            </a:ext>
          </a:extLst>
        </p:spPr>
      </p:pic>
      <p:sp>
        <p:nvSpPr>
          <p:cNvPr id="7" name="矩形 6"/>
          <p:cNvSpPr>
            <a:spLocks noChangeAspect="1"/>
          </p:cNvSpPr>
          <p:nvPr/>
        </p:nvSpPr>
        <p:spPr>
          <a:xfrm>
            <a:off x="261332" y="259385"/>
            <a:ext cx="10178067" cy="400110"/>
          </a:xfrm>
          <a:prstGeom prst="rect">
            <a:avLst/>
          </a:prstGeom>
        </p:spPr>
        <p:txBody>
          <a:bodyPr wrap="square">
            <a:spAutoFit/>
          </a:bodyPr>
          <a:lstStyle/>
          <a:p>
            <a:pPr marL="571500" indent="-571500" hangingPunct="0">
              <a:buFont typeface="Wingdings" panose="05000000000000000000" pitchFamily="2" charset="2"/>
              <a:buChar char="Ø"/>
            </a:pPr>
            <a:r>
              <a:rPr lang="en-US" altLang="zh-CN" sz="2000" b="1" dirty="0">
                <a:latin typeface="OPPOSans-M" panose="00020600040101010101" pitchFamily="18" charset="-122"/>
                <a:ea typeface="OPPOSans-M" panose="00020600040101010101" pitchFamily="18" charset="-122"/>
              </a:rPr>
              <a:t>Material pada </a:t>
            </a:r>
            <a:r>
              <a:rPr lang="en-US" altLang="zh-CN" sz="2000" b="1" dirty="0" err="1">
                <a:latin typeface="OPPOSans-M" panose="00020600040101010101" pitchFamily="18" charset="-122"/>
                <a:ea typeface="OPPOSans-M" panose="00020600040101010101" pitchFamily="18" charset="-122"/>
              </a:rPr>
              <a:t>ponsel</a:t>
            </a:r>
            <a:endParaRPr lang="zh-CN" altLang="en-US" kern="0" dirty="0">
              <a:solidFill>
                <a:sysClr val="windowText" lastClr="000000"/>
              </a:solidFill>
              <a:latin typeface="OPPOSans-M" panose="00020600040101010101" pitchFamily="18" charset="-122"/>
              <a:ea typeface="OPPOSans-M" panose="00020600040101010101" pitchFamily="18" charset="-122"/>
              <a:cs typeface="Calibri"/>
              <a:sym typeface="Calibri"/>
            </a:endParaRPr>
          </a:p>
        </p:txBody>
      </p:sp>
    </p:spTree>
    <p:extLst>
      <p:ext uri="{BB962C8B-B14F-4D97-AF65-F5344CB8AC3E}">
        <p14:creationId xmlns="" xmlns:p14="http://schemas.microsoft.com/office/powerpoint/2010/main" val="3304550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endParaRPr lang="zh-CN" altLang="en-US" dirty="0"/>
          </a:p>
        </p:txBody>
      </p:sp>
      <p:pic>
        <p:nvPicPr>
          <p:cNvPr id="6" name="图片 5"/>
          <p:cNvPicPr/>
          <p:nvPr/>
        </p:nvPicPr>
        <p:blipFill>
          <a:blip r:embed="rId2">
            <a:extLst>
              <a:ext uri="{28A0092B-C50C-407E-A947-70E740481C1C}">
                <a14:useLocalDpi xmlns="" xmlns:a14="http://schemas.microsoft.com/office/drawing/2010/main" val="0"/>
              </a:ext>
            </a:extLst>
          </a:blip>
          <a:stretch>
            <a:fillRect/>
          </a:stretch>
        </p:blipFill>
        <p:spPr>
          <a:xfrm>
            <a:off x="1743948" y="897941"/>
            <a:ext cx="3370978" cy="4821329"/>
          </a:xfrm>
          <a:prstGeom prst="rect">
            <a:avLst/>
          </a:prstGeom>
        </p:spPr>
      </p:pic>
      <p:pic>
        <p:nvPicPr>
          <p:cNvPr id="9" name="图片 8"/>
          <p:cNvPicPr>
            <a:picLocks noChangeAspect="1"/>
          </p:cNvPicPr>
          <p:nvPr/>
        </p:nvPicPr>
        <p:blipFill>
          <a:blip r:embed="rId3"/>
          <a:stretch>
            <a:fillRect/>
          </a:stretch>
        </p:blipFill>
        <p:spPr>
          <a:xfrm>
            <a:off x="6323580" y="3471651"/>
            <a:ext cx="4152381" cy="2247619"/>
          </a:xfrm>
          <a:prstGeom prst="rect">
            <a:avLst/>
          </a:prstGeom>
        </p:spPr>
      </p:pic>
      <p:pic>
        <p:nvPicPr>
          <p:cNvPr id="10" name="图片 9"/>
          <p:cNvPicPr>
            <a:picLocks noChangeAspect="1"/>
          </p:cNvPicPr>
          <p:nvPr/>
        </p:nvPicPr>
        <p:blipFill rotWithShape="1">
          <a:blip r:embed="rId4"/>
          <a:srcRect l="6186"/>
          <a:stretch/>
        </p:blipFill>
        <p:spPr>
          <a:xfrm>
            <a:off x="6349285" y="899081"/>
            <a:ext cx="4100972" cy="2409524"/>
          </a:xfrm>
          <a:prstGeom prst="rect">
            <a:avLst/>
          </a:prstGeom>
        </p:spPr>
      </p:pic>
      <p:sp>
        <p:nvSpPr>
          <p:cNvPr id="11" name="矩形 10"/>
          <p:cNvSpPr>
            <a:spLocks noChangeAspect="1"/>
          </p:cNvSpPr>
          <p:nvPr/>
        </p:nvSpPr>
        <p:spPr>
          <a:xfrm>
            <a:off x="261332" y="259385"/>
            <a:ext cx="10178067" cy="400110"/>
          </a:xfrm>
          <a:prstGeom prst="rect">
            <a:avLst/>
          </a:prstGeom>
        </p:spPr>
        <p:txBody>
          <a:bodyPr wrap="square">
            <a:spAutoFit/>
          </a:bodyPr>
          <a:lstStyle/>
          <a:p>
            <a:pPr marL="571500" indent="-571500" hangingPunct="0">
              <a:buFont typeface="Wingdings" panose="05000000000000000000" pitchFamily="2" charset="2"/>
              <a:buChar char="Ø"/>
            </a:pPr>
            <a:r>
              <a:rPr lang="en-US" altLang="zh-CN" sz="2000" b="1" kern="0" dirty="0" err="1">
                <a:solidFill>
                  <a:sysClr val="windowText" lastClr="000000"/>
                </a:solidFill>
                <a:latin typeface="OPPOSans-M" panose="00020600040101010101" pitchFamily="18" charset="-122"/>
                <a:ea typeface="OPPOSans-M" panose="00020600040101010101" pitchFamily="18" charset="-122"/>
                <a:cs typeface="Calibri"/>
                <a:sym typeface="Calibri"/>
              </a:rPr>
              <a:t>Perbedaan</a:t>
            </a:r>
            <a:r>
              <a:rPr lang="en-US" altLang="zh-CN" sz="2000" b="1" kern="0" dirty="0">
                <a:solidFill>
                  <a:sysClr val="windowText" lastClr="000000"/>
                </a:solidFill>
                <a:latin typeface="OPPOSans-M" panose="00020600040101010101" pitchFamily="18" charset="-122"/>
                <a:ea typeface="OPPOSans-M" panose="00020600040101010101" pitchFamily="18" charset="-122"/>
                <a:cs typeface="Calibri"/>
                <a:sym typeface="Calibri"/>
              </a:rPr>
              <a:t> </a:t>
            </a:r>
            <a:r>
              <a:rPr lang="en-US" altLang="zh-CN" sz="2000" b="1" kern="0" dirty="0" err="1">
                <a:solidFill>
                  <a:sysClr val="windowText" lastClr="000000"/>
                </a:solidFill>
                <a:latin typeface="OPPOSans-M" panose="00020600040101010101" pitchFamily="18" charset="-122"/>
                <a:ea typeface="OPPOSans-M" panose="00020600040101010101" pitchFamily="18" charset="-122"/>
                <a:cs typeface="Calibri"/>
                <a:sym typeface="Calibri"/>
              </a:rPr>
              <a:t>sekrup</a:t>
            </a:r>
            <a:r>
              <a:rPr lang="en-US" altLang="zh-CN" sz="2000" b="1" kern="0" dirty="0">
                <a:solidFill>
                  <a:sysClr val="windowText" lastClr="000000"/>
                </a:solidFill>
                <a:latin typeface="OPPOSans-M" panose="00020600040101010101" pitchFamily="18" charset="-122"/>
                <a:ea typeface="OPPOSans-M" panose="00020600040101010101" pitchFamily="18" charset="-122"/>
                <a:cs typeface="Calibri"/>
                <a:sym typeface="Calibri"/>
              </a:rPr>
              <a:t> di </a:t>
            </a:r>
            <a:r>
              <a:rPr lang="en-US" altLang="zh-CN" sz="2000" b="1" kern="0" dirty="0" err="1">
                <a:solidFill>
                  <a:sysClr val="windowText" lastClr="000000"/>
                </a:solidFill>
                <a:latin typeface="OPPOSans-M" panose="00020600040101010101" pitchFamily="18" charset="-122"/>
                <a:ea typeface="OPPOSans-M" panose="00020600040101010101" pitchFamily="18" charset="-122"/>
                <a:cs typeface="Calibri"/>
                <a:sym typeface="Calibri"/>
              </a:rPr>
              <a:t>semua</a:t>
            </a:r>
            <a:r>
              <a:rPr lang="en-US" altLang="zh-CN" sz="2000" b="1" kern="0" dirty="0">
                <a:solidFill>
                  <a:sysClr val="windowText" lastClr="000000"/>
                </a:solidFill>
                <a:latin typeface="OPPOSans-M" panose="00020600040101010101" pitchFamily="18" charset="-122"/>
                <a:ea typeface="OPPOSans-M" panose="00020600040101010101" pitchFamily="18" charset="-122"/>
                <a:cs typeface="Calibri"/>
                <a:sym typeface="Calibri"/>
              </a:rPr>
              <a:t> </a:t>
            </a:r>
            <a:r>
              <a:rPr lang="en-US" altLang="zh-CN" sz="2000" b="1" kern="0" dirty="0" err="1">
                <a:solidFill>
                  <a:sysClr val="windowText" lastClr="000000"/>
                </a:solidFill>
                <a:latin typeface="OPPOSans-M" panose="00020600040101010101" pitchFamily="18" charset="-122"/>
                <a:ea typeface="OPPOSans-M" panose="00020600040101010101" pitchFamily="18" charset="-122"/>
                <a:cs typeface="Calibri"/>
                <a:sym typeface="Calibri"/>
              </a:rPr>
              <a:t>ponsel</a:t>
            </a:r>
            <a:endParaRPr lang="zh-CN" altLang="en-US" sz="1400" b="1" kern="0" dirty="0">
              <a:solidFill>
                <a:sysClr val="windowText" lastClr="000000"/>
              </a:solidFill>
              <a:latin typeface="OPPOSans-M" panose="00020600040101010101" pitchFamily="18" charset="-122"/>
              <a:ea typeface="OPPOSans-M" panose="00020600040101010101" pitchFamily="18" charset="-122"/>
              <a:cs typeface="Calibri"/>
              <a:sym typeface="Calibri"/>
            </a:endParaRPr>
          </a:p>
        </p:txBody>
      </p:sp>
      <p:sp>
        <p:nvSpPr>
          <p:cNvPr id="12" name="文本框 11"/>
          <p:cNvSpPr txBox="1"/>
          <p:nvPr/>
        </p:nvSpPr>
        <p:spPr>
          <a:xfrm>
            <a:off x="1558156" y="5849025"/>
            <a:ext cx="390797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hangingPunct="0"/>
            <a:r>
              <a:rPr lang="en-US" altLang="zh-CN" sz="1400" dirty="0" err="1">
                <a:latin typeface="OPPOSans-M" panose="00020600040101010101" pitchFamily="18" charset="-122"/>
                <a:ea typeface="OPPOSans-M" panose="00020600040101010101" pitchFamily="18" charset="-122"/>
              </a:rPr>
              <a:t>Sekrup</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Besar</a:t>
            </a:r>
            <a:r>
              <a:rPr kumimoji="0" lang="zh-CN" altLang="en-US" sz="1400" b="0" i="0" u="none" strike="noStrike" cap="none" spc="0" normalizeH="0" baseline="0" dirty="0">
                <a:ln>
                  <a:noFill/>
                </a:ln>
                <a:solidFill>
                  <a:srgbClr val="000000"/>
                </a:solidFill>
                <a:effectLst/>
                <a:uFillTx/>
                <a:latin typeface="OPPOSans-M" panose="00020600040101010101" pitchFamily="18" charset="-122"/>
                <a:ea typeface="OPPOSans-M" panose="00020600040101010101" pitchFamily="18" charset="-122"/>
                <a:cs typeface="+mj-cs"/>
                <a:sym typeface="Calibri"/>
              </a:rPr>
              <a:t>（</a:t>
            </a:r>
            <a:r>
              <a:rPr kumimoji="0" lang="en-US" altLang="zh-CN" sz="1400" b="0" i="0" u="none" strike="noStrike" cap="none" spc="0" normalizeH="0" baseline="0" dirty="0">
                <a:ln>
                  <a:noFill/>
                </a:ln>
                <a:solidFill>
                  <a:srgbClr val="000000"/>
                </a:solidFill>
                <a:effectLst/>
                <a:uFillTx/>
                <a:latin typeface="OPPOSans-M" panose="00020600040101010101" pitchFamily="18" charset="-122"/>
                <a:ea typeface="OPPOSans-M" panose="00020600040101010101" pitchFamily="18" charset="-122"/>
                <a:cs typeface="+mj-cs"/>
                <a:sym typeface="Calibri"/>
              </a:rPr>
              <a:t>1#, 17pcs</a:t>
            </a:r>
            <a:r>
              <a:rPr kumimoji="0" lang="zh-CN" altLang="en-US" sz="1400" b="0" i="0" u="none" strike="noStrike" cap="none" spc="0" normalizeH="0" baseline="0" dirty="0">
                <a:ln>
                  <a:noFill/>
                </a:ln>
                <a:solidFill>
                  <a:srgbClr val="000000"/>
                </a:solidFill>
                <a:effectLst/>
                <a:uFillTx/>
                <a:latin typeface="OPPOSans-M" panose="00020600040101010101" pitchFamily="18" charset="-122"/>
                <a:ea typeface="OPPOSans-M" panose="00020600040101010101" pitchFamily="18" charset="-122"/>
                <a:cs typeface="+mj-cs"/>
                <a:sym typeface="Calibri"/>
              </a:rPr>
              <a:t>）</a:t>
            </a:r>
          </a:p>
        </p:txBody>
      </p:sp>
      <p:sp>
        <p:nvSpPr>
          <p:cNvPr id="13" name="文本框 12"/>
          <p:cNvSpPr txBox="1"/>
          <p:nvPr/>
        </p:nvSpPr>
        <p:spPr>
          <a:xfrm>
            <a:off x="7297373" y="5849027"/>
            <a:ext cx="2632440" cy="30777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hangingPunct="0"/>
            <a:r>
              <a:rPr lang="en-US" altLang="zh-CN" sz="1400" dirty="0" err="1">
                <a:latin typeface="OPPOSans-M" panose="00020600040101010101" pitchFamily="18" charset="-122"/>
                <a:ea typeface="OPPOSans-M" panose="00020600040101010101" pitchFamily="18" charset="-122"/>
              </a:rPr>
              <a:t>Sekrup</a:t>
            </a:r>
            <a:r>
              <a:rPr lang="en-US" altLang="zh-CN" sz="1400" dirty="0">
                <a:latin typeface="OPPOSans-M" panose="00020600040101010101" pitchFamily="18" charset="-122"/>
                <a:ea typeface="OPPOSans-M" panose="00020600040101010101" pitchFamily="18" charset="-122"/>
              </a:rPr>
              <a:t> Kecil</a:t>
            </a:r>
            <a:r>
              <a:rPr lang="zh-CN" altLang="en-US" sz="1400" dirty="0">
                <a:solidFill>
                  <a:srgbClr val="000000"/>
                </a:solidFill>
                <a:latin typeface="OPPOSans-M" panose="00020600040101010101" pitchFamily="18" charset="-122"/>
                <a:ea typeface="OPPOSans-M" panose="00020600040101010101" pitchFamily="18" charset="-122"/>
                <a:cs typeface="+mj-cs"/>
                <a:sym typeface="Calibri"/>
              </a:rPr>
              <a:t>（</a:t>
            </a:r>
            <a:r>
              <a:rPr lang="en-US" altLang="zh-CN" sz="1400" dirty="0">
                <a:solidFill>
                  <a:srgbClr val="000000"/>
                </a:solidFill>
                <a:latin typeface="OPPOSans-M" panose="00020600040101010101" pitchFamily="18" charset="-122"/>
                <a:ea typeface="OPPOSans-M" panose="00020600040101010101" pitchFamily="18" charset="-122"/>
                <a:cs typeface="+mj-cs"/>
                <a:sym typeface="Calibri"/>
              </a:rPr>
              <a:t>2#, 2pcs</a:t>
            </a:r>
            <a:r>
              <a:rPr lang="zh-CN" altLang="en-US" sz="1400" dirty="0">
                <a:solidFill>
                  <a:srgbClr val="000000"/>
                </a:solidFill>
                <a:latin typeface="OPPOSans-M" panose="00020600040101010101" pitchFamily="18" charset="-122"/>
                <a:ea typeface="OPPOSans-M" panose="00020600040101010101" pitchFamily="18" charset="-122"/>
                <a:cs typeface="+mj-cs"/>
                <a:sym typeface="Calibri"/>
              </a:rPr>
              <a:t>）</a:t>
            </a:r>
            <a:endParaRPr kumimoji="0" lang="zh-CN" altLang="en-US" sz="1400" b="0" i="0" u="none" strike="noStrike" cap="none" spc="0" normalizeH="0" baseline="0" dirty="0">
              <a:ln>
                <a:noFill/>
              </a:ln>
              <a:solidFill>
                <a:srgbClr val="000000"/>
              </a:solidFill>
              <a:effectLst/>
              <a:uFillTx/>
              <a:latin typeface="OPPOSans-M" panose="00020600040101010101" pitchFamily="18" charset="-122"/>
              <a:ea typeface="OPPOSans-M" panose="00020600040101010101" pitchFamily="18" charset="-122"/>
              <a:cs typeface="+mj-cs"/>
              <a:sym typeface="Calibri"/>
            </a:endParaRPr>
          </a:p>
        </p:txBody>
      </p:sp>
    </p:spTree>
    <p:extLst>
      <p:ext uri="{BB962C8B-B14F-4D97-AF65-F5344CB8AC3E}">
        <p14:creationId xmlns="" xmlns:p14="http://schemas.microsoft.com/office/powerpoint/2010/main" val="38766625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endParaRPr lang="zh-CN" altLang="en-US"/>
          </a:p>
        </p:txBody>
      </p:sp>
      <p:pic>
        <p:nvPicPr>
          <p:cNvPr id="1026" name="Picture 2" descr="https://ttpic.myoas.com/g6/M00/6F/9C/rBAoMF8f-nCADkEXABE-AehB2k0090.png?w=1722&amp;h=762&amp;s=1129985"/>
          <p:cNvPicPr>
            <a:picLocks noChangeAspect="1" noChangeArrowheads="1"/>
          </p:cNvPicPr>
          <p:nvPr/>
        </p:nvPicPr>
        <p:blipFill rotWithShape="1">
          <a:blip r:embed="rId2">
            <a:extLst>
              <a:ext uri="{28A0092B-C50C-407E-A947-70E740481C1C}">
                <a14:useLocalDpi xmlns="" xmlns:a14="http://schemas.microsoft.com/office/drawing/2010/main" val="0"/>
              </a:ext>
            </a:extLst>
          </a:blip>
          <a:srcRect r="16642"/>
          <a:stretch/>
        </p:blipFill>
        <p:spPr bwMode="auto">
          <a:xfrm>
            <a:off x="6190658" y="2606317"/>
            <a:ext cx="5550060" cy="3650073"/>
          </a:xfrm>
          <a:prstGeom prst="rect">
            <a:avLst/>
          </a:prstGeom>
          <a:noFill/>
          <a:extLst>
            <a:ext uri="{909E8E84-426E-40DD-AFC4-6F175D3DCCD1}">
              <a14:hiddenFill xmlns="" xmlns:a14="http://schemas.microsoft.com/office/drawing/2010/main">
                <a:solidFill>
                  <a:srgbClr val="FFFFFF"/>
                </a:solidFill>
              </a14:hiddenFill>
            </a:ext>
          </a:extLst>
        </p:spPr>
      </p:pic>
      <p:sp>
        <p:nvSpPr>
          <p:cNvPr id="7" name="矩形 6"/>
          <p:cNvSpPr>
            <a:spLocks noChangeAspect="1"/>
          </p:cNvSpPr>
          <p:nvPr/>
        </p:nvSpPr>
        <p:spPr>
          <a:xfrm>
            <a:off x="261331" y="259385"/>
            <a:ext cx="11299297" cy="400110"/>
          </a:xfrm>
          <a:prstGeom prst="rect">
            <a:avLst/>
          </a:prstGeom>
        </p:spPr>
        <p:txBody>
          <a:bodyPr wrap="square">
            <a:spAutoFit/>
          </a:bodyPr>
          <a:lstStyle/>
          <a:p>
            <a:pPr marL="571500" indent="-571500" hangingPunct="0">
              <a:buFont typeface="Wingdings" panose="05000000000000000000" pitchFamily="2" charset="2"/>
              <a:buChar char="Ø"/>
            </a:pPr>
            <a:r>
              <a:rPr lang="en-US" altLang="zh-CN" sz="2000" b="1" kern="0" dirty="0" err="1">
                <a:solidFill>
                  <a:sysClr val="windowText" lastClr="000000"/>
                </a:solidFill>
                <a:latin typeface="OPPOSans-M" panose="00020600040101010101" pitchFamily="18" charset="-122"/>
                <a:ea typeface="OPPOSans-M" panose="00020600040101010101" pitchFamily="18" charset="-122"/>
                <a:cs typeface="Calibri"/>
                <a:sym typeface="Calibri"/>
              </a:rPr>
              <a:t>Pengoperasian</a:t>
            </a:r>
            <a:r>
              <a:rPr lang="en-US" altLang="zh-CN" sz="2000" b="1" kern="0" dirty="0">
                <a:solidFill>
                  <a:sysClr val="windowText" lastClr="000000"/>
                </a:solidFill>
                <a:latin typeface="OPPOSans-M" panose="00020600040101010101" pitchFamily="18" charset="-122"/>
                <a:ea typeface="OPPOSans-M" panose="00020600040101010101" pitchFamily="18" charset="-122"/>
                <a:cs typeface="Calibri"/>
                <a:sym typeface="Calibri"/>
              </a:rPr>
              <a:t> </a:t>
            </a:r>
            <a:r>
              <a:rPr lang="en-US" altLang="zh-CN" sz="2000" b="1" kern="0" dirty="0" err="1">
                <a:solidFill>
                  <a:sysClr val="windowText" lastClr="000000"/>
                </a:solidFill>
                <a:latin typeface="OPPOSans-M" panose="00020600040101010101" pitchFamily="18" charset="-122"/>
                <a:ea typeface="OPPOSans-M" panose="00020600040101010101" pitchFamily="18" charset="-122"/>
                <a:cs typeface="Calibri"/>
                <a:sym typeface="Calibri"/>
              </a:rPr>
              <a:t>Pemasangan</a:t>
            </a:r>
            <a:r>
              <a:rPr lang="en-US" altLang="zh-CN" sz="2000" b="1" kern="0" dirty="0">
                <a:solidFill>
                  <a:sysClr val="windowText" lastClr="000000"/>
                </a:solidFill>
                <a:latin typeface="OPPOSans-M" panose="00020600040101010101" pitchFamily="18" charset="-122"/>
                <a:ea typeface="OPPOSans-M" panose="00020600040101010101" pitchFamily="18" charset="-122"/>
                <a:cs typeface="Calibri"/>
                <a:sym typeface="Calibri"/>
              </a:rPr>
              <a:t> </a:t>
            </a:r>
            <a:r>
              <a:rPr lang="en-US" altLang="zh-CN" sz="2000" b="1" kern="0" dirty="0" err="1">
                <a:solidFill>
                  <a:sysClr val="windowText" lastClr="000000"/>
                </a:solidFill>
                <a:latin typeface="OPPOSans-M" panose="00020600040101010101" pitchFamily="18" charset="-122"/>
                <a:ea typeface="OPPOSans-M" panose="00020600040101010101" pitchFamily="18" charset="-122"/>
                <a:cs typeface="Calibri"/>
                <a:sym typeface="Calibri"/>
              </a:rPr>
              <a:t>modul</a:t>
            </a:r>
            <a:r>
              <a:rPr lang="en-US" altLang="zh-CN" sz="2000" b="1" kern="0" dirty="0">
                <a:solidFill>
                  <a:sysClr val="windowText" lastClr="000000"/>
                </a:solidFill>
                <a:latin typeface="OPPOSans-M" panose="00020600040101010101" pitchFamily="18" charset="-122"/>
                <a:ea typeface="OPPOSans-M" panose="00020600040101010101" pitchFamily="18" charset="-122"/>
                <a:cs typeface="Calibri"/>
                <a:sym typeface="Calibri"/>
              </a:rPr>
              <a:t> </a:t>
            </a:r>
            <a:r>
              <a:rPr lang="en-US" altLang="zh-CN" sz="2000" b="1" kern="0" dirty="0" err="1">
                <a:solidFill>
                  <a:sysClr val="windowText" lastClr="000000"/>
                </a:solidFill>
                <a:latin typeface="OPPOSans-M" panose="00020600040101010101" pitchFamily="18" charset="-122"/>
                <a:ea typeface="OPPOSans-M" panose="00020600040101010101" pitchFamily="18" charset="-122"/>
                <a:cs typeface="Calibri"/>
                <a:sym typeface="Calibri"/>
              </a:rPr>
              <a:t>sidik</a:t>
            </a:r>
            <a:r>
              <a:rPr lang="en-US" altLang="zh-CN" sz="2000" b="1" kern="0" dirty="0">
                <a:solidFill>
                  <a:sysClr val="windowText" lastClr="000000"/>
                </a:solidFill>
                <a:latin typeface="OPPOSans-M" panose="00020600040101010101" pitchFamily="18" charset="-122"/>
                <a:ea typeface="OPPOSans-M" panose="00020600040101010101" pitchFamily="18" charset="-122"/>
                <a:cs typeface="Calibri"/>
                <a:sym typeface="Calibri"/>
              </a:rPr>
              <a:t> </a:t>
            </a:r>
            <a:r>
              <a:rPr lang="en-US" altLang="zh-CN" sz="2000" b="1" kern="0" dirty="0" err="1">
                <a:solidFill>
                  <a:sysClr val="windowText" lastClr="000000"/>
                </a:solidFill>
                <a:latin typeface="OPPOSans-M" panose="00020600040101010101" pitchFamily="18" charset="-122"/>
                <a:ea typeface="OPPOSans-M" panose="00020600040101010101" pitchFamily="18" charset="-122"/>
                <a:cs typeface="Calibri"/>
                <a:sym typeface="Calibri"/>
              </a:rPr>
              <a:t>jari</a:t>
            </a:r>
            <a:endParaRPr lang="zh-CN" altLang="en-US" sz="1400" b="1" kern="0" dirty="0">
              <a:solidFill>
                <a:sysClr val="windowText" lastClr="000000"/>
              </a:solidFill>
              <a:latin typeface="OPPOSans-M" panose="00020600040101010101" pitchFamily="18" charset="-122"/>
              <a:ea typeface="OPPOSans-M" panose="00020600040101010101" pitchFamily="18" charset="-122"/>
              <a:cs typeface="Calibri"/>
              <a:sym typeface="Calibri"/>
            </a:endParaRPr>
          </a:p>
        </p:txBody>
      </p:sp>
      <p:sp>
        <p:nvSpPr>
          <p:cNvPr id="6" name="文本框 5"/>
          <p:cNvSpPr txBox="1"/>
          <p:nvPr/>
        </p:nvSpPr>
        <p:spPr>
          <a:xfrm>
            <a:off x="451283" y="840782"/>
            <a:ext cx="10728102" cy="10618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hangingPunct="0">
              <a:lnSpc>
                <a:spcPct val="150000"/>
              </a:lnSpc>
            </a:pPr>
            <a:r>
              <a:rPr lang="en-US" altLang="zh-CN" sz="1400" dirty="0" err="1">
                <a:latin typeface="OPPOSans-M" panose="00020600040101010101" pitchFamily="18" charset="-122"/>
                <a:ea typeface="OPPOSans-M" panose="00020600040101010101" pitchFamily="18" charset="-122"/>
              </a:rPr>
              <a:t>Saat</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memasang</a:t>
            </a:r>
            <a:r>
              <a:rPr lang="en-US" altLang="zh-CN" sz="1400" dirty="0">
                <a:latin typeface="OPPOSans-M" panose="00020600040101010101" pitchFamily="18" charset="-122"/>
                <a:ea typeface="OPPOSans-M" panose="00020600040101010101" pitchFamily="18" charset="-122"/>
              </a:rPr>
              <a:t> sensor </a:t>
            </a:r>
            <a:r>
              <a:rPr lang="en-US" altLang="zh-CN" sz="1400" dirty="0" err="1">
                <a:latin typeface="OPPOSans-M" panose="00020600040101010101" pitchFamily="18" charset="-122"/>
                <a:ea typeface="OPPOSans-M" panose="00020600040101010101" pitchFamily="18" charset="-122"/>
              </a:rPr>
              <a:t>modul</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sidik</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jari</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sulit</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untuk</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memperbaikinya</a:t>
            </a:r>
            <a:r>
              <a:rPr lang="en-US" altLang="zh-CN" sz="1400" dirty="0">
                <a:latin typeface="OPPOSans-M" panose="00020600040101010101" pitchFamily="18" charset="-122"/>
                <a:ea typeface="OPPOSans-M" panose="00020600040101010101" pitchFamily="18" charset="-122"/>
              </a:rPr>
              <a:t> pada </a:t>
            </a:r>
            <a:r>
              <a:rPr lang="en-US" altLang="zh-CN" sz="1400" dirty="0" err="1">
                <a:latin typeface="OPPOSans-M" panose="00020600040101010101" pitchFamily="18" charset="-122"/>
                <a:ea typeface="OPPOSans-M" panose="00020600040101010101" pitchFamily="18" charset="-122"/>
              </a:rPr>
              <a:t>rangka</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tengah</a:t>
            </a:r>
            <a:r>
              <a:rPr lang="en-US" altLang="zh-CN" sz="1400" dirty="0">
                <a:latin typeface="OPPOSans-M" panose="00020600040101010101" pitchFamily="18" charset="-122"/>
                <a:ea typeface="OPPOSans-M" panose="00020600040101010101" pitchFamily="18" charset="-122"/>
              </a:rPr>
              <a:t>. Anda </a:t>
            </a:r>
            <a:r>
              <a:rPr lang="en-US" altLang="zh-CN" sz="1400" dirty="0" err="1">
                <a:latin typeface="OPPOSans-M" panose="00020600040101010101" pitchFamily="18" charset="-122"/>
                <a:ea typeface="OPPOSans-M" panose="00020600040101010101" pitchFamily="18" charset="-122"/>
              </a:rPr>
              <a:t>dapat</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menempelkan</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lembar</a:t>
            </a:r>
            <a:r>
              <a:rPr lang="en-US" altLang="zh-CN" sz="1400" dirty="0">
                <a:latin typeface="OPPOSans-M" panose="00020600040101010101" pitchFamily="18" charset="-122"/>
                <a:ea typeface="OPPOSans-M" panose="00020600040101010101" pitchFamily="18" charset="-122"/>
              </a:rPr>
              <a:t> PET </a:t>
            </a:r>
            <a:r>
              <a:rPr lang="en-US" altLang="zh-CN" sz="1400" dirty="0" err="1">
                <a:latin typeface="OPPOSans-M" panose="00020600040101010101" pitchFamily="18" charset="-122"/>
                <a:ea typeface="OPPOSans-M" panose="00020600040101010101" pitchFamily="18" charset="-122"/>
              </a:rPr>
              <a:t>sidik</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jari</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sebagai</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tambahan</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mengencangkan</a:t>
            </a:r>
            <a:r>
              <a:rPr lang="en-US" altLang="zh-CN" sz="1400" dirty="0">
                <a:latin typeface="OPPOSans-M" panose="00020600040101010101" pitchFamily="18" charset="-122"/>
                <a:ea typeface="OPPOSans-M" panose="00020600040101010101" pitchFamily="18" charset="-122"/>
              </a:rPr>
              <a:t> BTB </a:t>
            </a:r>
            <a:r>
              <a:rPr lang="en-US" altLang="zh-CN" sz="1400" dirty="0" err="1">
                <a:latin typeface="OPPOSans-M" panose="00020600040101010101" pitchFamily="18" charset="-122"/>
                <a:ea typeface="OPPOSans-M" panose="00020600040101010101" pitchFamily="18" charset="-122"/>
              </a:rPr>
              <a:t>sidik</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jari</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lalu</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memasang</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rangka</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tengah</a:t>
            </a:r>
            <a:r>
              <a:rPr lang="en-US" altLang="zh-CN" sz="1400" dirty="0">
                <a:latin typeface="OPPOSans-M" panose="00020600040101010101" pitchFamily="18" charset="-122"/>
                <a:ea typeface="OPPOSans-M" panose="00020600040101010101" pitchFamily="18" charset="-122"/>
              </a:rPr>
              <a:t>. Setelah </a:t>
            </a:r>
            <a:r>
              <a:rPr lang="en-US" altLang="zh-CN" sz="1400" dirty="0" err="1">
                <a:latin typeface="OPPOSans-M" panose="00020600040101010101" pitchFamily="18" charset="-122"/>
                <a:ea typeface="OPPOSans-M" panose="00020600040101010101" pitchFamily="18" charset="-122"/>
              </a:rPr>
              <a:t>perbaikan</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selesai</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perhatikan</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untuk</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merobek</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lembar</a:t>
            </a:r>
            <a:r>
              <a:rPr lang="en-US" altLang="zh-CN" sz="1400" dirty="0">
                <a:latin typeface="OPPOSans-M" panose="00020600040101010101" pitchFamily="18" charset="-122"/>
                <a:ea typeface="OPPOSans-M" panose="00020600040101010101" pitchFamily="18" charset="-122"/>
              </a:rPr>
              <a:t> PET </a:t>
            </a:r>
            <a:r>
              <a:rPr lang="en-US" altLang="zh-CN" sz="1400" dirty="0" err="1">
                <a:latin typeface="OPPOSans-M" panose="00020600040101010101" pitchFamily="18" charset="-122"/>
                <a:ea typeface="OPPOSans-M" panose="00020600040101010101" pitchFamily="18" charset="-122"/>
              </a:rPr>
              <a:t>sidik</a:t>
            </a:r>
            <a:r>
              <a:rPr lang="en-US" altLang="zh-CN" sz="1400" dirty="0">
                <a:latin typeface="OPPOSans-M" panose="00020600040101010101" pitchFamily="18" charset="-122"/>
                <a:ea typeface="OPPOSans-M" panose="00020600040101010101" pitchFamily="18" charset="-122"/>
              </a:rPr>
              <a:t> </a:t>
            </a:r>
            <a:r>
              <a:rPr lang="en-US" altLang="zh-CN" sz="1400" dirty="0" err="1">
                <a:latin typeface="OPPOSans-M" panose="00020600040101010101" pitchFamily="18" charset="-122"/>
                <a:ea typeface="OPPOSans-M" panose="00020600040101010101" pitchFamily="18" charset="-122"/>
              </a:rPr>
              <a:t>jari</a:t>
            </a:r>
            <a:r>
              <a:rPr lang="en-US" altLang="zh-CN" sz="1400" dirty="0">
                <a:latin typeface="OPPOSans-M" panose="00020600040101010101" pitchFamily="18" charset="-122"/>
                <a:ea typeface="OPPOSans-M" panose="00020600040101010101" pitchFamily="18" charset="-122"/>
              </a:rPr>
              <a:t>.</a:t>
            </a:r>
            <a:endParaRPr lang="zh-CN" altLang="zh-CN" sz="1400" dirty="0">
              <a:latin typeface="OPPOSans-M" panose="00020600040101010101" pitchFamily="18" charset="-122"/>
              <a:ea typeface="OPPOSans-M" panose="00020600040101010101" pitchFamily="18" charset="-122"/>
            </a:endParaRPr>
          </a:p>
        </p:txBody>
      </p:sp>
      <p:pic>
        <p:nvPicPr>
          <p:cNvPr id="2" name="Picture 2" descr="https://ttpic.myoas.com/g6/M00/CD/3B/rBAoMF6TysGAVgvJAAB79ufOY-Q804.png?w=1027&amp;h=647&amp;s=31734"/>
          <p:cNvPicPr>
            <a:picLocks noChangeAspect="1" noChangeArrowheads="1"/>
          </p:cNvPicPr>
          <p:nvPr/>
        </p:nvPicPr>
        <p:blipFill rotWithShape="1">
          <a:blip r:embed="rId3">
            <a:extLst>
              <a:ext uri="{28A0092B-C50C-407E-A947-70E740481C1C}">
                <a14:useLocalDpi xmlns="" xmlns:a14="http://schemas.microsoft.com/office/drawing/2010/main" val="0"/>
              </a:ext>
            </a:extLst>
          </a:blip>
          <a:srcRect t="24271" r="24984"/>
          <a:stretch/>
        </p:blipFill>
        <p:spPr bwMode="auto">
          <a:xfrm>
            <a:off x="451283" y="2606317"/>
            <a:ext cx="5739374" cy="365007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196352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4"/>
          <p:cNvSpPr>
            <a:spLocks noGrp="1"/>
          </p:cNvSpPr>
          <p:nvPr>
            <p:ph type="title"/>
          </p:nvPr>
        </p:nvSpPr>
        <p:spPr>
          <a:xfrm>
            <a:off x="0" y="1520358"/>
            <a:ext cx="11263782" cy="3062947"/>
          </a:xfrm>
        </p:spPr>
        <p:txBody>
          <a:bodyPr/>
          <a:lstStyle/>
          <a:p>
            <a:r>
              <a:rPr kumimoji="1" lang="en-US" altLang="zh-CN" b="1" dirty="0">
                <a:solidFill>
                  <a:sysClr val="windowText" lastClr="000000"/>
                </a:solidFill>
              </a:rPr>
              <a:t>TERIMA KASIH!</a:t>
            </a:r>
            <a:endParaRPr kumimoji="1" lang="zh-CN" altLang="en-US" b="1" dirty="0">
              <a:solidFill>
                <a:sysClr val="windowText" lastClr="000000"/>
              </a:solidFill>
            </a:endParaRPr>
          </a:p>
        </p:txBody>
      </p:sp>
    </p:spTree>
    <p:extLst>
      <p:ext uri="{BB962C8B-B14F-4D97-AF65-F5344CB8AC3E}">
        <p14:creationId xmlns="" xmlns:p14="http://schemas.microsoft.com/office/powerpoint/2010/main" val="2048534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16">
            <a:extLst>
              <a:ext uri="{FF2B5EF4-FFF2-40B4-BE49-F238E27FC236}">
                <a16:creationId xmlns="" xmlns:a16="http://schemas.microsoft.com/office/drawing/2014/main" id="{409441F1-513F-4913-BCAE-45BC393096AE}"/>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75" name="文本框 74">
            <a:extLst>
              <a:ext uri="{FF2B5EF4-FFF2-40B4-BE49-F238E27FC236}">
                <a16:creationId xmlns="" xmlns:a16="http://schemas.microsoft.com/office/drawing/2014/main" id="{94589020-60DF-4287-9907-61B0E4CC1071}"/>
              </a:ext>
            </a:extLst>
          </p:cNvPr>
          <p:cNvSpPr txBox="1"/>
          <p:nvPr/>
        </p:nvSpPr>
        <p:spPr>
          <a:xfrm rot="5400000">
            <a:off x="-467334" y="5741234"/>
            <a:ext cx="136992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Calibri"/>
                <a:ea typeface="+mj-ea"/>
                <a:cs typeface="Calibri"/>
                <a:sym typeface="Calibri"/>
              </a:rPr>
              <a:t>OPPO A73 5G</a:t>
            </a:r>
            <a:endParaRPr kumimoji="0" lang="zh-CN" altLang="en-US" sz="1800" b="0" i="0" u="none" strike="noStrike" kern="0" cap="none" spc="0" normalizeH="0" baseline="0" noProof="0" dirty="0">
              <a:ln>
                <a:noFill/>
              </a:ln>
              <a:solidFill>
                <a:srgbClr val="000000"/>
              </a:solidFill>
              <a:effectLst/>
              <a:uLnTx/>
              <a:uFillTx/>
              <a:latin typeface="Calibri"/>
              <a:ea typeface="+mj-ea"/>
              <a:cs typeface="Calibri"/>
              <a:sym typeface="Calibri"/>
            </a:endParaRPr>
          </a:p>
        </p:txBody>
      </p:sp>
      <p:grpSp>
        <p:nvGrpSpPr>
          <p:cNvPr id="22" name="组合 21">
            <a:extLst>
              <a:ext uri="{FF2B5EF4-FFF2-40B4-BE49-F238E27FC236}">
                <a16:creationId xmlns="" xmlns:a16="http://schemas.microsoft.com/office/drawing/2014/main" id="{B5A7B72A-BE85-4DF3-9128-C20F7B9693B3}"/>
              </a:ext>
            </a:extLst>
          </p:cNvPr>
          <p:cNvGrpSpPr/>
          <p:nvPr/>
        </p:nvGrpSpPr>
        <p:grpSpPr>
          <a:xfrm>
            <a:off x="673250" y="1607310"/>
            <a:ext cx="3466949" cy="3374859"/>
            <a:chOff x="673250" y="1976432"/>
            <a:chExt cx="3466949" cy="3374859"/>
          </a:xfrm>
        </p:grpSpPr>
        <p:pic>
          <p:nvPicPr>
            <p:cNvPr id="24" name="图片 23" descr="图片包含 游戏机&#10;&#10;描述已自动生成">
              <a:extLst>
                <a:ext uri="{FF2B5EF4-FFF2-40B4-BE49-F238E27FC236}">
                  <a16:creationId xmlns="" xmlns:a16="http://schemas.microsoft.com/office/drawing/2014/main" id="{112ED25A-FD45-4219-9E4F-2657D5AFBE6D}"/>
                </a:ext>
              </a:extLst>
            </p:cNvPr>
            <p:cNvPicPr>
              <a:picLocks noChangeAspect="1"/>
            </p:cNvPicPr>
            <p:nvPr/>
          </p:nvPicPr>
          <p:blipFill>
            <a:blip r:embed="rId3">
              <a:extLst>
                <a:ext uri="{28A0092B-C50C-407E-A947-70E740481C1C}">
                  <a14:useLocalDpi xmlns="" xmlns:a14="http://schemas.microsoft.com/office/drawing/2010/main"/>
                </a:ext>
              </a:extLst>
            </a:blip>
            <a:stretch>
              <a:fillRect/>
            </a:stretch>
          </p:blipFill>
          <p:spPr>
            <a:xfrm>
              <a:off x="673250" y="1976432"/>
              <a:ext cx="3466949" cy="3374859"/>
            </a:xfrm>
            <a:prstGeom prst="rect">
              <a:avLst/>
            </a:prstGeom>
          </p:spPr>
        </p:pic>
        <p:sp>
          <p:nvSpPr>
            <p:cNvPr id="27" name="矩形 26">
              <a:extLst>
                <a:ext uri="{FF2B5EF4-FFF2-40B4-BE49-F238E27FC236}">
                  <a16:creationId xmlns="" xmlns:a16="http://schemas.microsoft.com/office/drawing/2014/main" id="{384FD703-8F0D-44A7-B465-D86333A3C252}"/>
                </a:ext>
              </a:extLst>
            </p:cNvPr>
            <p:cNvSpPr/>
            <p:nvPr/>
          </p:nvSpPr>
          <p:spPr>
            <a:xfrm>
              <a:off x="673250" y="1976432"/>
              <a:ext cx="3466949" cy="3374859"/>
            </a:xfrm>
            <a:prstGeom prst="rect">
              <a:avLst/>
            </a:prstGeom>
            <a:solidFill>
              <a:srgbClr val="00000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OPPOSans M" panose="00020600040101010101" pitchFamily="18" charset="-122"/>
                <a:ea typeface="OPPOSans M" panose="00020600040101010101" pitchFamily="18" charset="-122"/>
                <a:sym typeface="微软雅黑" panose="020B0503020204020204" pitchFamily="34" charset="-122"/>
              </a:endParaRPr>
            </a:p>
          </p:txBody>
        </p:sp>
        <p:pic>
          <p:nvPicPr>
            <p:cNvPr id="28" name="图片 27">
              <a:extLst>
                <a:ext uri="{FF2B5EF4-FFF2-40B4-BE49-F238E27FC236}">
                  <a16:creationId xmlns="" xmlns:a16="http://schemas.microsoft.com/office/drawing/2014/main" id="{18C99E5B-D5DF-4F8D-92A4-4DEEAD17D578}"/>
                </a:ext>
              </a:extLst>
            </p:cNvPr>
            <p:cNvPicPr>
              <a:picLocks noChangeAspect="1"/>
            </p:cNvPicPr>
            <p:nvPr/>
          </p:nvPicPr>
          <p:blipFill>
            <a:blip r:embed="rId4" cstate="print">
              <a:extLst>
                <a:ext uri="{28A0092B-C50C-407E-A947-70E740481C1C}">
                  <a14:useLocalDpi xmlns="" xmlns:a14="http://schemas.microsoft.com/office/drawing/2010/main"/>
                </a:ext>
              </a:extLst>
            </a:blip>
            <a:srcRect/>
            <a:stretch/>
          </p:blipFill>
          <p:spPr>
            <a:xfrm>
              <a:off x="812329" y="2219553"/>
              <a:ext cx="978755" cy="642978"/>
            </a:xfrm>
            <a:prstGeom prst="rect">
              <a:avLst/>
            </a:prstGeom>
          </p:spPr>
        </p:pic>
        <p:pic>
          <p:nvPicPr>
            <p:cNvPr id="29" name="图片 28" descr="图片包含 游戏机, 画&#10;&#10;描述已自动生成">
              <a:extLst>
                <a:ext uri="{FF2B5EF4-FFF2-40B4-BE49-F238E27FC236}">
                  <a16:creationId xmlns="" xmlns:a16="http://schemas.microsoft.com/office/drawing/2014/main" id="{46B5EBB7-9926-40AC-B552-D3D5ABEDDDAD}"/>
                </a:ext>
              </a:extLst>
            </p:cNvPr>
            <p:cNvPicPr>
              <a:picLocks noChangeAspect="1"/>
            </p:cNvPicPr>
            <p:nvPr/>
          </p:nvPicPr>
          <p:blipFill>
            <a:blip r:embed="rId5">
              <a:extLst>
                <a:ext uri="{28A0092B-C50C-407E-A947-70E740481C1C}">
                  <a14:useLocalDpi xmlns="" xmlns:a14="http://schemas.microsoft.com/office/drawing/2010/main"/>
                </a:ext>
              </a:extLst>
            </a:blip>
            <a:stretch>
              <a:fillRect/>
            </a:stretch>
          </p:blipFill>
          <p:spPr>
            <a:xfrm>
              <a:off x="1301706" y="2699670"/>
              <a:ext cx="2210035" cy="2210036"/>
            </a:xfrm>
            <a:prstGeom prst="rect">
              <a:avLst/>
            </a:prstGeom>
          </p:spPr>
        </p:pic>
      </p:grpSp>
      <p:grpSp>
        <p:nvGrpSpPr>
          <p:cNvPr id="32" name="组合 31">
            <a:extLst>
              <a:ext uri="{FF2B5EF4-FFF2-40B4-BE49-F238E27FC236}">
                <a16:creationId xmlns="" xmlns:a16="http://schemas.microsoft.com/office/drawing/2014/main" id="{2265AC6E-3DA3-4756-AD24-C00F29BBB5CF}"/>
              </a:ext>
            </a:extLst>
          </p:cNvPr>
          <p:cNvGrpSpPr/>
          <p:nvPr/>
        </p:nvGrpSpPr>
        <p:grpSpPr>
          <a:xfrm>
            <a:off x="4364398" y="1605369"/>
            <a:ext cx="3385723" cy="3376800"/>
            <a:chOff x="4768655" y="1974491"/>
            <a:chExt cx="3385723" cy="3376800"/>
          </a:xfrm>
        </p:grpSpPr>
        <p:pic>
          <p:nvPicPr>
            <p:cNvPr id="33" name="图片 32">
              <a:extLst>
                <a:ext uri="{FF2B5EF4-FFF2-40B4-BE49-F238E27FC236}">
                  <a16:creationId xmlns="" xmlns:a16="http://schemas.microsoft.com/office/drawing/2014/main" id="{0CCB9939-CDA6-45D8-A38E-15D6FDB97B37}"/>
                </a:ext>
              </a:extLst>
            </p:cNvPr>
            <p:cNvPicPr>
              <a:picLocks noChangeAspect="1"/>
            </p:cNvPicPr>
            <p:nvPr/>
          </p:nvPicPr>
          <p:blipFill rotWithShape="1">
            <a:blip r:embed="rId6" cstate="print">
              <a:extLst>
                <a:ext uri="{28A0092B-C50C-407E-A947-70E740481C1C}">
                  <a14:useLocalDpi xmlns="" xmlns:a14="http://schemas.microsoft.com/office/drawing/2010/main"/>
                </a:ext>
              </a:extLst>
            </a:blip>
            <a:srcRect/>
            <a:stretch/>
          </p:blipFill>
          <p:spPr>
            <a:xfrm>
              <a:off x="4768655" y="1974491"/>
              <a:ext cx="3376800" cy="3376800"/>
            </a:xfrm>
            <a:prstGeom prst="rect">
              <a:avLst/>
            </a:prstGeom>
          </p:spPr>
        </p:pic>
        <p:sp>
          <p:nvSpPr>
            <p:cNvPr id="34" name="矩形 33">
              <a:extLst>
                <a:ext uri="{FF2B5EF4-FFF2-40B4-BE49-F238E27FC236}">
                  <a16:creationId xmlns="" xmlns:a16="http://schemas.microsoft.com/office/drawing/2014/main" id="{26C32216-076A-491A-B1BE-2E42B4A012A5}"/>
                </a:ext>
              </a:extLst>
            </p:cNvPr>
            <p:cNvSpPr/>
            <p:nvPr/>
          </p:nvSpPr>
          <p:spPr>
            <a:xfrm>
              <a:off x="4777579" y="1976432"/>
              <a:ext cx="3376799" cy="3374859"/>
            </a:xfrm>
            <a:prstGeom prst="rect">
              <a:avLst/>
            </a:prstGeom>
            <a:solidFill>
              <a:srgbClr val="000000">
                <a:alpha val="38000"/>
              </a:srgbClr>
            </a:solidFill>
            <a:ln>
              <a:solidFill>
                <a:srgbClr val="E1BD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OPPOSans M" panose="00020600040101010101" pitchFamily="18" charset="-122"/>
                <a:ea typeface="OPPOSans M" panose="00020600040101010101" pitchFamily="18" charset="-122"/>
                <a:sym typeface="微软雅黑" panose="020B0503020204020204" pitchFamily="34" charset="-122"/>
              </a:endParaRPr>
            </a:p>
          </p:txBody>
        </p:sp>
        <p:pic>
          <p:nvPicPr>
            <p:cNvPr id="35" name="图片 34">
              <a:extLst>
                <a:ext uri="{FF2B5EF4-FFF2-40B4-BE49-F238E27FC236}">
                  <a16:creationId xmlns="" xmlns:a16="http://schemas.microsoft.com/office/drawing/2014/main" id="{B580ADE9-A357-40FD-9595-B0056DD976DB}"/>
                </a:ext>
              </a:extLst>
            </p:cNvPr>
            <p:cNvPicPr>
              <a:picLocks noChangeAspect="1"/>
            </p:cNvPicPr>
            <p:nvPr/>
          </p:nvPicPr>
          <p:blipFill>
            <a:blip r:embed="rId4" cstate="print">
              <a:extLst>
                <a:ext uri="{28A0092B-C50C-407E-A947-70E740481C1C}">
                  <a14:useLocalDpi xmlns="" xmlns:a14="http://schemas.microsoft.com/office/drawing/2010/main"/>
                </a:ext>
              </a:extLst>
            </a:blip>
            <a:srcRect/>
            <a:stretch/>
          </p:blipFill>
          <p:spPr>
            <a:xfrm>
              <a:off x="4885994" y="2219553"/>
              <a:ext cx="978755" cy="642978"/>
            </a:xfrm>
            <a:prstGeom prst="rect">
              <a:avLst/>
            </a:prstGeom>
          </p:spPr>
        </p:pic>
        <p:pic>
          <p:nvPicPr>
            <p:cNvPr id="36" name="图片 35" descr="图片包含 游戏机, 文字, 画&#10;&#10;描述已自动生成">
              <a:extLst>
                <a:ext uri="{FF2B5EF4-FFF2-40B4-BE49-F238E27FC236}">
                  <a16:creationId xmlns="" xmlns:a16="http://schemas.microsoft.com/office/drawing/2014/main" id="{A93C559C-8191-448F-AB18-04BB9C6EBC82}"/>
                </a:ext>
              </a:extLst>
            </p:cNvPr>
            <p:cNvPicPr>
              <a:picLocks noChangeAspect="1"/>
            </p:cNvPicPr>
            <p:nvPr/>
          </p:nvPicPr>
          <p:blipFill>
            <a:blip r:embed="rId7">
              <a:extLst>
                <a:ext uri="{28A0092B-C50C-407E-A947-70E740481C1C}">
                  <a14:useLocalDpi xmlns="" xmlns:a14="http://schemas.microsoft.com/office/drawing/2010/main"/>
                </a:ext>
              </a:extLst>
            </a:blip>
            <a:stretch>
              <a:fillRect/>
            </a:stretch>
          </p:blipFill>
          <p:spPr>
            <a:xfrm>
              <a:off x="5689600" y="2699670"/>
              <a:ext cx="1905000" cy="1905000"/>
            </a:xfrm>
            <a:prstGeom prst="rect">
              <a:avLst/>
            </a:prstGeom>
          </p:spPr>
        </p:pic>
      </p:grpSp>
      <p:grpSp>
        <p:nvGrpSpPr>
          <p:cNvPr id="40" name="组合 39">
            <a:extLst>
              <a:ext uri="{FF2B5EF4-FFF2-40B4-BE49-F238E27FC236}">
                <a16:creationId xmlns="" xmlns:a16="http://schemas.microsoft.com/office/drawing/2014/main" id="{4AAB5E67-831B-4F25-B897-26EEE720F0ED}"/>
              </a:ext>
            </a:extLst>
          </p:cNvPr>
          <p:cNvGrpSpPr/>
          <p:nvPr/>
        </p:nvGrpSpPr>
        <p:grpSpPr>
          <a:xfrm>
            <a:off x="7975572" y="1595618"/>
            <a:ext cx="3444195" cy="3386551"/>
            <a:chOff x="7975572" y="1964740"/>
            <a:chExt cx="3444195" cy="3386551"/>
          </a:xfrm>
        </p:grpSpPr>
        <p:grpSp>
          <p:nvGrpSpPr>
            <p:cNvPr id="42" name="组合 41">
              <a:extLst>
                <a:ext uri="{FF2B5EF4-FFF2-40B4-BE49-F238E27FC236}">
                  <a16:creationId xmlns="" xmlns:a16="http://schemas.microsoft.com/office/drawing/2014/main" id="{A43D0A19-6219-4C6F-A1E7-EA117410E786}"/>
                </a:ext>
              </a:extLst>
            </p:cNvPr>
            <p:cNvGrpSpPr/>
            <p:nvPr/>
          </p:nvGrpSpPr>
          <p:grpSpPr>
            <a:xfrm>
              <a:off x="7975572" y="1964740"/>
              <a:ext cx="3444195" cy="3386551"/>
              <a:chOff x="8448149" y="1976432"/>
              <a:chExt cx="3444195" cy="3386551"/>
            </a:xfrm>
          </p:grpSpPr>
          <p:pic>
            <p:nvPicPr>
              <p:cNvPr id="44" name="图片 43" descr="城市的夜景&#10;&#10;描述已自动生成">
                <a:extLst>
                  <a:ext uri="{FF2B5EF4-FFF2-40B4-BE49-F238E27FC236}">
                    <a16:creationId xmlns="" xmlns:a16="http://schemas.microsoft.com/office/drawing/2014/main" id="{9F6AF910-E353-4DCE-9809-DB82CD6B5970}"/>
                  </a:ext>
                </a:extLst>
              </p:cNvPr>
              <p:cNvPicPr>
                <a:picLocks noChangeAspect="1"/>
              </p:cNvPicPr>
              <p:nvPr/>
            </p:nvPicPr>
            <p:blipFill rotWithShape="1">
              <a:blip r:embed="rId8" cstate="print">
                <a:extLst>
                  <a:ext uri="{28A0092B-C50C-407E-A947-70E740481C1C}">
                    <a14:useLocalDpi xmlns="" xmlns:a14="http://schemas.microsoft.com/office/drawing/2010/main"/>
                  </a:ext>
                </a:extLst>
              </a:blip>
              <a:srcRect/>
              <a:stretch/>
            </p:blipFill>
            <p:spPr>
              <a:xfrm>
                <a:off x="8451985" y="1976432"/>
                <a:ext cx="3440359" cy="3374859"/>
              </a:xfrm>
              <a:prstGeom prst="rect">
                <a:avLst/>
              </a:prstGeom>
            </p:spPr>
          </p:pic>
          <p:sp>
            <p:nvSpPr>
              <p:cNvPr id="45" name="矩形 44">
                <a:extLst>
                  <a:ext uri="{FF2B5EF4-FFF2-40B4-BE49-F238E27FC236}">
                    <a16:creationId xmlns="" xmlns:a16="http://schemas.microsoft.com/office/drawing/2014/main" id="{6118C880-7D51-45C4-AE31-945AEE3A988C}"/>
                  </a:ext>
                </a:extLst>
              </p:cNvPr>
              <p:cNvSpPr/>
              <p:nvPr/>
            </p:nvSpPr>
            <p:spPr>
              <a:xfrm>
                <a:off x="8448149" y="1988124"/>
                <a:ext cx="3440359" cy="3374859"/>
              </a:xfrm>
              <a:prstGeom prst="rect">
                <a:avLst/>
              </a:prstGeom>
              <a:solidFill>
                <a:srgbClr val="00000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OPPOSans M" panose="00020600040101010101" pitchFamily="18" charset="-122"/>
                  <a:ea typeface="OPPOSans M" panose="00020600040101010101" pitchFamily="18" charset="-122"/>
                  <a:sym typeface="微软雅黑" panose="020B0503020204020204" pitchFamily="34" charset="-122"/>
                </a:endParaRPr>
              </a:p>
            </p:txBody>
          </p:sp>
          <p:pic>
            <p:nvPicPr>
              <p:cNvPr id="46" name="图片 45">
                <a:extLst>
                  <a:ext uri="{FF2B5EF4-FFF2-40B4-BE49-F238E27FC236}">
                    <a16:creationId xmlns="" xmlns:a16="http://schemas.microsoft.com/office/drawing/2014/main" id="{3AFA97D6-5E88-4F96-A6C2-A72776299916}"/>
                  </a:ext>
                </a:extLst>
              </p:cNvPr>
              <p:cNvPicPr>
                <a:picLocks noChangeAspect="1"/>
              </p:cNvPicPr>
              <p:nvPr/>
            </p:nvPicPr>
            <p:blipFill>
              <a:blip r:embed="rId4" cstate="print">
                <a:extLst>
                  <a:ext uri="{28A0092B-C50C-407E-A947-70E740481C1C}">
                    <a14:useLocalDpi xmlns="" xmlns:a14="http://schemas.microsoft.com/office/drawing/2010/main"/>
                  </a:ext>
                </a:extLst>
              </a:blip>
              <a:srcRect/>
              <a:stretch/>
            </p:blipFill>
            <p:spPr>
              <a:xfrm>
                <a:off x="8632881" y="2219553"/>
                <a:ext cx="978755" cy="642978"/>
              </a:xfrm>
              <a:prstGeom prst="rect">
                <a:avLst/>
              </a:prstGeom>
            </p:spPr>
          </p:pic>
        </p:grpSp>
        <p:sp>
          <p:nvSpPr>
            <p:cNvPr id="43" name="文本框 42">
              <a:extLst>
                <a:ext uri="{FF2B5EF4-FFF2-40B4-BE49-F238E27FC236}">
                  <a16:creationId xmlns="" xmlns:a16="http://schemas.microsoft.com/office/drawing/2014/main" id="{CA9216B1-9BEC-4E1E-845D-1F0C2C748B22}"/>
                </a:ext>
              </a:extLst>
            </p:cNvPr>
            <p:cNvSpPr txBox="1"/>
            <p:nvPr/>
          </p:nvSpPr>
          <p:spPr>
            <a:xfrm>
              <a:off x="8252408" y="3067108"/>
              <a:ext cx="2894358"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altLang="zh-CN" sz="8000" b="1" dirty="0">
                  <a:solidFill>
                    <a:schemeClr val="bg1"/>
                  </a:solidFill>
                  <a:latin typeface="OPPOSans M" panose="00020600040101010101" pitchFamily="18" charset="-122"/>
                  <a:ea typeface="OPPOSans M" panose="00020600040101010101" pitchFamily="18" charset="-122"/>
                </a:rPr>
                <a:t>NEW</a:t>
              </a:r>
              <a:endParaRPr kumimoji="0" lang="en-US" altLang="zh-CN" sz="8000" b="1" i="0" u="none" strike="noStrike" cap="none" spc="0" normalizeH="0" baseline="0" dirty="0">
                <a:ln>
                  <a:noFill/>
                </a:ln>
                <a:solidFill>
                  <a:schemeClr val="bg1"/>
                </a:solidFill>
                <a:effectLst/>
                <a:uFillTx/>
                <a:latin typeface="OPPOSans M" panose="00020600040101010101" pitchFamily="18" charset="-122"/>
                <a:ea typeface="OPPOSans M" panose="00020600040101010101" pitchFamily="18" charset="-122"/>
                <a:sym typeface="Calibri"/>
              </a:endParaRPr>
            </a:p>
          </p:txBody>
        </p:sp>
      </p:grpSp>
      <p:sp>
        <p:nvSpPr>
          <p:cNvPr id="48" name="文本框 47">
            <a:extLst>
              <a:ext uri="{FF2B5EF4-FFF2-40B4-BE49-F238E27FC236}">
                <a16:creationId xmlns="" xmlns:a16="http://schemas.microsoft.com/office/drawing/2014/main" id="{B38A7C44-EF4E-47A7-9364-AFF681991566}"/>
              </a:ext>
            </a:extLst>
          </p:cNvPr>
          <p:cNvSpPr txBox="1"/>
          <p:nvPr/>
        </p:nvSpPr>
        <p:spPr>
          <a:xfrm>
            <a:off x="7979407" y="4968646"/>
            <a:ext cx="3440359" cy="1334115"/>
          </a:xfrm>
          <a:prstGeom prst="rect">
            <a:avLst/>
          </a:prstGeom>
          <a:solidFill>
            <a:schemeClr val="bg1">
              <a:lumMod val="95000"/>
            </a:schemeClr>
          </a:solidFill>
          <a:ln w="12700" cap="flat">
            <a:solidFill>
              <a:srgbClr val="C886B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altLang="zh-CN" sz="1600" dirty="0" err="1">
                <a:solidFill>
                  <a:srgbClr val="040C1D"/>
                </a:solidFill>
                <a:latin typeface="OPPOSans M" panose="00020600040101010101" pitchFamily="18" charset="-122"/>
                <a:ea typeface="OPPOSans M" panose="00020600040101010101" pitchFamily="18" charset="-122"/>
              </a:rPr>
              <a:t>Beli</a:t>
            </a:r>
            <a:r>
              <a:rPr lang="en-US" altLang="zh-CN" sz="1600" dirty="0">
                <a:solidFill>
                  <a:srgbClr val="040C1D"/>
                </a:solidFill>
                <a:latin typeface="OPPOSans M" panose="00020600040101010101" pitchFamily="18" charset="-122"/>
                <a:ea typeface="OPPOSans M" panose="00020600040101010101" pitchFamily="18" charset="-122"/>
              </a:rPr>
              <a:t> yang </a:t>
            </a:r>
            <a:r>
              <a:rPr lang="en-US" altLang="zh-CN" sz="1600" dirty="0" err="1">
                <a:solidFill>
                  <a:srgbClr val="040C1D"/>
                </a:solidFill>
                <a:latin typeface="OPPOSans M" panose="00020600040101010101" pitchFamily="18" charset="-122"/>
                <a:ea typeface="OPPOSans M" panose="00020600040101010101" pitchFamily="18" charset="-122"/>
              </a:rPr>
              <a:t>baru</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tapi</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bukan</a:t>
            </a:r>
            <a:r>
              <a:rPr lang="en-US" altLang="zh-CN" sz="1600" dirty="0">
                <a:solidFill>
                  <a:srgbClr val="040C1D"/>
                </a:solidFill>
                <a:latin typeface="OPPOSans M" panose="00020600040101010101" pitchFamily="18" charset="-122"/>
                <a:ea typeface="OPPOSans M" panose="00020600040101010101" pitchFamily="18" charset="-122"/>
              </a:rPr>
              <a:t> yang lama.</a:t>
            </a:r>
          </a:p>
          <a:p>
            <a:pPr marL="0" marR="0" indent="0" algn="ctr" defTabSz="914400" rtl="0" fontAlgn="auto" latinLnBrk="0" hangingPunct="0">
              <a:lnSpc>
                <a:spcPct val="100000"/>
              </a:lnSpc>
              <a:spcBef>
                <a:spcPts val="0"/>
              </a:spcBef>
              <a:spcAft>
                <a:spcPts val="0"/>
              </a:spcAft>
              <a:buClrTx/>
              <a:buSzTx/>
              <a:buFontTx/>
              <a:buNone/>
              <a:tabLst/>
            </a:pPr>
            <a:r>
              <a:rPr lang="en-US" altLang="zh-CN" sz="1600" dirty="0" err="1">
                <a:solidFill>
                  <a:srgbClr val="040C1D"/>
                </a:solidFill>
                <a:latin typeface="OPPOSans M" panose="00020600040101010101" pitchFamily="18" charset="-122"/>
                <a:ea typeface="OPPOSans M" panose="00020600040101010101" pitchFamily="18" charset="-122"/>
              </a:rPr>
              <a:t>Ponsel</a:t>
            </a:r>
            <a:r>
              <a:rPr lang="en-US" altLang="zh-CN" sz="1600" dirty="0">
                <a:solidFill>
                  <a:srgbClr val="040C1D"/>
                </a:solidFill>
                <a:latin typeface="OPPOSans M" panose="00020600040101010101" pitchFamily="18" charset="-122"/>
                <a:ea typeface="OPPOSans M" panose="00020600040101010101" pitchFamily="18" charset="-122"/>
              </a:rPr>
              <a:t> 5G dan 4G </a:t>
            </a:r>
            <a:r>
              <a:rPr lang="en-US" altLang="zh-CN" sz="1600" dirty="0" err="1">
                <a:solidFill>
                  <a:srgbClr val="040C1D"/>
                </a:solidFill>
                <a:latin typeface="OPPOSans M" panose="00020600040101010101" pitchFamily="18" charset="-122"/>
                <a:ea typeface="OPPOSans M" panose="00020600040101010101" pitchFamily="18" charset="-122"/>
              </a:rPr>
              <a:t>dengan</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harga</a:t>
            </a:r>
            <a:r>
              <a:rPr lang="en-US" altLang="zh-CN" sz="1600" dirty="0">
                <a:solidFill>
                  <a:srgbClr val="040C1D"/>
                </a:solidFill>
                <a:latin typeface="OPPOSans M" panose="00020600040101010101" pitchFamily="18" charset="-122"/>
                <a:ea typeface="OPPOSans M" panose="00020600040101010101" pitchFamily="18" charset="-122"/>
              </a:rPr>
              <a:t> yang </a:t>
            </a:r>
            <a:r>
              <a:rPr lang="en-US" altLang="zh-CN" sz="1600" dirty="0" err="1">
                <a:solidFill>
                  <a:srgbClr val="040C1D"/>
                </a:solidFill>
                <a:latin typeface="OPPOSans M" panose="00020600040101010101" pitchFamily="18" charset="-122"/>
                <a:ea typeface="OPPOSans M" panose="00020600040101010101" pitchFamily="18" charset="-122"/>
              </a:rPr>
              <a:t>hampir</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sama</a:t>
            </a:r>
            <a:r>
              <a:rPr lang="en-US" altLang="zh-CN" dirty="0">
                <a:solidFill>
                  <a:srgbClr val="040C1D"/>
                </a:solidFill>
                <a:latin typeface="OPPOSans M" panose="00020600040101010101" pitchFamily="18" charset="-122"/>
                <a:ea typeface="OPPOSans M" panose="00020600040101010101" pitchFamily="18" charset="-122"/>
              </a:rPr>
              <a:t>.</a:t>
            </a:r>
          </a:p>
        </p:txBody>
      </p:sp>
      <p:sp>
        <p:nvSpPr>
          <p:cNvPr id="4" name="任意多边形: 形状 8">
            <a:extLst>
              <a:ext uri="{FF2B5EF4-FFF2-40B4-BE49-F238E27FC236}">
                <a16:creationId xmlns="" xmlns:a16="http://schemas.microsoft.com/office/drawing/2014/main" id="{66971A60-4B95-4CE4-9BFA-040D2BB76431}"/>
              </a:ext>
            </a:extLst>
          </p:cNvPr>
          <p:cNvSpPr/>
          <p:nvPr/>
        </p:nvSpPr>
        <p:spPr>
          <a:xfrm>
            <a:off x="673248" y="853374"/>
            <a:ext cx="10746519" cy="356456"/>
          </a:xfrm>
          <a:prstGeom prst="rect">
            <a:avLst/>
          </a:prstGeom>
          <a:solidFill>
            <a:srgbClr val="E1BDD9"/>
          </a:solidFill>
          <a:ln w="12700" cap="flat">
            <a:noFill/>
            <a:miter lim="400000"/>
          </a:ln>
          <a:effectLst/>
        </p:spPr>
        <p:txBody>
          <a:bodyPr wrap="square" lIns="45719" tIns="45719" rIns="45719" bIns="45719" numCol="1" anchor="ctr">
            <a:noAutofit/>
          </a:bodyPr>
          <a:lstStyle/>
          <a:p>
            <a:pPr defTabSz="608965">
              <a:defRPr sz="2400">
                <a:latin typeface="OPPOSans-M"/>
                <a:ea typeface="OPPOSans-M"/>
                <a:cs typeface="OPPOSans-M"/>
                <a:sym typeface="OPPOSans-M"/>
              </a:defRPr>
            </a:pPr>
            <a:endParaRPr dirty="0"/>
          </a:p>
        </p:txBody>
      </p:sp>
      <p:sp>
        <p:nvSpPr>
          <p:cNvPr id="11" name="文本框 19">
            <a:extLst>
              <a:ext uri="{FF2B5EF4-FFF2-40B4-BE49-F238E27FC236}">
                <a16:creationId xmlns="" xmlns:a16="http://schemas.microsoft.com/office/drawing/2014/main" id="{9C455873-F259-4903-8F57-C8BDD1A866B8}"/>
              </a:ext>
            </a:extLst>
          </p:cNvPr>
          <p:cNvSpPr txBox="1"/>
          <p:nvPr/>
        </p:nvSpPr>
        <p:spPr>
          <a:xfrm>
            <a:off x="967504" y="384301"/>
            <a:ext cx="10540704" cy="64632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t">
            <a:spAutoFit/>
          </a:bodyPr>
          <a:lstStyle/>
          <a:p>
            <a:pPr algn="ctr" defTabSz="608965">
              <a:defRPr sz="5300">
                <a:solidFill>
                  <a:srgbClr val="262626"/>
                </a:solidFill>
                <a:latin typeface="OPPOSans-M"/>
                <a:ea typeface="OPPOSans-M"/>
                <a:cs typeface="OPPOSans-M"/>
                <a:sym typeface="OPPOSans-M"/>
              </a:defRPr>
            </a:pPr>
            <a:r>
              <a:rPr lang="en-US" altLang="zh-CN" sz="3600" dirty="0" err="1"/>
              <a:t>Mengapa</a:t>
            </a:r>
            <a:r>
              <a:rPr lang="en-US" altLang="zh-CN" sz="3600" dirty="0"/>
              <a:t> Anda </a:t>
            </a:r>
            <a:r>
              <a:rPr lang="en-US" altLang="zh-CN" sz="3600" dirty="0" err="1"/>
              <a:t>membutuhkan</a:t>
            </a:r>
            <a:r>
              <a:rPr lang="en-US" altLang="zh-CN" sz="3600" dirty="0"/>
              <a:t> </a:t>
            </a:r>
            <a:r>
              <a:rPr lang="en-US" altLang="zh-CN" sz="3600" dirty="0" err="1"/>
              <a:t>ponsel</a:t>
            </a:r>
            <a:r>
              <a:rPr lang="en-US" altLang="zh-CN" sz="3600" dirty="0"/>
              <a:t> 5G?</a:t>
            </a:r>
          </a:p>
        </p:txBody>
      </p:sp>
      <p:sp>
        <p:nvSpPr>
          <p:cNvPr id="51" name="文本框 50">
            <a:extLst>
              <a:ext uri="{FF2B5EF4-FFF2-40B4-BE49-F238E27FC236}">
                <a16:creationId xmlns="" xmlns:a16="http://schemas.microsoft.com/office/drawing/2014/main" id="{E371ED89-59D2-4FD9-9E3D-0F0FAB5202D8}"/>
              </a:ext>
            </a:extLst>
          </p:cNvPr>
          <p:cNvSpPr txBox="1"/>
          <p:nvPr/>
        </p:nvSpPr>
        <p:spPr>
          <a:xfrm>
            <a:off x="4372663" y="4968646"/>
            <a:ext cx="3364698" cy="1334115"/>
          </a:xfrm>
          <a:prstGeom prst="rect">
            <a:avLst/>
          </a:prstGeom>
          <a:solidFill>
            <a:schemeClr val="bg1">
              <a:lumMod val="95000"/>
            </a:schemeClr>
          </a:solidFill>
          <a:ln w="12700" cap="flat">
            <a:solidFill>
              <a:srgbClr val="C886B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altLang="zh-CN" sz="1600" dirty="0" err="1">
                <a:solidFill>
                  <a:srgbClr val="040C1D"/>
                </a:solidFill>
                <a:latin typeface="OPPOSans M" panose="00020600040101010101" pitchFamily="18" charset="-122"/>
                <a:ea typeface="OPPOSans M" panose="00020600040101010101" pitchFamily="18" charset="-122"/>
              </a:rPr>
              <a:t>Kecepatan</a:t>
            </a:r>
            <a:r>
              <a:rPr lang="en-US" altLang="zh-CN" sz="1600" dirty="0">
                <a:solidFill>
                  <a:srgbClr val="040C1D"/>
                </a:solidFill>
                <a:latin typeface="OPPOSans M" panose="00020600040101010101" pitchFamily="18" charset="-122"/>
                <a:ea typeface="OPPOSans M" panose="00020600040101010101" pitchFamily="18" charset="-122"/>
              </a:rPr>
              <a:t> internet 5G yang </a:t>
            </a:r>
            <a:r>
              <a:rPr lang="en-US" altLang="zh-CN" sz="1600" dirty="0" err="1">
                <a:solidFill>
                  <a:srgbClr val="040C1D"/>
                </a:solidFill>
                <a:latin typeface="OPPOSans M" panose="00020600040101010101" pitchFamily="18" charset="-122"/>
                <a:ea typeface="OPPOSans M" panose="00020600040101010101" pitchFamily="18" charset="-122"/>
              </a:rPr>
              <a:t>cepat</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sehingga</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tidak</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perlu</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menunggu</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unduhan</a:t>
            </a:r>
            <a:r>
              <a:rPr lang="en-US" altLang="zh-CN" sz="1600" dirty="0">
                <a:solidFill>
                  <a:srgbClr val="040C1D"/>
                </a:solidFill>
                <a:latin typeface="OPPOSans M" panose="00020600040101010101" pitchFamily="18" charset="-122"/>
                <a:ea typeface="OPPOSans M" panose="00020600040101010101" pitchFamily="18" charset="-122"/>
              </a:rPr>
              <a:t>.</a:t>
            </a:r>
          </a:p>
          <a:p>
            <a:pPr marL="0" marR="0" indent="0" algn="ctr" defTabSz="914400" rtl="0" fontAlgn="auto" latinLnBrk="0" hangingPunct="0">
              <a:lnSpc>
                <a:spcPct val="100000"/>
              </a:lnSpc>
              <a:spcBef>
                <a:spcPts val="0"/>
              </a:spcBef>
              <a:spcAft>
                <a:spcPts val="0"/>
              </a:spcAft>
              <a:buClrTx/>
              <a:buSzTx/>
              <a:buFontTx/>
              <a:buNone/>
              <a:tabLst/>
            </a:pPr>
            <a:r>
              <a:rPr lang="en-US" altLang="zh-CN" sz="1600" dirty="0" err="1">
                <a:solidFill>
                  <a:srgbClr val="040C1D"/>
                </a:solidFill>
                <a:latin typeface="OPPOSans M" panose="00020600040101010101" pitchFamily="18" charset="-122"/>
                <a:ea typeface="OPPOSans M" panose="00020600040101010101" pitchFamily="18" charset="-122"/>
              </a:rPr>
              <a:t>Jaringan</a:t>
            </a:r>
            <a:r>
              <a:rPr lang="en-US" altLang="zh-CN" sz="1600" dirty="0">
                <a:solidFill>
                  <a:srgbClr val="040C1D"/>
                </a:solidFill>
                <a:latin typeface="OPPOSans M" panose="00020600040101010101" pitchFamily="18" charset="-122"/>
                <a:ea typeface="OPPOSans M" panose="00020600040101010101" pitchFamily="18" charset="-122"/>
              </a:rPr>
              <a:t> 4G juga </a:t>
            </a:r>
            <a:r>
              <a:rPr lang="en-US" altLang="zh-CN" sz="1600" dirty="0" err="1">
                <a:solidFill>
                  <a:srgbClr val="040C1D"/>
                </a:solidFill>
                <a:latin typeface="OPPOSans M" panose="00020600040101010101" pitchFamily="18" charset="-122"/>
                <a:ea typeface="OPPOSans M" panose="00020600040101010101" pitchFamily="18" charset="-122"/>
              </a:rPr>
              <a:t>berfungsi</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dengan</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jaringan</a:t>
            </a:r>
            <a:r>
              <a:rPr lang="en-US" altLang="zh-CN" sz="1600" dirty="0">
                <a:solidFill>
                  <a:srgbClr val="040C1D"/>
                </a:solidFill>
                <a:latin typeface="OPPOSans M" panose="00020600040101010101" pitchFamily="18" charset="-122"/>
                <a:ea typeface="OPPOSans M" panose="00020600040101010101" pitchFamily="18" charset="-122"/>
              </a:rPr>
              <a:t> 5G.</a:t>
            </a:r>
          </a:p>
        </p:txBody>
      </p:sp>
      <p:sp>
        <p:nvSpPr>
          <p:cNvPr id="52" name="文本框 51">
            <a:extLst>
              <a:ext uri="{FF2B5EF4-FFF2-40B4-BE49-F238E27FC236}">
                <a16:creationId xmlns="" xmlns:a16="http://schemas.microsoft.com/office/drawing/2014/main" id="{FB8E36F5-1218-4FC4-B142-DBCCC0C70EB2}"/>
              </a:ext>
            </a:extLst>
          </p:cNvPr>
          <p:cNvSpPr txBox="1"/>
          <p:nvPr/>
        </p:nvSpPr>
        <p:spPr>
          <a:xfrm>
            <a:off x="673249" y="4968646"/>
            <a:ext cx="3445268" cy="1334115"/>
          </a:xfrm>
          <a:prstGeom prst="rect">
            <a:avLst/>
          </a:prstGeom>
          <a:solidFill>
            <a:schemeClr val="bg1">
              <a:lumMod val="95000"/>
            </a:schemeClr>
          </a:solidFill>
          <a:ln w="12700" cap="flat">
            <a:solidFill>
              <a:srgbClr val="C886B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altLang="zh-CN" sz="1600" dirty="0" err="1">
                <a:solidFill>
                  <a:srgbClr val="040C1D"/>
                </a:solidFill>
                <a:latin typeface="OPPOSans M" panose="00020600040101010101" pitchFamily="18" charset="-122"/>
                <a:ea typeface="OPPOSans M" panose="00020600040101010101" pitchFamily="18" charset="-122"/>
              </a:rPr>
              <a:t>Rancangan</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jaringan</a:t>
            </a:r>
            <a:r>
              <a:rPr lang="en-US" altLang="zh-CN" sz="1600" dirty="0">
                <a:solidFill>
                  <a:srgbClr val="040C1D"/>
                </a:solidFill>
                <a:latin typeface="OPPOSans M" panose="00020600040101010101" pitchFamily="18" charset="-122"/>
                <a:ea typeface="OPPOSans M" panose="00020600040101010101" pitchFamily="18" charset="-122"/>
              </a:rPr>
              <a:t> 5G </a:t>
            </a:r>
            <a:r>
              <a:rPr lang="en-US" altLang="zh-CN" sz="1600" dirty="0" err="1">
                <a:solidFill>
                  <a:srgbClr val="040C1D"/>
                </a:solidFill>
                <a:latin typeface="OPPOSans M" panose="00020600040101010101" pitchFamily="18" charset="-122"/>
                <a:ea typeface="OPPOSans M" panose="00020600040101010101" pitchFamily="18" charset="-122"/>
              </a:rPr>
              <a:t>semakin</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cepat</a:t>
            </a:r>
            <a:r>
              <a:rPr lang="en-US" altLang="zh-CN" sz="1600" dirty="0">
                <a:solidFill>
                  <a:srgbClr val="040C1D"/>
                </a:solidFill>
                <a:latin typeface="OPPOSans M" panose="00020600040101010101" pitchFamily="18" charset="-122"/>
                <a:ea typeface="OPPOSans M" panose="00020600040101010101" pitchFamily="18" charset="-122"/>
              </a:rPr>
              <a:t>.</a:t>
            </a:r>
          </a:p>
          <a:p>
            <a:pPr marL="0" marR="0" indent="0" algn="ctr" defTabSz="914400" rtl="0" fontAlgn="auto" latinLnBrk="0" hangingPunct="0">
              <a:lnSpc>
                <a:spcPct val="100000"/>
              </a:lnSpc>
              <a:spcBef>
                <a:spcPts val="0"/>
              </a:spcBef>
              <a:spcAft>
                <a:spcPts val="0"/>
              </a:spcAft>
              <a:buClrTx/>
              <a:buSzTx/>
              <a:buFontTx/>
              <a:buNone/>
              <a:tabLst/>
            </a:pPr>
            <a:r>
              <a:rPr lang="en-US" altLang="zh-CN" sz="1600" dirty="0">
                <a:solidFill>
                  <a:srgbClr val="040C1D"/>
                </a:solidFill>
                <a:latin typeface="OPPOSans M" panose="00020600040101010101" pitchFamily="18" charset="-122"/>
                <a:ea typeface="OPPOSans M" panose="00020600040101010101" pitchFamily="18" charset="-122"/>
              </a:rPr>
              <a:t>Ada </a:t>
            </a:r>
            <a:r>
              <a:rPr lang="en-US" altLang="zh-CN" sz="1600" dirty="0" err="1">
                <a:solidFill>
                  <a:srgbClr val="040C1D"/>
                </a:solidFill>
                <a:latin typeface="OPPOSans M" panose="00020600040101010101" pitchFamily="18" charset="-122"/>
                <a:ea typeface="OPPOSans M" panose="00020600040101010101" pitchFamily="18" charset="-122"/>
              </a:rPr>
              <a:t>jaringan</a:t>
            </a:r>
            <a:r>
              <a:rPr lang="en-US" altLang="zh-CN" sz="1600" dirty="0">
                <a:solidFill>
                  <a:srgbClr val="040C1D"/>
                </a:solidFill>
                <a:latin typeface="OPPOSans M" panose="00020600040101010101" pitchFamily="18" charset="-122"/>
                <a:ea typeface="OPPOSans M" panose="00020600040101010101" pitchFamily="18" charset="-122"/>
              </a:rPr>
              <a:t> 5G di </a:t>
            </a:r>
            <a:r>
              <a:rPr lang="en-US" altLang="zh-CN" sz="1600" dirty="0" err="1">
                <a:solidFill>
                  <a:srgbClr val="040C1D"/>
                </a:solidFill>
                <a:latin typeface="OPPOSans M" panose="00020600040101010101" pitchFamily="18" charset="-122"/>
                <a:ea typeface="OPPOSans M" panose="00020600040101010101" pitchFamily="18" charset="-122"/>
              </a:rPr>
              <a:t>sekitar</a:t>
            </a:r>
            <a:r>
              <a:rPr lang="en-US" altLang="zh-CN" sz="1600" dirty="0">
                <a:solidFill>
                  <a:srgbClr val="040C1D"/>
                </a:solidFill>
                <a:latin typeface="OPPOSans M" panose="00020600040101010101" pitchFamily="18" charset="-122"/>
                <a:ea typeface="OPPOSans M" panose="00020600040101010101" pitchFamily="18" charset="-122"/>
              </a:rPr>
              <a:t> </a:t>
            </a:r>
            <a:r>
              <a:rPr lang="en-US" altLang="zh-CN" sz="1600" dirty="0" err="1">
                <a:solidFill>
                  <a:srgbClr val="040C1D"/>
                </a:solidFill>
                <a:latin typeface="OPPOSans M" panose="00020600040101010101" pitchFamily="18" charset="-122"/>
                <a:ea typeface="OPPOSans M" panose="00020600040101010101" pitchFamily="18" charset="-122"/>
              </a:rPr>
              <a:t>anda</a:t>
            </a:r>
            <a:r>
              <a:rPr lang="en-US" altLang="zh-CN" sz="1600" dirty="0">
                <a:solidFill>
                  <a:srgbClr val="040C1D"/>
                </a:solidFill>
                <a:latin typeface="OPPOSans M" panose="00020600040101010101" pitchFamily="18" charset="-122"/>
                <a:ea typeface="OPPOSans M" panose="00020600040101010101" pitchFamily="18" charset="-122"/>
              </a:rPr>
              <a:t>.</a:t>
            </a:r>
          </a:p>
        </p:txBody>
      </p:sp>
    </p:spTree>
    <p:extLst>
      <p:ext uri="{BB962C8B-B14F-4D97-AF65-F5344CB8AC3E}">
        <p14:creationId xmlns="" xmlns:p14="http://schemas.microsoft.com/office/powerpoint/2010/main" val="2002289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a:extLst>
              <a:ext uri="{FF2B5EF4-FFF2-40B4-BE49-F238E27FC236}">
                <a16:creationId xmlns="" xmlns:a16="http://schemas.microsoft.com/office/drawing/2014/main" id="{420ADEA4-725E-4756-BFDA-A822D86108B5}"/>
              </a:ext>
            </a:extLst>
          </p:cNvPr>
          <p:cNvSpPr/>
          <p:nvPr/>
        </p:nvSpPr>
        <p:spPr>
          <a:xfrm>
            <a:off x="6089101" y="4896967"/>
            <a:ext cx="5773385" cy="625173"/>
          </a:xfrm>
          <a:prstGeom prst="roundRect">
            <a:avLst>
              <a:gd name="adj" fmla="val 6424"/>
            </a:avLst>
          </a:prstGeom>
          <a:solidFill>
            <a:schemeClr val="tx1">
              <a:lumMod val="50000"/>
              <a:lumOff val="50000"/>
              <a:alpha val="15000"/>
            </a:schemeClr>
          </a:solidFill>
          <a:ln w="12700" cap="flat">
            <a:noFill/>
            <a:miter lim="400000"/>
          </a:ln>
          <a:effectLst/>
        </p:spPr>
        <p:txBody>
          <a:bodyPr wrap="square" lIns="45719" tIns="45719" rIns="45719" bIns="45719"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1" i="0" u="none" strike="noStrike" kern="0" cap="none" spc="0" normalizeH="0" baseline="0" noProof="0" dirty="0">
              <a:ln>
                <a:noFill/>
              </a:ln>
              <a:solidFill>
                <a:sysClr val="windowText" lastClr="000000"/>
              </a:solidFill>
              <a:effectLst/>
              <a:uLnTx/>
              <a:uFillTx/>
            </a:endParaRPr>
          </a:p>
        </p:txBody>
      </p:sp>
      <p:sp>
        <p:nvSpPr>
          <p:cNvPr id="39" name="圆角矩形">
            <a:extLst>
              <a:ext uri="{FF2B5EF4-FFF2-40B4-BE49-F238E27FC236}">
                <a16:creationId xmlns="" xmlns:a16="http://schemas.microsoft.com/office/drawing/2014/main" id="{1B3B1A62-9407-4FBC-AAB6-A3852CF6B5EB}"/>
              </a:ext>
            </a:extLst>
          </p:cNvPr>
          <p:cNvSpPr/>
          <p:nvPr/>
        </p:nvSpPr>
        <p:spPr>
          <a:xfrm>
            <a:off x="6089101" y="2484451"/>
            <a:ext cx="5773385" cy="1108257"/>
          </a:xfrm>
          <a:prstGeom prst="roundRect">
            <a:avLst>
              <a:gd name="adj" fmla="val 6424"/>
            </a:avLst>
          </a:prstGeom>
          <a:solidFill>
            <a:schemeClr val="tx1">
              <a:lumMod val="50000"/>
              <a:lumOff val="50000"/>
              <a:alpha val="15000"/>
            </a:schemeClr>
          </a:solidFill>
          <a:ln w="12700" cap="flat">
            <a:noFill/>
            <a:miter lim="400000"/>
          </a:ln>
          <a:effectLst/>
        </p:spPr>
        <p:txBody>
          <a:bodyPr wrap="square" lIns="45719" tIns="45719" rIns="45719" bIns="45719"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1" i="0" u="none" strike="noStrike" kern="0" cap="none" spc="0" normalizeH="0" baseline="0" noProof="0" dirty="0">
              <a:ln>
                <a:noFill/>
              </a:ln>
              <a:solidFill>
                <a:sysClr val="windowText" lastClr="000000"/>
              </a:solidFill>
              <a:effectLst/>
              <a:uLnTx/>
              <a:uFillTx/>
            </a:endParaRPr>
          </a:p>
        </p:txBody>
      </p:sp>
      <p:sp>
        <p:nvSpPr>
          <p:cNvPr id="61" name="圆角矩形">
            <a:extLst>
              <a:ext uri="{FF2B5EF4-FFF2-40B4-BE49-F238E27FC236}">
                <a16:creationId xmlns="" xmlns:a16="http://schemas.microsoft.com/office/drawing/2014/main" id="{642260CE-D38D-48A0-8D7E-10C58E27EB74}"/>
              </a:ext>
            </a:extLst>
          </p:cNvPr>
          <p:cNvSpPr/>
          <p:nvPr/>
        </p:nvSpPr>
        <p:spPr>
          <a:xfrm>
            <a:off x="6089101" y="5646850"/>
            <a:ext cx="5773385" cy="692269"/>
          </a:xfrm>
          <a:prstGeom prst="roundRect">
            <a:avLst>
              <a:gd name="adj" fmla="val 6424"/>
            </a:avLst>
          </a:prstGeom>
          <a:solidFill>
            <a:schemeClr val="tx1">
              <a:lumMod val="50000"/>
              <a:lumOff val="50000"/>
              <a:alpha val="15000"/>
            </a:schemeClr>
          </a:solidFill>
          <a:ln w="12700" cap="flat">
            <a:noFill/>
            <a:miter lim="400000"/>
          </a:ln>
          <a:effectLst/>
        </p:spPr>
        <p:txBody>
          <a:bodyPr wrap="square" lIns="45719" tIns="45719" rIns="45719" bIns="45719"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1" i="0" u="none" strike="noStrike" kern="0" cap="none" spc="0" normalizeH="0" baseline="0" noProof="0" dirty="0">
              <a:ln>
                <a:noFill/>
              </a:ln>
              <a:solidFill>
                <a:sysClr val="windowText" lastClr="000000"/>
              </a:solidFill>
              <a:effectLst/>
              <a:uLnTx/>
              <a:uFillTx/>
            </a:endParaRPr>
          </a:p>
        </p:txBody>
      </p:sp>
      <p:sp>
        <p:nvSpPr>
          <p:cNvPr id="5" name="矩形 4">
            <a:extLst>
              <a:ext uri="{FF2B5EF4-FFF2-40B4-BE49-F238E27FC236}">
                <a16:creationId xmlns="" xmlns:a16="http://schemas.microsoft.com/office/drawing/2014/main" id="{0D586A58-D889-41A5-A33F-A1378AEF6304}"/>
              </a:ext>
            </a:extLst>
          </p:cNvPr>
          <p:cNvSpPr/>
          <p:nvPr/>
        </p:nvSpPr>
        <p:spPr>
          <a:xfrm>
            <a:off x="5991951" y="2045075"/>
            <a:ext cx="6041234" cy="4424655"/>
          </a:xfrm>
          <a:prstGeom prst="rect">
            <a:avLst/>
          </a:prstGeom>
          <a:noFill/>
          <a:ln w="12700" cap="flat">
            <a:solidFill>
              <a:srgbClr val="C886BA"/>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solidFill>
              <a:effectLst/>
              <a:uFillTx/>
              <a:latin typeface="+mj-lt"/>
              <a:ea typeface="+mj-ea"/>
              <a:cs typeface="+mj-cs"/>
              <a:sym typeface="Calibri"/>
            </a:endParaRPr>
          </a:p>
        </p:txBody>
      </p:sp>
      <p:sp>
        <p:nvSpPr>
          <p:cNvPr id="1549" name="矩形 16"/>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1551" name="矩形 23"/>
          <p:cNvSpPr/>
          <p:nvPr/>
        </p:nvSpPr>
        <p:spPr>
          <a:xfrm rot="5400000">
            <a:off x="3487605" y="-2095346"/>
            <a:ext cx="238086" cy="6168041"/>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1552" name="文本框 24"/>
          <p:cNvSpPr txBox="1"/>
          <p:nvPr/>
        </p:nvSpPr>
        <p:spPr>
          <a:xfrm>
            <a:off x="522630" y="388270"/>
            <a:ext cx="9298552" cy="707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defTabSz="608965">
              <a:defRPr sz="4400">
                <a:latin typeface="OPPOSans-M"/>
                <a:ea typeface="OPPOSans-M"/>
                <a:cs typeface="OPPOSans-M"/>
                <a:sym typeface="OPPOSans-M"/>
              </a:defRPr>
            </a:lvl1pPr>
          </a:lstStyle>
          <a:p>
            <a:pPr marL="0" marR="0" lvl="0" indent="0" algn="l" defTabSz="608965" rtl="0" eaLnBrk="1" fontAlgn="auto" latinLnBrk="0" hangingPunct="0">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000000"/>
                </a:solidFill>
                <a:effectLst/>
                <a:uLnTx/>
                <a:uFillTx/>
                <a:latin typeface="OPPOSans-M"/>
                <a:ea typeface="OPPOSans-M"/>
                <a:sym typeface="OPPOSans-M"/>
              </a:rPr>
              <a:t>5G Soc: </a:t>
            </a:r>
            <a:r>
              <a:rPr kumimoji="0" lang="en-US" altLang="zh-CN" sz="4000" b="0" i="0" u="none" strike="noStrike" kern="0" cap="none" spc="0" normalizeH="0" baseline="0" noProof="0" dirty="0" err="1">
                <a:ln>
                  <a:noFill/>
                </a:ln>
                <a:solidFill>
                  <a:srgbClr val="000000"/>
                </a:solidFill>
                <a:effectLst/>
                <a:uLnTx/>
                <a:uFillTx/>
                <a:latin typeface="OPPOSans-M"/>
                <a:ea typeface="OPPOSans-M"/>
                <a:sym typeface="OPPOSans-M"/>
              </a:rPr>
              <a:t>Dimensity</a:t>
            </a:r>
            <a:r>
              <a:rPr kumimoji="0" lang="en-US" altLang="zh-CN" sz="4000" b="0" i="0" u="none" strike="noStrike" kern="0" cap="none" spc="0" normalizeH="0" baseline="0" noProof="0" dirty="0">
                <a:ln>
                  <a:noFill/>
                </a:ln>
                <a:solidFill>
                  <a:srgbClr val="000000"/>
                </a:solidFill>
                <a:effectLst/>
                <a:uLnTx/>
                <a:uFillTx/>
                <a:latin typeface="OPPOSans-M"/>
                <a:ea typeface="OPPOSans-M"/>
                <a:sym typeface="OPPOSans-M"/>
              </a:rPr>
              <a:t> 720</a:t>
            </a:r>
          </a:p>
        </p:txBody>
      </p:sp>
      <p:sp>
        <p:nvSpPr>
          <p:cNvPr id="2" name="文本框 1">
            <a:extLst>
              <a:ext uri="{FF2B5EF4-FFF2-40B4-BE49-F238E27FC236}">
                <a16:creationId xmlns="" xmlns:a16="http://schemas.microsoft.com/office/drawing/2014/main" id="{7C23B550-4734-4081-ACB3-84DA75772972}"/>
              </a:ext>
            </a:extLst>
          </p:cNvPr>
          <p:cNvSpPr txBox="1"/>
          <p:nvPr/>
        </p:nvSpPr>
        <p:spPr>
          <a:xfrm rot="5400000">
            <a:off x="-467334" y="5741234"/>
            <a:ext cx="136992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Calibri"/>
                <a:ea typeface="+mj-ea"/>
                <a:cs typeface="Calibri"/>
                <a:sym typeface="Calibri"/>
              </a:rPr>
              <a:t>OPPO A73 5G</a:t>
            </a:r>
            <a:endParaRPr kumimoji="0" lang="zh-CN" altLang="en-US" sz="1800" b="0" i="0" u="none" strike="noStrike" kern="0" cap="none" spc="0" normalizeH="0" baseline="0" noProof="0" dirty="0">
              <a:ln>
                <a:noFill/>
              </a:ln>
              <a:solidFill>
                <a:srgbClr val="000000"/>
              </a:solidFill>
              <a:effectLst/>
              <a:uLnTx/>
              <a:uFillTx/>
              <a:latin typeface="Calibri"/>
              <a:ea typeface="+mj-ea"/>
              <a:cs typeface="Calibri"/>
              <a:sym typeface="Calibri"/>
            </a:endParaRPr>
          </a:p>
        </p:txBody>
      </p:sp>
      <p:grpSp>
        <p:nvGrpSpPr>
          <p:cNvPr id="4" name="组合 3">
            <a:extLst>
              <a:ext uri="{FF2B5EF4-FFF2-40B4-BE49-F238E27FC236}">
                <a16:creationId xmlns="" xmlns:a16="http://schemas.microsoft.com/office/drawing/2014/main" id="{7834B6C0-CA7F-4B36-B8AE-72E5509B2337}"/>
              </a:ext>
            </a:extLst>
          </p:cNvPr>
          <p:cNvGrpSpPr/>
          <p:nvPr/>
        </p:nvGrpSpPr>
        <p:grpSpPr>
          <a:xfrm>
            <a:off x="603715" y="4686872"/>
            <a:ext cx="5217538" cy="1700595"/>
            <a:chOff x="613940" y="4643683"/>
            <a:chExt cx="5217538" cy="1700595"/>
          </a:xfrm>
        </p:grpSpPr>
        <p:sp>
          <p:nvSpPr>
            <p:cNvPr id="40" name="矩形 23">
              <a:extLst>
                <a:ext uri="{FF2B5EF4-FFF2-40B4-BE49-F238E27FC236}">
                  <a16:creationId xmlns="" xmlns:a16="http://schemas.microsoft.com/office/drawing/2014/main" id="{FA6654F6-6089-40AA-9D63-51956087FA00}"/>
                </a:ext>
              </a:extLst>
            </p:cNvPr>
            <p:cNvSpPr/>
            <p:nvPr/>
          </p:nvSpPr>
          <p:spPr>
            <a:xfrm rot="5400000">
              <a:off x="1719220" y="3858169"/>
              <a:ext cx="200906" cy="2328318"/>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42" name="文本框 41">
              <a:extLst>
                <a:ext uri="{FF2B5EF4-FFF2-40B4-BE49-F238E27FC236}">
                  <a16:creationId xmlns="" xmlns:a16="http://schemas.microsoft.com/office/drawing/2014/main" id="{94BFF8F4-89F7-4B7E-9AEB-C44A3CF02530}"/>
                </a:ext>
              </a:extLst>
            </p:cNvPr>
            <p:cNvSpPr txBox="1"/>
            <p:nvPr/>
          </p:nvSpPr>
          <p:spPr>
            <a:xfrm>
              <a:off x="619411" y="4643683"/>
              <a:ext cx="4690851"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2000" b="1" dirty="0">
                  <a:solidFill>
                    <a:srgbClr val="000000"/>
                  </a:solidFill>
                  <a:effectLst/>
                  <a:latin typeface="OPPOSans M" panose="00020600040101010101" pitchFamily="18" charset="-122"/>
                  <a:cs typeface="Times New Roman" panose="02020603050405020304" pitchFamily="18" charset="0"/>
                </a:rPr>
                <a:t>Proses 7nm</a:t>
              </a:r>
            </a:p>
          </p:txBody>
        </p:sp>
        <p:sp>
          <p:nvSpPr>
            <p:cNvPr id="17" name="文本框 16">
              <a:extLst>
                <a:ext uri="{FF2B5EF4-FFF2-40B4-BE49-F238E27FC236}">
                  <a16:creationId xmlns="" xmlns:a16="http://schemas.microsoft.com/office/drawing/2014/main" id="{6682EF29-3ABA-4F27-A90C-89AF80FA6562}"/>
                </a:ext>
              </a:extLst>
            </p:cNvPr>
            <p:cNvSpPr txBox="1"/>
            <p:nvPr/>
          </p:nvSpPr>
          <p:spPr>
            <a:xfrm>
              <a:off x="613940" y="5205505"/>
              <a:ext cx="5217538" cy="1138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kumimoji="0" lang="en-US" altLang="zh-CN" sz="1600" b="0" i="0" u="none" strike="noStrike" kern="0" cap="none" spc="0" normalizeH="0" baseline="0" noProof="0" dirty="0" err="1">
                  <a:ln>
                    <a:noFill/>
                  </a:ln>
                  <a:solidFill>
                    <a:srgbClr val="000000"/>
                  </a:solidFill>
                  <a:effectLst/>
                  <a:uLnTx/>
                  <a:uFillTx/>
                  <a:latin typeface="OPPOSans-M"/>
                  <a:ea typeface="OPPOSans-M"/>
                  <a:sym typeface="OPPOSans-M"/>
                </a:rPr>
                <a:t>Dimensity</a:t>
              </a:r>
              <a:r>
                <a:rPr kumimoji="0" lang="en-US" altLang="zh-CN" sz="1600" b="0" i="0" u="none" strike="noStrike" kern="0" cap="none" spc="0" normalizeH="0" baseline="0" noProof="0" dirty="0">
                  <a:ln>
                    <a:noFill/>
                  </a:ln>
                  <a:solidFill>
                    <a:srgbClr val="000000"/>
                  </a:solidFill>
                  <a:effectLst/>
                  <a:uLnTx/>
                  <a:uFillTx/>
                  <a:latin typeface="OPPOSans-M"/>
                  <a:ea typeface="OPPOSans-M"/>
                  <a:sym typeface="OPPOSans-M"/>
                </a:rPr>
                <a:t> </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720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memiliki</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proses 7nm yang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sama</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dengan</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prosesor</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andalannya</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seperti</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Snapdragon 865, yang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lebih</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bertenaga</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dan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lebih</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hemat</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daya</a:t>
              </a:r>
              <a:r>
                <a:rPr lang="en-US" altLang="zh-CN" dirty="0">
                  <a:latin typeface="OPPOSans M" panose="00020600040101010101" pitchFamily="18" charset="-122"/>
                  <a:ea typeface="OPPOSans M" panose="00020600040101010101" pitchFamily="18" charset="-122"/>
                  <a:cs typeface="Times New Roman" panose="02020603050405020304" pitchFamily="18" charset="0"/>
                </a:rPr>
                <a:t>.</a:t>
              </a:r>
            </a:p>
          </p:txBody>
        </p:sp>
      </p:grpSp>
      <p:sp>
        <p:nvSpPr>
          <p:cNvPr id="43" name="矩形 23">
            <a:extLst>
              <a:ext uri="{FF2B5EF4-FFF2-40B4-BE49-F238E27FC236}">
                <a16:creationId xmlns="" xmlns:a16="http://schemas.microsoft.com/office/drawing/2014/main" id="{C532ACB8-C20F-454A-BB53-DCCC77914CF2}"/>
              </a:ext>
            </a:extLst>
          </p:cNvPr>
          <p:cNvSpPr/>
          <p:nvPr/>
        </p:nvSpPr>
        <p:spPr>
          <a:xfrm rot="5400000">
            <a:off x="1720749" y="2310941"/>
            <a:ext cx="192377" cy="2333789"/>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grpSp>
        <p:nvGrpSpPr>
          <p:cNvPr id="21" name="组合 20">
            <a:extLst>
              <a:ext uri="{FF2B5EF4-FFF2-40B4-BE49-F238E27FC236}">
                <a16:creationId xmlns="" xmlns:a16="http://schemas.microsoft.com/office/drawing/2014/main" id="{8BDE3D83-0166-423C-B77E-D4DD77D7D587}"/>
              </a:ext>
            </a:extLst>
          </p:cNvPr>
          <p:cNvGrpSpPr/>
          <p:nvPr/>
        </p:nvGrpSpPr>
        <p:grpSpPr>
          <a:xfrm>
            <a:off x="608468" y="3103455"/>
            <a:ext cx="5212784" cy="1388468"/>
            <a:chOff x="481052" y="4336625"/>
            <a:chExt cx="6175178" cy="1388468"/>
          </a:xfrm>
        </p:grpSpPr>
        <p:sp>
          <p:nvSpPr>
            <p:cNvPr id="44" name="文本框 43">
              <a:extLst>
                <a:ext uri="{FF2B5EF4-FFF2-40B4-BE49-F238E27FC236}">
                  <a16:creationId xmlns="" xmlns:a16="http://schemas.microsoft.com/office/drawing/2014/main" id="{6F05B19B-D83D-4966-882D-85B53F219A19}"/>
                </a:ext>
              </a:extLst>
            </p:cNvPr>
            <p:cNvSpPr txBox="1"/>
            <p:nvPr/>
          </p:nvSpPr>
          <p:spPr>
            <a:xfrm>
              <a:off x="486524" y="4336625"/>
              <a:ext cx="2511976"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2000" b="1" dirty="0">
                  <a:solidFill>
                    <a:srgbClr val="000000"/>
                  </a:solidFill>
                  <a:effectLst/>
                  <a:latin typeface="OPPOSans M" panose="00020600040101010101" pitchFamily="18" charset="-122"/>
                  <a:cs typeface="Times New Roman" panose="02020603050405020304" pitchFamily="18" charset="0"/>
                </a:rPr>
                <a:t>Dual-Mode 5G </a:t>
              </a:r>
              <a:endParaRPr lang="zh-CN" altLang="en-US" sz="2400" b="1" dirty="0">
                <a:latin typeface="OPPOSans M" panose="00020600040101010101" pitchFamily="18" charset="-122"/>
                <a:ea typeface="OPPOSans M" panose="00020600040101010101" pitchFamily="18" charset="-122"/>
              </a:endParaRPr>
            </a:p>
          </p:txBody>
        </p:sp>
        <p:sp>
          <p:nvSpPr>
            <p:cNvPr id="56" name="文本框 55">
              <a:extLst>
                <a:ext uri="{FF2B5EF4-FFF2-40B4-BE49-F238E27FC236}">
                  <a16:creationId xmlns="" xmlns:a16="http://schemas.microsoft.com/office/drawing/2014/main" id="{B07DCE6A-4482-4587-AEB2-22FA437F8F0C}"/>
                </a:ext>
              </a:extLst>
            </p:cNvPr>
            <p:cNvSpPr txBox="1"/>
            <p:nvPr/>
          </p:nvSpPr>
          <p:spPr>
            <a:xfrm>
              <a:off x="481052" y="4894096"/>
              <a:ext cx="6175178"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kumimoji="0" lang="en-US" altLang="zh-CN" sz="1600" b="0" i="0" u="none" strike="noStrike" kern="0" cap="none" spc="0" normalizeH="0" baseline="0" noProof="0" dirty="0" err="1">
                  <a:ln>
                    <a:noFill/>
                  </a:ln>
                  <a:solidFill>
                    <a:srgbClr val="000000"/>
                  </a:solidFill>
                  <a:effectLst/>
                  <a:uLnTx/>
                  <a:uFillTx/>
                  <a:latin typeface="OPPOSans-M"/>
                  <a:ea typeface="OPPOSans-M"/>
                  <a:sym typeface="OPPOSans-M"/>
                </a:rPr>
                <a:t>Dimensity</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720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adalah</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chip 5G dual-mode yang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mendukung</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jaringan</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SA dan NSA 5G.</a:t>
              </a:r>
              <a:br>
                <a:rPr lang="en-US" altLang="zh-CN" sz="1600" dirty="0">
                  <a:latin typeface="OPPOSans M" panose="00020600040101010101" pitchFamily="18" charset="-122"/>
                  <a:ea typeface="OPPOSans M" panose="00020600040101010101" pitchFamily="18" charset="-122"/>
                  <a:cs typeface="Times New Roman" panose="02020603050405020304" pitchFamily="18" charset="0"/>
                </a:rPr>
              </a:b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Didukung</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12 bands </a:t>
              </a:r>
              <a:r>
                <a:rPr lang="en-US" altLang="zh-CN" sz="1600" dirty="0" err="1">
                  <a:latin typeface="OPPOSans M" panose="00020600040101010101" pitchFamily="18" charset="-122"/>
                  <a:ea typeface="OPPOSans M" panose="00020600040101010101" pitchFamily="18" charset="-122"/>
                  <a:cs typeface="Times New Roman" panose="02020603050405020304" pitchFamily="18" charset="0"/>
                </a:rPr>
                <a:t>frekuensi</a:t>
              </a:r>
              <a:r>
                <a:rPr lang="en-US" altLang="zh-CN" sz="1600" dirty="0">
                  <a:latin typeface="OPPOSans M" panose="00020600040101010101" pitchFamily="18" charset="-122"/>
                  <a:ea typeface="OPPOSans M" panose="00020600040101010101" pitchFamily="18" charset="-122"/>
                  <a:cs typeface="Times New Roman" panose="02020603050405020304" pitchFamily="18" charset="0"/>
                </a:rPr>
                <a:t> 5G.</a:t>
              </a:r>
            </a:p>
          </p:txBody>
        </p:sp>
      </p:grpSp>
      <p:pic>
        <p:nvPicPr>
          <p:cNvPr id="3" name="Picture 2">
            <a:extLst>
              <a:ext uri="{FF2B5EF4-FFF2-40B4-BE49-F238E27FC236}">
                <a16:creationId xmlns="" xmlns:a16="http://schemas.microsoft.com/office/drawing/2014/main" id="{78CD0F2C-2FA8-4D9F-A3E5-07B771FF2807}"/>
              </a:ext>
            </a:extLst>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p:blipFill>
        <p:spPr bwMode="auto">
          <a:xfrm>
            <a:off x="5761620" y="1360574"/>
            <a:ext cx="929047" cy="935119"/>
          </a:xfrm>
          <a:prstGeom prst="rect">
            <a:avLst/>
          </a:prstGeom>
          <a:noFill/>
          <a:extLst>
            <a:ext uri="{909E8E84-426E-40DD-AFC4-6F175D3DCCD1}">
              <a14:hiddenFill xmlns="" xmlns:a14="http://schemas.microsoft.com/office/drawing/2010/main">
                <a:solidFill>
                  <a:srgbClr val="FFFFFF"/>
                </a:solidFill>
              </a14:hiddenFill>
            </a:ext>
          </a:extLst>
        </p:spPr>
      </p:pic>
      <p:pic>
        <p:nvPicPr>
          <p:cNvPr id="1026" name="Picture 2" descr="logo">
            <a:extLst>
              <a:ext uri="{FF2B5EF4-FFF2-40B4-BE49-F238E27FC236}">
                <a16:creationId xmlns="" xmlns:a16="http://schemas.microsoft.com/office/drawing/2014/main" id="{9B7B17B3-48D5-41E9-A786-36A04BBD7D9D}"/>
              </a:ext>
            </a:extLst>
          </p:cNvPr>
          <p:cNvPicPr>
            <a:picLocks noChangeAspect="1" noChangeArrowheads="1"/>
          </p:cNvPicPr>
          <p:nvPr/>
        </p:nvPicPr>
        <p:blipFill>
          <a:blip r:embed="rId4">
            <a:extLst>
              <a:ext uri="{28A0092B-C50C-407E-A947-70E740481C1C}">
                <a14:useLocalDpi xmlns="" xmlns:a14="http://schemas.microsoft.com/office/drawing/2010/main"/>
              </a:ext>
            </a:extLst>
          </a:blip>
          <a:srcRect/>
          <a:stretch>
            <a:fillRect/>
          </a:stretch>
        </p:blipFill>
        <p:spPr bwMode="auto">
          <a:xfrm>
            <a:off x="6169988" y="2496010"/>
            <a:ext cx="1686904" cy="605167"/>
          </a:xfrm>
          <a:prstGeom prst="rect">
            <a:avLst/>
          </a:prstGeom>
          <a:noFill/>
          <a:extLst>
            <a:ext uri="{909E8E84-426E-40DD-AFC4-6F175D3DCCD1}">
              <a14:hiddenFill xmlns="" xmlns:a14="http://schemas.microsoft.com/office/drawing/2010/main">
                <a:solidFill>
                  <a:srgbClr val="FFFFFF"/>
                </a:solidFill>
              </a14:hiddenFill>
            </a:ext>
          </a:extLst>
        </p:spPr>
      </p:pic>
      <p:sp>
        <p:nvSpPr>
          <p:cNvPr id="7" name="文本框 6">
            <a:extLst>
              <a:ext uri="{FF2B5EF4-FFF2-40B4-BE49-F238E27FC236}">
                <a16:creationId xmlns="" xmlns:a16="http://schemas.microsoft.com/office/drawing/2014/main" id="{15F1DA9A-429A-4551-804E-03F0E5C11CEF}"/>
              </a:ext>
            </a:extLst>
          </p:cNvPr>
          <p:cNvSpPr txBox="1"/>
          <p:nvPr/>
        </p:nvSpPr>
        <p:spPr>
          <a:xfrm>
            <a:off x="8033682" y="2598538"/>
            <a:ext cx="2272179" cy="400110"/>
          </a:xfrm>
          <a:prstGeom prst="rect">
            <a:avLst/>
          </a:prstGeom>
          <a:noFill/>
          <a:ln w="12700" cap="flat">
            <a:solidFill>
              <a:srgbClr val="E7433D"/>
            </a:solid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2000" b="1" dirty="0">
                <a:solidFill>
                  <a:srgbClr val="000000"/>
                </a:solidFill>
                <a:effectLst/>
                <a:latin typeface="OPPOSans M" panose="00020600040101010101" pitchFamily="18" charset="-122"/>
                <a:cs typeface="Times New Roman" panose="02020603050405020304" pitchFamily="18" charset="0"/>
              </a:rPr>
              <a:t>Score :300,000</a:t>
            </a:r>
          </a:p>
        </p:txBody>
      </p:sp>
      <p:sp>
        <p:nvSpPr>
          <p:cNvPr id="9" name="文本框 8">
            <a:extLst>
              <a:ext uri="{FF2B5EF4-FFF2-40B4-BE49-F238E27FC236}">
                <a16:creationId xmlns="" xmlns:a16="http://schemas.microsoft.com/office/drawing/2014/main" id="{B9897A09-A858-492A-B36A-2DD96A22ED2C}"/>
              </a:ext>
            </a:extLst>
          </p:cNvPr>
          <p:cNvSpPr txBox="1"/>
          <p:nvPr/>
        </p:nvSpPr>
        <p:spPr>
          <a:xfrm>
            <a:off x="6285365" y="3175828"/>
            <a:ext cx="5487531"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dirty="0">
                <a:latin typeface="OPPOSans-M"/>
                <a:ea typeface="OPPOSans-M"/>
                <a:sym typeface="OPPOSans-M"/>
              </a:rPr>
              <a:t>Skor </a:t>
            </a:r>
            <a:r>
              <a:rPr lang="en-US" altLang="zh-CN" dirty="0" err="1">
                <a:latin typeface="OPPOSans-M"/>
                <a:ea typeface="OPPOSans-M"/>
                <a:sym typeface="OPPOSans-M"/>
              </a:rPr>
              <a:t>mendekati</a:t>
            </a:r>
            <a:r>
              <a:rPr lang="en-US" altLang="zh-CN" dirty="0">
                <a:latin typeface="OPPOSans-M"/>
                <a:ea typeface="OPPOSans-M"/>
                <a:sym typeface="OPPOSans-M"/>
              </a:rPr>
              <a:t> Snapdragon 845G</a:t>
            </a:r>
          </a:p>
        </p:txBody>
      </p:sp>
      <p:grpSp>
        <p:nvGrpSpPr>
          <p:cNvPr id="28" name="组合 27">
            <a:extLst>
              <a:ext uri="{FF2B5EF4-FFF2-40B4-BE49-F238E27FC236}">
                <a16:creationId xmlns="" xmlns:a16="http://schemas.microsoft.com/office/drawing/2014/main" id="{1D461F91-2C5B-49CC-BBE4-DB88FE1295EF}"/>
              </a:ext>
            </a:extLst>
          </p:cNvPr>
          <p:cNvGrpSpPr/>
          <p:nvPr/>
        </p:nvGrpSpPr>
        <p:grpSpPr>
          <a:xfrm>
            <a:off x="6089101" y="3698007"/>
            <a:ext cx="6029220" cy="2528508"/>
            <a:chOff x="6089101" y="3698007"/>
            <a:chExt cx="6029220" cy="2528508"/>
          </a:xfrm>
        </p:grpSpPr>
        <p:sp>
          <p:nvSpPr>
            <p:cNvPr id="50" name="圆角矩形">
              <a:extLst>
                <a:ext uri="{FF2B5EF4-FFF2-40B4-BE49-F238E27FC236}">
                  <a16:creationId xmlns="" xmlns:a16="http://schemas.microsoft.com/office/drawing/2014/main" id="{E3B354DD-CB89-4203-BD71-90FB732D5194}"/>
                </a:ext>
              </a:extLst>
            </p:cNvPr>
            <p:cNvSpPr/>
            <p:nvPr/>
          </p:nvSpPr>
          <p:spPr>
            <a:xfrm>
              <a:off x="6089101" y="3698007"/>
              <a:ext cx="5773385" cy="1108257"/>
            </a:xfrm>
            <a:prstGeom prst="roundRect">
              <a:avLst>
                <a:gd name="adj" fmla="val 6424"/>
              </a:avLst>
            </a:prstGeom>
            <a:solidFill>
              <a:schemeClr val="tx1">
                <a:lumMod val="50000"/>
                <a:lumOff val="50000"/>
                <a:alpha val="15000"/>
              </a:schemeClr>
            </a:solidFill>
            <a:ln w="12700" cap="flat">
              <a:noFill/>
              <a:miter lim="400000"/>
            </a:ln>
            <a:effectLst/>
          </p:spPr>
          <p:txBody>
            <a:bodyPr wrap="square" lIns="45719" tIns="45719" rIns="45719" bIns="45719"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1" i="0" u="none" strike="noStrike" kern="0" cap="none" spc="0" normalizeH="0" baseline="0" noProof="0" dirty="0">
                <a:ln>
                  <a:noFill/>
                </a:ln>
                <a:solidFill>
                  <a:sysClr val="windowText" lastClr="000000"/>
                </a:solidFill>
                <a:effectLst/>
                <a:uLnTx/>
                <a:uFillTx/>
              </a:endParaRPr>
            </a:p>
          </p:txBody>
        </p:sp>
        <p:pic>
          <p:nvPicPr>
            <p:cNvPr id="11" name="图片 10" descr="图片包含 游戏机, 建筑, 窗户, 标志&#10;&#10;描述已自动生成">
              <a:extLst>
                <a:ext uri="{FF2B5EF4-FFF2-40B4-BE49-F238E27FC236}">
                  <a16:creationId xmlns="" xmlns:a16="http://schemas.microsoft.com/office/drawing/2014/main" id="{A83264A0-B880-436F-B95F-9FCB89AD6663}"/>
                </a:ext>
              </a:extLst>
            </p:cNvPr>
            <p:cNvPicPr>
              <a:picLocks noChangeAspect="1"/>
            </p:cNvPicPr>
            <p:nvPr/>
          </p:nvPicPr>
          <p:blipFill>
            <a:blip r:embed="rId5">
              <a:extLst>
                <a:ext uri="{28A0092B-C50C-407E-A947-70E740481C1C}">
                  <a14:useLocalDpi xmlns="" xmlns:a14="http://schemas.microsoft.com/office/drawing/2010/main"/>
                </a:ext>
              </a:extLst>
            </a:blip>
            <a:stretch>
              <a:fillRect/>
            </a:stretch>
          </p:blipFill>
          <p:spPr>
            <a:xfrm>
              <a:off x="6111897" y="3763996"/>
              <a:ext cx="901543" cy="901543"/>
            </a:xfrm>
            <a:prstGeom prst="rect">
              <a:avLst/>
            </a:prstGeom>
          </p:spPr>
        </p:pic>
        <p:pic>
          <p:nvPicPr>
            <p:cNvPr id="13" name="图片 12" descr="图片包含 游戏机, 建筑, 窗户, 标志&#10;&#10;描述已自动生成">
              <a:extLst>
                <a:ext uri="{FF2B5EF4-FFF2-40B4-BE49-F238E27FC236}">
                  <a16:creationId xmlns="" xmlns:a16="http://schemas.microsoft.com/office/drawing/2014/main" id="{BF082242-5442-4CCD-860C-F4CAD8DAB320}"/>
                </a:ext>
              </a:extLst>
            </p:cNvPr>
            <p:cNvPicPr>
              <a:picLocks noChangeAspect="1"/>
            </p:cNvPicPr>
            <p:nvPr/>
          </p:nvPicPr>
          <p:blipFill>
            <a:blip r:embed="rId6" cstate="print">
              <a:duotone>
                <a:schemeClr val="accent4">
                  <a:shade val="45000"/>
                  <a:satMod val="135000"/>
                </a:schemeClr>
                <a:prstClr val="white"/>
              </a:duotone>
              <a:extLst>
                <a:ext uri="{28A0092B-C50C-407E-A947-70E740481C1C}">
                  <a14:useLocalDpi xmlns="" xmlns:a14="http://schemas.microsoft.com/office/drawing/2010/main"/>
                </a:ext>
              </a:extLst>
            </a:blip>
            <a:stretch>
              <a:fillRect/>
            </a:stretch>
          </p:blipFill>
          <p:spPr>
            <a:xfrm>
              <a:off x="7062785" y="4089462"/>
              <a:ext cx="443406" cy="443406"/>
            </a:xfrm>
            <a:prstGeom prst="rect">
              <a:avLst/>
            </a:prstGeom>
          </p:spPr>
        </p:pic>
        <p:sp>
          <p:nvSpPr>
            <p:cNvPr id="48" name="文本框 47">
              <a:extLst>
                <a:ext uri="{FF2B5EF4-FFF2-40B4-BE49-F238E27FC236}">
                  <a16:creationId xmlns="" xmlns:a16="http://schemas.microsoft.com/office/drawing/2014/main" id="{35AB45B1-D471-449F-BA2A-BADFE78802A5}"/>
                </a:ext>
              </a:extLst>
            </p:cNvPr>
            <p:cNvSpPr txBox="1"/>
            <p:nvPr/>
          </p:nvSpPr>
          <p:spPr>
            <a:xfrm>
              <a:off x="7601772" y="3714398"/>
              <a:ext cx="3198233"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b="1" dirty="0">
                  <a:latin typeface="OPPOSans M" panose="00020600040101010101" pitchFamily="18" charset="-122"/>
                  <a:ea typeface="OPPOSans M" panose="00020600040101010101" pitchFamily="18" charset="-122"/>
                  <a:cs typeface="Times New Roman" panose="02020603050405020304" pitchFamily="18" charset="0"/>
                </a:rPr>
                <a:t>Baseband architecture</a:t>
              </a:r>
            </a:p>
          </p:txBody>
        </p:sp>
        <p:sp>
          <p:nvSpPr>
            <p:cNvPr id="49" name="文本框 48">
              <a:extLst>
                <a:ext uri="{FF2B5EF4-FFF2-40B4-BE49-F238E27FC236}">
                  <a16:creationId xmlns="" xmlns:a16="http://schemas.microsoft.com/office/drawing/2014/main" id="{B42E391B-E2B9-474A-A0AD-5DA85AF83E30}"/>
                </a:ext>
              </a:extLst>
            </p:cNvPr>
            <p:cNvSpPr txBox="1"/>
            <p:nvPr/>
          </p:nvSpPr>
          <p:spPr>
            <a:xfrm>
              <a:off x="7612400" y="4139735"/>
              <a:ext cx="4505921"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dirty="0">
                  <a:latin typeface="OPPOSans M" panose="00020600040101010101" pitchFamily="18" charset="-122"/>
                  <a:ea typeface="OPPOSans M" panose="00020600040101010101" pitchFamily="18" charset="-122"/>
                  <a:cs typeface="Times New Roman" panose="02020603050405020304" pitchFamily="18" charset="0"/>
                </a:rPr>
                <a:t>2 big cores (Cortex-A76 2.0GHz) </a:t>
              </a:r>
            </a:p>
            <a:p>
              <a:r>
                <a:rPr lang="en-US" altLang="zh-CN" dirty="0">
                  <a:latin typeface="OPPOSans M" panose="00020600040101010101" pitchFamily="18" charset="-122"/>
                  <a:ea typeface="OPPOSans M" panose="00020600040101010101" pitchFamily="18" charset="-122"/>
                  <a:cs typeface="Times New Roman" panose="02020603050405020304" pitchFamily="18" charset="0"/>
                </a:rPr>
                <a:t>6 little cores (Cortex-A55 2.0GHz) </a:t>
              </a:r>
            </a:p>
          </p:txBody>
        </p:sp>
        <p:sp>
          <p:nvSpPr>
            <p:cNvPr id="64" name="文本框 63">
              <a:extLst>
                <a:ext uri="{FF2B5EF4-FFF2-40B4-BE49-F238E27FC236}">
                  <a16:creationId xmlns="" xmlns:a16="http://schemas.microsoft.com/office/drawing/2014/main" id="{6B2102AE-C61C-44C7-97C5-99D822D47E5D}"/>
                </a:ext>
              </a:extLst>
            </p:cNvPr>
            <p:cNvSpPr txBox="1"/>
            <p:nvPr/>
          </p:nvSpPr>
          <p:spPr>
            <a:xfrm>
              <a:off x="6859821" y="5857183"/>
              <a:ext cx="429833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b="1" dirty="0">
                  <a:latin typeface="OPPOSans M" panose="00020600040101010101" pitchFamily="18" charset="-122"/>
                  <a:ea typeface="OPPOSans M" panose="00020600040101010101" pitchFamily="18" charset="-122"/>
                  <a:cs typeface="Times New Roman" panose="02020603050405020304" pitchFamily="18" charset="0"/>
                </a:rPr>
                <a:t>5G bands: </a:t>
              </a:r>
              <a:r>
                <a:rPr lang="zh-CN" altLang="en-US" b="1" dirty="0">
                  <a:latin typeface="OPPOSans M" panose="00020600040101010101" pitchFamily="18" charset="-122"/>
                  <a:ea typeface="OPPOSans M" panose="00020600040101010101" pitchFamily="18" charset="-122"/>
                  <a:cs typeface="Times New Roman" panose="02020603050405020304" pitchFamily="18" charset="0"/>
                </a:rPr>
                <a:t> </a:t>
              </a:r>
              <a:endParaRPr lang="en-US" altLang="zh-CN" b="1" dirty="0">
                <a:latin typeface="OPPOSans M" panose="00020600040101010101" pitchFamily="18" charset="-122"/>
                <a:ea typeface="OPPOSans M" panose="00020600040101010101" pitchFamily="18" charset="-122"/>
                <a:cs typeface="Times New Roman" panose="02020603050405020304" pitchFamily="18" charset="0"/>
              </a:endParaRPr>
            </a:p>
          </p:txBody>
        </p:sp>
      </p:grpSp>
      <p:pic>
        <p:nvPicPr>
          <p:cNvPr id="19" name="图片 18" descr="图片包含 物体, 游戏机, 标志, 灯光&#10;&#10;描述已自动生成">
            <a:extLst>
              <a:ext uri="{FF2B5EF4-FFF2-40B4-BE49-F238E27FC236}">
                <a16:creationId xmlns="" xmlns:a16="http://schemas.microsoft.com/office/drawing/2014/main" id="{328C1BE1-5010-4271-998A-BECF8692DE7A}"/>
              </a:ext>
            </a:extLst>
          </p:cNvPr>
          <p:cNvPicPr>
            <a:picLocks noChangeAspect="1"/>
          </p:cNvPicPr>
          <p:nvPr/>
        </p:nvPicPr>
        <p:blipFill>
          <a:blip r:embed="rId7" cstate="print">
            <a:extLst>
              <a:ext uri="{28A0092B-C50C-407E-A947-70E740481C1C}">
                <a14:useLocalDpi xmlns="" xmlns:a14="http://schemas.microsoft.com/office/drawing/2010/main"/>
              </a:ext>
            </a:extLst>
          </a:blip>
          <a:stretch>
            <a:fillRect/>
          </a:stretch>
        </p:blipFill>
        <p:spPr>
          <a:xfrm>
            <a:off x="6284593" y="4912897"/>
            <a:ext cx="558355" cy="558355"/>
          </a:xfrm>
          <a:prstGeom prst="rect">
            <a:avLst/>
          </a:prstGeom>
        </p:spPr>
      </p:pic>
      <p:sp>
        <p:nvSpPr>
          <p:cNvPr id="52" name="文本框 51">
            <a:extLst>
              <a:ext uri="{FF2B5EF4-FFF2-40B4-BE49-F238E27FC236}">
                <a16:creationId xmlns="" xmlns:a16="http://schemas.microsoft.com/office/drawing/2014/main" id="{8477E818-E1E2-47AF-8FF6-9509AD445E57}"/>
              </a:ext>
            </a:extLst>
          </p:cNvPr>
          <p:cNvSpPr txBox="1"/>
          <p:nvPr/>
        </p:nvSpPr>
        <p:spPr>
          <a:xfrm>
            <a:off x="6760485" y="4937005"/>
            <a:ext cx="1501538"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dirty="0">
                <a:latin typeface="OPPOSans M" panose="00020600040101010101" pitchFamily="18" charset="-122"/>
                <a:ea typeface="OPPOSans M" panose="00020600040101010101" pitchFamily="18" charset="-122"/>
                <a:cs typeface="Times New Roman" panose="02020603050405020304" pitchFamily="18" charset="0"/>
              </a:rPr>
              <a:t>Downlink: </a:t>
            </a:r>
          </a:p>
          <a:p>
            <a:r>
              <a:rPr lang="en-US" altLang="zh-CN" b="1" dirty="0">
                <a:latin typeface="OPPOSans M" panose="00020600040101010101" pitchFamily="18" charset="-122"/>
                <a:ea typeface="OPPOSans M" panose="00020600040101010101" pitchFamily="18" charset="-122"/>
                <a:cs typeface="Times New Roman" panose="02020603050405020304" pitchFamily="18" charset="0"/>
              </a:rPr>
              <a:t>2.3</a:t>
            </a:r>
            <a:r>
              <a:rPr lang="en-US" altLang="zh-CN" dirty="0">
                <a:latin typeface="OPPOSans M" panose="00020600040101010101" pitchFamily="18" charset="-122"/>
                <a:ea typeface="OPPOSans M" panose="00020600040101010101" pitchFamily="18" charset="-122"/>
                <a:cs typeface="Times New Roman" panose="02020603050405020304" pitchFamily="18" charset="0"/>
              </a:rPr>
              <a:t> Gbps </a:t>
            </a:r>
            <a:endParaRPr lang="zh-CN" altLang="en-US" dirty="0"/>
          </a:p>
        </p:txBody>
      </p:sp>
      <p:pic>
        <p:nvPicPr>
          <p:cNvPr id="54" name="图片 53" descr="图片包含 物体, 游戏机, 标志, 灯光&#10;&#10;描述已自动生成">
            <a:extLst>
              <a:ext uri="{FF2B5EF4-FFF2-40B4-BE49-F238E27FC236}">
                <a16:creationId xmlns="" xmlns:a16="http://schemas.microsoft.com/office/drawing/2014/main" id="{CDD32CC8-39BF-45A8-B6C3-317064BA2998}"/>
              </a:ext>
            </a:extLst>
          </p:cNvPr>
          <p:cNvPicPr>
            <a:picLocks noChangeAspect="1"/>
          </p:cNvPicPr>
          <p:nvPr/>
        </p:nvPicPr>
        <p:blipFill>
          <a:blip r:embed="rId7" cstate="print">
            <a:extLst>
              <a:ext uri="{28A0092B-C50C-407E-A947-70E740481C1C}">
                <a14:useLocalDpi xmlns="" xmlns:a14="http://schemas.microsoft.com/office/drawing/2010/main"/>
              </a:ext>
            </a:extLst>
          </a:blip>
          <a:stretch>
            <a:fillRect/>
          </a:stretch>
        </p:blipFill>
        <p:spPr>
          <a:xfrm flipV="1">
            <a:off x="8828751" y="4912897"/>
            <a:ext cx="558355" cy="558355"/>
          </a:xfrm>
          <a:prstGeom prst="rect">
            <a:avLst/>
          </a:prstGeom>
        </p:spPr>
      </p:pic>
      <p:sp>
        <p:nvSpPr>
          <p:cNvPr id="55" name="文本框 54">
            <a:extLst>
              <a:ext uri="{FF2B5EF4-FFF2-40B4-BE49-F238E27FC236}">
                <a16:creationId xmlns="" xmlns:a16="http://schemas.microsoft.com/office/drawing/2014/main" id="{5042825A-59B7-46C6-AF11-4E7E0C15C2B1}"/>
              </a:ext>
            </a:extLst>
          </p:cNvPr>
          <p:cNvSpPr txBox="1"/>
          <p:nvPr/>
        </p:nvSpPr>
        <p:spPr>
          <a:xfrm>
            <a:off x="9304643" y="4937005"/>
            <a:ext cx="1501538"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dirty="0">
                <a:latin typeface="OPPOSans M" panose="00020600040101010101" pitchFamily="18" charset="-122"/>
                <a:ea typeface="OPPOSans M" panose="00020600040101010101" pitchFamily="18" charset="-122"/>
                <a:cs typeface="Times New Roman" panose="02020603050405020304" pitchFamily="18" charset="0"/>
              </a:rPr>
              <a:t>Uplink: </a:t>
            </a:r>
          </a:p>
          <a:p>
            <a:r>
              <a:rPr lang="en-US" altLang="zh-CN" b="1" dirty="0">
                <a:latin typeface="OPPOSans M" panose="00020600040101010101" pitchFamily="18" charset="-122"/>
                <a:ea typeface="OPPOSans M" panose="00020600040101010101" pitchFamily="18" charset="-122"/>
                <a:cs typeface="Times New Roman" panose="02020603050405020304" pitchFamily="18" charset="0"/>
              </a:rPr>
              <a:t>1.2</a:t>
            </a:r>
            <a:r>
              <a:rPr lang="en-US" altLang="zh-CN" dirty="0">
                <a:latin typeface="OPPOSans M" panose="00020600040101010101" pitchFamily="18" charset="-122"/>
                <a:ea typeface="OPPOSans M" panose="00020600040101010101" pitchFamily="18" charset="-122"/>
                <a:cs typeface="Times New Roman" panose="02020603050405020304" pitchFamily="18" charset="0"/>
              </a:rPr>
              <a:t> Gbps </a:t>
            </a:r>
            <a:endParaRPr lang="zh-CN" altLang="en-US" dirty="0"/>
          </a:p>
        </p:txBody>
      </p:sp>
      <p:pic>
        <p:nvPicPr>
          <p:cNvPr id="35" name="图片 34" descr="图片包含 游戏机, 建筑, 窗户&#10;&#10;描述已自动生成">
            <a:extLst>
              <a:ext uri="{FF2B5EF4-FFF2-40B4-BE49-F238E27FC236}">
                <a16:creationId xmlns="" xmlns:a16="http://schemas.microsoft.com/office/drawing/2014/main" id="{DC8913B1-0C72-4A88-BFFE-25D24320218C}"/>
              </a:ext>
            </a:extLst>
          </p:cNvPr>
          <p:cNvPicPr>
            <a:picLocks noChangeAspect="1"/>
          </p:cNvPicPr>
          <p:nvPr/>
        </p:nvPicPr>
        <p:blipFill>
          <a:blip r:embed="rId8" cstate="print">
            <a:extLst>
              <a:ext uri="{28A0092B-C50C-407E-A947-70E740481C1C}">
                <a14:useLocalDpi xmlns="" xmlns:a14="http://schemas.microsoft.com/office/drawing/2010/main"/>
              </a:ext>
            </a:extLst>
          </a:blip>
          <a:stretch>
            <a:fillRect/>
          </a:stretch>
        </p:blipFill>
        <p:spPr>
          <a:xfrm>
            <a:off x="6226143" y="5713946"/>
            <a:ext cx="569165" cy="569165"/>
          </a:xfrm>
          <a:prstGeom prst="rect">
            <a:avLst/>
          </a:prstGeom>
        </p:spPr>
      </p:pic>
      <p:sp>
        <p:nvSpPr>
          <p:cNvPr id="41" name="矩形 23">
            <a:extLst>
              <a:ext uri="{FF2B5EF4-FFF2-40B4-BE49-F238E27FC236}">
                <a16:creationId xmlns="" xmlns:a16="http://schemas.microsoft.com/office/drawing/2014/main" id="{92CB2877-55B9-4BAB-BB89-D7A2FE70B279}"/>
              </a:ext>
            </a:extLst>
          </p:cNvPr>
          <p:cNvSpPr/>
          <p:nvPr/>
        </p:nvSpPr>
        <p:spPr>
          <a:xfrm rot="5400000">
            <a:off x="1720749" y="744734"/>
            <a:ext cx="192377" cy="2333789"/>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grpSp>
        <p:nvGrpSpPr>
          <p:cNvPr id="45" name="组合 44">
            <a:extLst>
              <a:ext uri="{FF2B5EF4-FFF2-40B4-BE49-F238E27FC236}">
                <a16:creationId xmlns="" xmlns:a16="http://schemas.microsoft.com/office/drawing/2014/main" id="{43A7A607-425E-4EB2-9563-5A7B349135EC}"/>
              </a:ext>
            </a:extLst>
          </p:cNvPr>
          <p:cNvGrpSpPr/>
          <p:nvPr/>
        </p:nvGrpSpPr>
        <p:grpSpPr>
          <a:xfrm>
            <a:off x="608468" y="1537248"/>
            <a:ext cx="5153152" cy="1383269"/>
            <a:chOff x="481052" y="4336625"/>
            <a:chExt cx="6104536" cy="1383269"/>
          </a:xfrm>
        </p:grpSpPr>
        <p:sp>
          <p:nvSpPr>
            <p:cNvPr id="46" name="文本框 45">
              <a:extLst>
                <a:ext uri="{FF2B5EF4-FFF2-40B4-BE49-F238E27FC236}">
                  <a16:creationId xmlns="" xmlns:a16="http://schemas.microsoft.com/office/drawing/2014/main" id="{795A1203-C827-4FE4-B3E9-FE753D99EAD5}"/>
                </a:ext>
              </a:extLst>
            </p:cNvPr>
            <p:cNvSpPr txBox="1"/>
            <p:nvPr/>
          </p:nvSpPr>
          <p:spPr>
            <a:xfrm>
              <a:off x="486524" y="4336625"/>
              <a:ext cx="2764657"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2000" b="1" dirty="0">
                  <a:solidFill>
                    <a:srgbClr val="000000"/>
                  </a:solidFill>
                  <a:effectLst/>
                  <a:latin typeface="OPPOSans M" panose="00020600040101010101" pitchFamily="18" charset="-122"/>
                  <a:cs typeface="Times New Roman" panose="02020603050405020304" pitchFamily="18" charset="0"/>
                </a:rPr>
                <a:t>Seri </a:t>
              </a:r>
              <a:r>
                <a:rPr lang="en-US" altLang="zh-CN" sz="2000" b="1" dirty="0" err="1">
                  <a:solidFill>
                    <a:srgbClr val="000000"/>
                  </a:solidFill>
                  <a:effectLst/>
                  <a:latin typeface="OPPOSans M" panose="00020600040101010101" pitchFamily="18" charset="-122"/>
                  <a:cs typeface="Times New Roman" panose="02020603050405020304" pitchFamily="18" charset="0"/>
                </a:rPr>
                <a:t>Unggulan</a:t>
              </a:r>
              <a:endParaRPr lang="zh-CN" altLang="en-US" sz="2400" b="1" dirty="0">
                <a:latin typeface="OPPOSans M" panose="00020600040101010101" pitchFamily="18" charset="-122"/>
                <a:ea typeface="OPPOSans M" panose="00020600040101010101" pitchFamily="18" charset="-122"/>
              </a:endParaRPr>
            </a:p>
          </p:txBody>
        </p:sp>
        <p:sp>
          <p:nvSpPr>
            <p:cNvPr id="47" name="文本框 46">
              <a:extLst>
                <a:ext uri="{FF2B5EF4-FFF2-40B4-BE49-F238E27FC236}">
                  <a16:creationId xmlns="" xmlns:a16="http://schemas.microsoft.com/office/drawing/2014/main" id="{97FAE6E5-A7DB-4E55-A911-5BBE3B286C63}"/>
                </a:ext>
              </a:extLst>
            </p:cNvPr>
            <p:cNvSpPr txBox="1"/>
            <p:nvPr/>
          </p:nvSpPr>
          <p:spPr>
            <a:xfrm>
              <a:off x="481052" y="4888897"/>
              <a:ext cx="6104536"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en-US" altLang="zh-CN" sz="1600" kern="0" dirty="0" err="1">
                  <a:solidFill>
                    <a:srgbClr val="000000"/>
                  </a:solidFill>
                  <a:latin typeface="OPPOSans-M"/>
                  <a:ea typeface="OPPOSans-M"/>
                  <a:cs typeface="Times New Roman" panose="02020603050405020304" pitchFamily="18" charset="0"/>
                  <a:sym typeface="OPPOSans-M"/>
                </a:rPr>
                <a:t>Dimensity</a:t>
              </a:r>
              <a:r>
                <a:rPr lang="en-US" altLang="zh-CN" sz="1600" kern="0" dirty="0">
                  <a:solidFill>
                    <a:srgbClr val="000000"/>
                  </a:solidFill>
                  <a:latin typeface="OPPOSans-M"/>
                  <a:ea typeface="OPPOSans-M"/>
                  <a:cs typeface="Times New Roman" panose="02020603050405020304" pitchFamily="18" charset="0"/>
                  <a:sym typeface="OPPOSans-M"/>
                </a:rPr>
                <a:t> </a:t>
              </a:r>
              <a:r>
                <a:rPr lang="en-US" altLang="zh-CN" sz="1600" kern="0" dirty="0" err="1">
                  <a:solidFill>
                    <a:srgbClr val="000000"/>
                  </a:solidFill>
                  <a:latin typeface="OPPOSans-M"/>
                  <a:ea typeface="OPPOSans-M"/>
                  <a:cs typeface="Times New Roman" panose="02020603050405020304" pitchFamily="18" charset="0"/>
                  <a:sym typeface="OPPOSans-M"/>
                </a:rPr>
                <a:t>adalah</a:t>
              </a:r>
              <a:r>
                <a:rPr lang="en-US" altLang="zh-CN" sz="1600" kern="0" dirty="0">
                  <a:solidFill>
                    <a:srgbClr val="000000"/>
                  </a:solidFill>
                  <a:latin typeface="OPPOSans-M"/>
                  <a:ea typeface="OPPOSans-M"/>
                  <a:cs typeface="Times New Roman" panose="02020603050405020304" pitchFamily="18" charset="0"/>
                  <a:sym typeface="OPPOSans-M"/>
                </a:rPr>
                <a:t> </a:t>
              </a:r>
              <a:r>
                <a:rPr lang="en-US" altLang="zh-CN" sz="1600" kern="0" dirty="0" err="1">
                  <a:solidFill>
                    <a:srgbClr val="000000"/>
                  </a:solidFill>
                  <a:latin typeface="OPPOSans-M"/>
                  <a:ea typeface="OPPOSans-M"/>
                  <a:cs typeface="Times New Roman" panose="02020603050405020304" pitchFamily="18" charset="0"/>
                  <a:sym typeface="OPPOSans-M"/>
                </a:rPr>
                <a:t>seri</a:t>
              </a:r>
              <a:r>
                <a:rPr lang="en-US" altLang="zh-CN" sz="1600" kern="0" dirty="0">
                  <a:solidFill>
                    <a:srgbClr val="000000"/>
                  </a:solidFill>
                  <a:latin typeface="OPPOSans-M"/>
                  <a:ea typeface="OPPOSans-M"/>
                  <a:cs typeface="Times New Roman" panose="02020603050405020304" pitchFamily="18" charset="0"/>
                  <a:sym typeface="OPPOSans-M"/>
                </a:rPr>
                <a:t> </a:t>
              </a:r>
              <a:r>
                <a:rPr lang="en-US" altLang="zh-CN" sz="1600" kern="0" dirty="0" err="1">
                  <a:solidFill>
                    <a:srgbClr val="000000"/>
                  </a:solidFill>
                  <a:latin typeface="OPPOSans-M"/>
                  <a:ea typeface="OPPOSans-M"/>
                  <a:cs typeface="Times New Roman" panose="02020603050405020304" pitchFamily="18" charset="0"/>
                  <a:sym typeface="OPPOSans-M"/>
                </a:rPr>
                <a:t>unggulan</a:t>
              </a:r>
              <a:r>
                <a:rPr lang="en-US" altLang="zh-CN" sz="1600" kern="0" dirty="0">
                  <a:solidFill>
                    <a:srgbClr val="000000"/>
                  </a:solidFill>
                  <a:latin typeface="OPPOSans-M"/>
                  <a:ea typeface="OPPOSans-M"/>
                  <a:cs typeface="Times New Roman" panose="02020603050405020304" pitchFamily="18" charset="0"/>
                  <a:sym typeface="OPPOSans-M"/>
                </a:rPr>
                <a:t> 5G </a:t>
              </a:r>
              <a:r>
                <a:rPr lang="en-US" altLang="zh-CN" sz="1600" kern="0" dirty="0" err="1">
                  <a:solidFill>
                    <a:srgbClr val="000000"/>
                  </a:solidFill>
                  <a:latin typeface="OPPOSans-M"/>
                  <a:ea typeface="OPPOSans-M"/>
                  <a:cs typeface="Times New Roman" panose="02020603050405020304" pitchFamily="18" charset="0"/>
                  <a:sym typeface="OPPOSans-M"/>
                </a:rPr>
                <a:t>kelas</a:t>
              </a:r>
              <a:r>
                <a:rPr lang="en-US" altLang="zh-CN" sz="1600" kern="0" dirty="0">
                  <a:solidFill>
                    <a:srgbClr val="000000"/>
                  </a:solidFill>
                  <a:latin typeface="OPPOSans-M"/>
                  <a:ea typeface="OPPOSans-M"/>
                  <a:cs typeface="Times New Roman" panose="02020603050405020304" pitchFamily="18" charset="0"/>
                  <a:sym typeface="OPPOSans-M"/>
                </a:rPr>
                <a:t> </a:t>
              </a:r>
              <a:r>
                <a:rPr lang="en-US" altLang="zh-CN" sz="1600" kern="0" dirty="0" err="1">
                  <a:solidFill>
                    <a:srgbClr val="000000"/>
                  </a:solidFill>
                  <a:latin typeface="OPPOSans-M"/>
                  <a:ea typeface="OPPOSans-M"/>
                  <a:cs typeface="Times New Roman" panose="02020603050405020304" pitchFamily="18" charset="0"/>
                  <a:sym typeface="OPPOSans-M"/>
                </a:rPr>
                <a:t>atas</a:t>
              </a:r>
              <a:r>
                <a:rPr lang="en-US" altLang="zh-CN" sz="1600" kern="0" dirty="0">
                  <a:solidFill>
                    <a:srgbClr val="000000"/>
                  </a:solidFill>
                  <a:latin typeface="OPPOSans-M"/>
                  <a:ea typeface="OPPOSans-M"/>
                  <a:cs typeface="Times New Roman" panose="02020603050405020304" pitchFamily="18" charset="0"/>
                  <a:sym typeface="OPPOSans-M"/>
                </a:rPr>
                <a:t> </a:t>
              </a:r>
              <a:r>
                <a:rPr lang="en-US" altLang="zh-CN" sz="1600" kern="0" dirty="0" err="1">
                  <a:solidFill>
                    <a:srgbClr val="000000"/>
                  </a:solidFill>
                  <a:latin typeface="OPPOSans-M"/>
                  <a:ea typeface="OPPOSans-M"/>
                  <a:cs typeface="Times New Roman" panose="02020603050405020304" pitchFamily="18" charset="0"/>
                  <a:sym typeface="OPPOSans-M"/>
                </a:rPr>
                <a:t>dengan</a:t>
              </a:r>
              <a:r>
                <a:rPr lang="en-US" altLang="zh-CN" sz="1600" kern="0" dirty="0">
                  <a:solidFill>
                    <a:srgbClr val="000000"/>
                  </a:solidFill>
                  <a:latin typeface="OPPOSans-M"/>
                  <a:ea typeface="OPPOSans-M"/>
                  <a:cs typeface="Times New Roman" panose="02020603050405020304" pitchFamily="18" charset="0"/>
                  <a:sym typeface="OPPOSans-M"/>
                </a:rPr>
                <a:t> </a:t>
              </a:r>
              <a:r>
                <a:rPr lang="en-US" altLang="zh-CN" sz="1600" kern="0" dirty="0" err="1">
                  <a:solidFill>
                    <a:srgbClr val="000000"/>
                  </a:solidFill>
                  <a:latin typeface="OPPOSans-M"/>
                  <a:ea typeface="OPPOSans-M"/>
                  <a:cs typeface="Times New Roman" panose="02020603050405020304" pitchFamily="18" charset="0"/>
                  <a:sym typeface="OPPOSans-M"/>
                </a:rPr>
                <a:t>kinerja</a:t>
              </a:r>
              <a:r>
                <a:rPr lang="en-US" altLang="zh-CN" sz="1600" kern="0" dirty="0">
                  <a:solidFill>
                    <a:srgbClr val="000000"/>
                  </a:solidFill>
                  <a:latin typeface="OPPOSans-M"/>
                  <a:ea typeface="OPPOSans-M"/>
                  <a:cs typeface="Times New Roman" panose="02020603050405020304" pitchFamily="18" charset="0"/>
                  <a:sym typeface="OPPOSans-M"/>
                </a:rPr>
                <a:t> yang </a:t>
              </a:r>
              <a:r>
                <a:rPr lang="en-US" altLang="zh-CN" sz="1600" kern="0" dirty="0" err="1">
                  <a:solidFill>
                    <a:srgbClr val="000000"/>
                  </a:solidFill>
                  <a:latin typeface="OPPOSans-M"/>
                  <a:ea typeface="OPPOSans-M"/>
                  <a:cs typeface="Times New Roman" panose="02020603050405020304" pitchFamily="18" charset="0"/>
                  <a:sym typeface="OPPOSans-M"/>
                </a:rPr>
                <a:t>sebanding</a:t>
              </a:r>
              <a:r>
                <a:rPr lang="en-US" altLang="zh-CN" sz="1600" kern="0" dirty="0">
                  <a:solidFill>
                    <a:srgbClr val="000000"/>
                  </a:solidFill>
                  <a:latin typeface="OPPOSans-M"/>
                  <a:ea typeface="OPPOSans-M"/>
                  <a:cs typeface="Times New Roman" panose="02020603050405020304" pitchFamily="18" charset="0"/>
                  <a:sym typeface="OPPOSans-M"/>
                </a:rPr>
                <a:t> </a:t>
              </a:r>
              <a:r>
                <a:rPr lang="en-US" altLang="zh-CN" sz="1600" kern="0" dirty="0" err="1">
                  <a:solidFill>
                    <a:srgbClr val="000000"/>
                  </a:solidFill>
                  <a:latin typeface="OPPOSans-M"/>
                  <a:ea typeface="OPPOSans-M"/>
                  <a:cs typeface="Times New Roman" panose="02020603050405020304" pitchFamily="18" charset="0"/>
                  <a:sym typeface="OPPOSans-M"/>
                </a:rPr>
                <a:t>dengan</a:t>
              </a:r>
              <a:r>
                <a:rPr lang="en-US" altLang="zh-CN" sz="1600" kern="0" dirty="0">
                  <a:solidFill>
                    <a:srgbClr val="000000"/>
                  </a:solidFill>
                  <a:latin typeface="OPPOSans-M"/>
                  <a:ea typeface="OPPOSans-M"/>
                  <a:cs typeface="Times New Roman" panose="02020603050405020304" pitchFamily="18" charset="0"/>
                  <a:sym typeface="OPPOSans-M"/>
                </a:rPr>
                <a:t> Snapdragon 8. </a:t>
              </a:r>
            </a:p>
          </p:txBody>
        </p:sp>
      </p:grpSp>
      <p:sp>
        <p:nvSpPr>
          <p:cNvPr id="51" name="文本框 50">
            <a:extLst>
              <a:ext uri="{FF2B5EF4-FFF2-40B4-BE49-F238E27FC236}">
                <a16:creationId xmlns="" xmlns:a16="http://schemas.microsoft.com/office/drawing/2014/main" id="{76F7ABDC-306B-444D-B1A9-68C091711FAF}"/>
              </a:ext>
            </a:extLst>
          </p:cNvPr>
          <p:cNvSpPr txBox="1"/>
          <p:nvPr/>
        </p:nvSpPr>
        <p:spPr>
          <a:xfrm>
            <a:off x="8262547" y="5756563"/>
            <a:ext cx="3510349" cy="523220"/>
          </a:xfrm>
          <a:prstGeom prst="rect">
            <a:avLst/>
          </a:prstGeom>
          <a:noFill/>
        </p:spPr>
        <p:txBody>
          <a:bodyPr wrap="square">
            <a:spAutoFit/>
          </a:bodyPr>
          <a:lstStyle/>
          <a:p>
            <a:r>
              <a:rPr lang="en-US" altLang="zh-CN" sz="1400" dirty="0">
                <a:latin typeface="OPPOSans M" panose="00020600040101010101" pitchFamily="18" charset="-122"/>
                <a:ea typeface="OPPOSans M" panose="00020600040101010101" pitchFamily="18" charset="-122"/>
                <a:cs typeface="Times New Roman" panose="02020603050405020304" pitchFamily="18" charset="0"/>
              </a:rPr>
              <a:t>(NR TDD):N38/N40/N41/N77/N78</a:t>
            </a:r>
          </a:p>
          <a:p>
            <a:r>
              <a:rPr lang="en-US" altLang="zh-CN" sz="1400" dirty="0">
                <a:latin typeface="OPPOSans M" panose="00020600040101010101" pitchFamily="18" charset="-122"/>
                <a:ea typeface="OPPOSans M" panose="00020600040101010101" pitchFamily="18" charset="-122"/>
                <a:cs typeface="Times New Roman" panose="02020603050405020304" pitchFamily="18" charset="0"/>
              </a:rPr>
              <a:t>(NR FDD):N1/N3/N5/N7/N8/N20/N28</a:t>
            </a:r>
          </a:p>
        </p:txBody>
      </p:sp>
    </p:spTree>
    <p:extLst>
      <p:ext uri="{BB962C8B-B14F-4D97-AF65-F5344CB8AC3E}">
        <p14:creationId xmlns="" xmlns:p14="http://schemas.microsoft.com/office/powerpoint/2010/main" val="199598189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矩形 22"/>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2" name="文本框 1">
            <a:extLst>
              <a:ext uri="{FF2B5EF4-FFF2-40B4-BE49-F238E27FC236}">
                <a16:creationId xmlns="" xmlns:a16="http://schemas.microsoft.com/office/drawing/2014/main" id="{5A2E440D-A797-4FDB-AF7E-F31F5C5D42CE}"/>
              </a:ext>
            </a:extLst>
          </p:cNvPr>
          <p:cNvSpPr txBox="1"/>
          <p:nvPr/>
        </p:nvSpPr>
        <p:spPr>
          <a:xfrm rot="5400000">
            <a:off x="-467333" y="5741234"/>
            <a:ext cx="136992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Calibri"/>
                <a:ea typeface="+mj-ea"/>
                <a:cs typeface="Calibri"/>
                <a:sym typeface="Calibri"/>
              </a:rPr>
              <a:t>OPPO A73 5G</a:t>
            </a:r>
            <a:endParaRPr kumimoji="0" lang="zh-CN" altLang="en-US" sz="1800" b="0" i="0" u="none" strike="noStrike" kern="0" cap="none" spc="0" normalizeH="0" baseline="0" noProof="0" dirty="0">
              <a:ln>
                <a:noFill/>
              </a:ln>
              <a:solidFill>
                <a:srgbClr val="000000"/>
              </a:solidFill>
              <a:effectLst/>
              <a:uLnTx/>
              <a:uFillTx/>
              <a:latin typeface="Calibri"/>
              <a:ea typeface="+mj-ea"/>
              <a:cs typeface="Calibri"/>
              <a:sym typeface="Calibri"/>
            </a:endParaRPr>
          </a:p>
        </p:txBody>
      </p:sp>
      <p:sp>
        <p:nvSpPr>
          <p:cNvPr id="23" name="矩形 23">
            <a:extLst>
              <a:ext uri="{FF2B5EF4-FFF2-40B4-BE49-F238E27FC236}">
                <a16:creationId xmlns="" xmlns:a16="http://schemas.microsoft.com/office/drawing/2014/main" id="{1CC62E6B-C78E-4C62-AAB9-02F2E0996654}"/>
              </a:ext>
            </a:extLst>
          </p:cNvPr>
          <p:cNvSpPr/>
          <p:nvPr/>
        </p:nvSpPr>
        <p:spPr>
          <a:xfrm rot="5400000">
            <a:off x="2871481" y="2500696"/>
            <a:ext cx="217344" cy="4649279"/>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24" name="文本框 23">
            <a:extLst>
              <a:ext uri="{FF2B5EF4-FFF2-40B4-BE49-F238E27FC236}">
                <a16:creationId xmlns="" xmlns:a16="http://schemas.microsoft.com/office/drawing/2014/main" id="{980C17FC-7C3F-495B-9E67-9EEF70BC101E}"/>
              </a:ext>
            </a:extLst>
          </p:cNvPr>
          <p:cNvSpPr txBox="1"/>
          <p:nvPr/>
        </p:nvSpPr>
        <p:spPr>
          <a:xfrm>
            <a:off x="619411" y="4383416"/>
            <a:ext cx="5476589"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Calibri"/>
                <a:sym typeface="Calibri"/>
              </a:rPr>
              <a:t>Good feel: 3D body</a:t>
            </a:r>
          </a:p>
        </p:txBody>
      </p:sp>
      <p:sp>
        <p:nvSpPr>
          <p:cNvPr id="25" name="文本框 24">
            <a:extLst>
              <a:ext uri="{FF2B5EF4-FFF2-40B4-BE49-F238E27FC236}">
                <a16:creationId xmlns="" xmlns:a16="http://schemas.microsoft.com/office/drawing/2014/main" id="{36AB5E46-3EA5-4E34-B4E6-C0E3216E60AC}"/>
              </a:ext>
            </a:extLst>
          </p:cNvPr>
          <p:cNvSpPr txBox="1"/>
          <p:nvPr/>
        </p:nvSpPr>
        <p:spPr>
          <a:xfrm>
            <a:off x="613941" y="5036419"/>
            <a:ext cx="4685382"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just" defTabSz="914400" rtl="0" eaLnBrk="1" fontAlgn="auto" latinLnBrk="0" hangingPunct="0">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3D body </a:t>
            </a:r>
            <a:r>
              <a:rPr kumimoji="0" lang="en-US" altLang="zh-CN" b="0" i="0" u="none" strike="noStrike" kern="0" cap="none" spc="0" normalizeH="0" baseline="0" noProof="0" dirty="0" err="1">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sangat</a:t>
            </a:r>
            <a:r>
              <a:rPr kumimoji="0" lang="en-US" altLang="zh-CN"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 ramping dan pas di </a:t>
            </a:r>
            <a:r>
              <a:rPr kumimoji="0" lang="en-US" altLang="zh-CN" b="0" i="0" u="none" strike="noStrike" kern="0" cap="none" spc="0" normalizeH="0" baseline="0" noProof="0" dirty="0" err="1">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tangan</a:t>
            </a:r>
            <a:endParaRPr kumimoji="0" lang="en-US" altLang="zh-CN"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p:txBody>
      </p:sp>
      <p:sp>
        <p:nvSpPr>
          <p:cNvPr id="27" name="矩形 23">
            <a:extLst>
              <a:ext uri="{FF2B5EF4-FFF2-40B4-BE49-F238E27FC236}">
                <a16:creationId xmlns="" xmlns:a16="http://schemas.microsoft.com/office/drawing/2014/main" id="{AE4802DE-B381-4891-BB19-C690C306A4AF}"/>
              </a:ext>
            </a:extLst>
          </p:cNvPr>
          <p:cNvSpPr/>
          <p:nvPr/>
        </p:nvSpPr>
        <p:spPr>
          <a:xfrm rot="5400000">
            <a:off x="2855902" y="296882"/>
            <a:ext cx="243029" cy="4654748"/>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29" name="文本框 28">
            <a:extLst>
              <a:ext uri="{FF2B5EF4-FFF2-40B4-BE49-F238E27FC236}">
                <a16:creationId xmlns="" xmlns:a16="http://schemas.microsoft.com/office/drawing/2014/main" id="{E91CE959-CB6A-4A1F-94E2-84F6EBADA3D4}"/>
              </a:ext>
            </a:extLst>
          </p:cNvPr>
          <p:cNvSpPr txBox="1"/>
          <p:nvPr/>
        </p:nvSpPr>
        <p:spPr>
          <a:xfrm>
            <a:off x="650043" y="2182984"/>
            <a:ext cx="3814369"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2400" b="1"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Sleek:</a:t>
            </a:r>
            <a:r>
              <a:rPr lang="zh-CN" altLang="en-US" sz="2400" b="1"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kumimoji="0" lang="en-US" altLang="zh-CN" sz="2400" b="1"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7.9mm / 177g</a:t>
            </a:r>
            <a:endParaRPr kumimoji="0" lang="zh-CN" altLang="en-US" sz="2800" b="1"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Calibri"/>
              <a:sym typeface="Calibri"/>
            </a:endParaRPr>
          </a:p>
        </p:txBody>
      </p:sp>
      <p:sp>
        <p:nvSpPr>
          <p:cNvPr id="30" name="文本框 29">
            <a:extLst>
              <a:ext uri="{FF2B5EF4-FFF2-40B4-BE49-F238E27FC236}">
                <a16:creationId xmlns="" xmlns:a16="http://schemas.microsoft.com/office/drawing/2014/main" id="{BD67665F-F691-4A8E-8BC0-48FE225D6D9A}"/>
              </a:ext>
            </a:extLst>
          </p:cNvPr>
          <p:cNvSpPr txBox="1"/>
          <p:nvPr/>
        </p:nvSpPr>
        <p:spPr>
          <a:xfrm>
            <a:off x="608470" y="2834693"/>
            <a:ext cx="4690852"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just" defTabSz="914400" rtl="0" eaLnBrk="1" fontAlgn="auto" latinLnBrk="0" hangingPunct="0">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Sebagian </a:t>
            </a:r>
            <a:r>
              <a:rPr kumimoji="0" lang="en-US" altLang="zh-CN" b="0" i="0" u="none" strike="noStrike" kern="0" cap="none" spc="0" normalizeH="0" baseline="0" noProof="0" dirty="0" err="1">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besar</a:t>
            </a:r>
            <a:r>
              <a:rPr kumimoji="0" lang="en-US" altLang="zh-CN"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 </a:t>
            </a:r>
            <a:r>
              <a:rPr kumimoji="0" lang="en-US" altLang="zh-CN" b="0" i="0" u="none" strike="noStrike" kern="0" cap="none" spc="0" normalizeH="0" baseline="0" noProof="0" dirty="0" err="1">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ponsel</a:t>
            </a:r>
            <a:r>
              <a:rPr kumimoji="0" lang="en-US" altLang="zh-CN"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 5G </a:t>
            </a:r>
            <a:r>
              <a:rPr kumimoji="0" lang="en-US" altLang="zh-CN" b="0" i="0" u="none" strike="noStrike" kern="0" cap="none" spc="0" normalizeH="0" baseline="0" noProof="0" dirty="0" err="1">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tebal</a:t>
            </a:r>
            <a:r>
              <a:rPr kumimoji="0" lang="en-US" altLang="zh-CN"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 dan </a:t>
            </a:r>
            <a:r>
              <a:rPr kumimoji="0" lang="en-US" altLang="zh-CN" b="0" i="0" u="none" strike="noStrike" kern="0" cap="none" spc="0" normalizeH="0" baseline="0" noProof="0" dirty="0" err="1">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berat</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dengan</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kemampuan</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desain</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OPPO </a:t>
            </a:r>
            <a:r>
              <a:rPr lang="en-US" altLang="zh-CN" kern="0" dirty="0" err="1">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memberi</a:t>
            </a:r>
            <a:r>
              <a:rPr lang="en-US" altLang="zh-CN" kern="0" dirty="0">
                <a:solidFill>
                  <a:srgbClr val="000000"/>
                </a:solidFill>
                <a:latin typeface="OPPOSans M" panose="00020600040101010101" pitchFamily="18" charset="-122"/>
                <a:ea typeface="OPPOSans M" panose="00020600040101010101" pitchFamily="18" charset="-122"/>
                <a:cs typeface="Times New Roman" panose="02020603050405020304" pitchFamily="18" charset="0"/>
                <a:sym typeface="Calibri"/>
              </a:rPr>
              <a:t> A73 body yang ramping.</a:t>
            </a:r>
            <a:endParaRPr kumimoji="0" lang="en-US" altLang="zh-CN"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p:txBody>
      </p:sp>
      <p:pic>
        <p:nvPicPr>
          <p:cNvPr id="18" name="图片 17">
            <a:extLst>
              <a:ext uri="{FF2B5EF4-FFF2-40B4-BE49-F238E27FC236}">
                <a16:creationId xmlns="" xmlns:a16="http://schemas.microsoft.com/office/drawing/2014/main" id="{3ECDB884-5FCA-409F-B97B-D28E9E18FF00}"/>
              </a:ext>
            </a:extLst>
          </p:cNvPr>
          <p:cNvPicPr>
            <a:picLocks noChangeAspect="1"/>
          </p:cNvPicPr>
          <p:nvPr/>
        </p:nvPicPr>
        <p:blipFill>
          <a:blip r:embed="rId3">
            <a:extLst>
              <a:ext uri="{28A0092B-C50C-407E-A947-70E740481C1C}">
                <a14:useLocalDpi xmlns="" xmlns:a14="http://schemas.microsoft.com/office/drawing/2010/main" val="0"/>
              </a:ext>
            </a:extLst>
          </a:blip>
          <a:srcRect/>
          <a:stretch/>
        </p:blipFill>
        <p:spPr>
          <a:xfrm>
            <a:off x="7511981" y="1269244"/>
            <a:ext cx="1845662" cy="3767175"/>
          </a:xfrm>
          <a:prstGeom prst="rect">
            <a:avLst/>
          </a:prstGeom>
        </p:spPr>
      </p:pic>
      <p:grpSp>
        <p:nvGrpSpPr>
          <p:cNvPr id="5" name="组合 4">
            <a:extLst>
              <a:ext uri="{FF2B5EF4-FFF2-40B4-BE49-F238E27FC236}">
                <a16:creationId xmlns="" xmlns:a16="http://schemas.microsoft.com/office/drawing/2014/main" id="{B0F6E176-696E-4FE2-86CF-290127E8CBB5}"/>
              </a:ext>
            </a:extLst>
          </p:cNvPr>
          <p:cNvGrpSpPr/>
          <p:nvPr/>
        </p:nvGrpSpPr>
        <p:grpSpPr>
          <a:xfrm>
            <a:off x="6264322" y="5399972"/>
            <a:ext cx="5090616" cy="1115178"/>
            <a:chOff x="4780683" y="5349416"/>
            <a:chExt cx="5200890" cy="1848367"/>
          </a:xfrm>
        </p:grpSpPr>
        <p:sp>
          <p:nvSpPr>
            <p:cNvPr id="14" name="矩形 16">
              <a:extLst>
                <a:ext uri="{FF2B5EF4-FFF2-40B4-BE49-F238E27FC236}">
                  <a16:creationId xmlns="" xmlns:a16="http://schemas.microsoft.com/office/drawing/2014/main" id="{991F7816-E5E7-441C-950E-0C7B0D1E1EE8}"/>
                </a:ext>
              </a:extLst>
            </p:cNvPr>
            <p:cNvSpPr txBox="1"/>
            <p:nvPr/>
          </p:nvSpPr>
          <p:spPr>
            <a:xfrm>
              <a:off x="4780683" y="5961572"/>
              <a:ext cx="5200890" cy="1236211"/>
            </a:xfrm>
            <a:prstGeom prst="rect">
              <a:avLst/>
            </a:prstGeom>
            <a:ln w="12700">
              <a:miter lim="400000"/>
            </a:ln>
          </p:spPr>
          <p:txBody>
            <a:bodyPr wrap="square" lIns="45719" rIns="45719">
              <a:spAutoFit/>
            </a:bodyPr>
            <a:lstStyle>
              <a:lvl1pPr algn="ctr">
                <a:lnSpc>
                  <a:spcPct val="110000"/>
                </a:lnSpc>
                <a:defRPr sz="14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lvl1pPr>
            </a:lstStyle>
            <a:p>
              <a:pPr lvl="0" hangingPunct="0">
                <a:spcAft>
                  <a:spcPts val="900"/>
                </a:spcAft>
                <a:defRPr/>
              </a:pPr>
              <a:r>
                <a:rPr lang="en-US" altLang="zh-CN" sz="2000" b="0" kern="0" dirty="0" err="1">
                  <a:solidFill>
                    <a:schemeClr val="tx1"/>
                  </a:solidFill>
                </a:rPr>
                <a:t>Lebih</a:t>
              </a:r>
              <a:r>
                <a:rPr lang="en-US" altLang="zh-CN" sz="2000" b="0" kern="0" dirty="0">
                  <a:solidFill>
                    <a:schemeClr val="tx1"/>
                  </a:solidFill>
                </a:rPr>
                <a:t> </a:t>
              </a:r>
              <a:r>
                <a:rPr lang="en-US" altLang="zh-CN" sz="2000" b="0" kern="0" dirty="0" err="1">
                  <a:solidFill>
                    <a:schemeClr val="tx1"/>
                  </a:solidFill>
                </a:rPr>
                <a:t>nyaman</a:t>
              </a:r>
              <a:r>
                <a:rPr lang="en-US" altLang="zh-CN" sz="2000" b="0" kern="0" dirty="0">
                  <a:solidFill>
                    <a:schemeClr val="tx1"/>
                  </a:solidFill>
                </a:rPr>
                <a:t> </a:t>
              </a:r>
              <a:r>
                <a:rPr lang="en-US" altLang="zh-CN" sz="2000" b="0" kern="0" dirty="0" err="1">
                  <a:solidFill>
                    <a:schemeClr val="tx1"/>
                  </a:solidFill>
                </a:rPr>
                <a:t>digenggam</a:t>
              </a:r>
              <a:r>
                <a:rPr lang="en-US" altLang="zh-CN" sz="2000" b="0" kern="0" dirty="0">
                  <a:solidFill>
                    <a:schemeClr val="tx1"/>
                  </a:solidFill>
                </a:rPr>
                <a:t> dan </a:t>
              </a:r>
              <a:r>
                <a:rPr lang="en-US" altLang="zh-CN" sz="2000" b="0" kern="0" dirty="0" err="1">
                  <a:solidFill>
                    <a:schemeClr val="tx1"/>
                  </a:solidFill>
                </a:rPr>
                <a:t>lebih</a:t>
              </a:r>
              <a:r>
                <a:rPr lang="en-US" altLang="zh-CN" sz="2000" b="0" kern="0" dirty="0">
                  <a:solidFill>
                    <a:schemeClr val="tx1"/>
                  </a:solidFill>
                </a:rPr>
                <a:t> </a:t>
              </a:r>
              <a:r>
                <a:rPr lang="en-US" altLang="zh-CN" sz="2000" b="0" kern="0" dirty="0" err="1">
                  <a:solidFill>
                    <a:schemeClr val="tx1"/>
                  </a:solidFill>
                </a:rPr>
                <a:t>mudah</a:t>
              </a:r>
              <a:r>
                <a:rPr lang="en-US" altLang="zh-CN" sz="2000" b="0" kern="0" dirty="0">
                  <a:solidFill>
                    <a:schemeClr val="tx1"/>
                  </a:solidFill>
                </a:rPr>
                <a:t> </a:t>
              </a:r>
              <a:r>
                <a:rPr lang="en-US" altLang="zh-CN" sz="2000" b="0" kern="0" dirty="0" err="1">
                  <a:solidFill>
                    <a:schemeClr val="tx1"/>
                  </a:solidFill>
                </a:rPr>
                <a:t>dibawa</a:t>
              </a:r>
              <a:r>
                <a:rPr lang="en-US" altLang="zh-CN" sz="2000" b="0" kern="0" dirty="0">
                  <a:solidFill>
                    <a:schemeClr val="tx1"/>
                  </a:solidFill>
                </a:rPr>
                <a:t>!</a:t>
              </a:r>
              <a:endParaRPr kumimoji="0" lang="en-US" altLang="zh-CN" sz="2000" b="0" i="0" u="none" strike="noStrike" kern="0" cap="none" spc="0" normalizeH="0" baseline="0" noProof="0" dirty="0">
                <a:ln>
                  <a:noFill/>
                </a:ln>
                <a:solidFill>
                  <a:srgbClr val="040C1D"/>
                </a:solidFill>
                <a:effectLst/>
                <a:uLnTx/>
                <a:uFillTx/>
                <a:latin typeface="OPPOSans-S B" panose="00020600040101010101" pitchFamily="18" charset="-122"/>
                <a:ea typeface="OPPOSans-S B" panose="00020600040101010101" pitchFamily="18" charset="-122"/>
                <a:cs typeface="OPPOSans-S B" panose="00020600040101010101" pitchFamily="18" charset="-122"/>
                <a:sym typeface="OPPOSans-S B" panose="00020600040101010101" pitchFamily="18" charset="-122"/>
              </a:endParaRPr>
            </a:p>
          </p:txBody>
        </p:sp>
        <p:sp>
          <p:nvSpPr>
            <p:cNvPr id="19" name="矩形 18">
              <a:extLst>
                <a:ext uri="{FF2B5EF4-FFF2-40B4-BE49-F238E27FC236}">
                  <a16:creationId xmlns="" xmlns:a16="http://schemas.microsoft.com/office/drawing/2014/main" id="{30923717-B232-481E-92BE-E62A7EA24E67}"/>
                </a:ext>
              </a:extLst>
            </p:cNvPr>
            <p:cNvSpPr/>
            <p:nvPr/>
          </p:nvSpPr>
          <p:spPr>
            <a:xfrm>
              <a:off x="6649189" y="5349416"/>
              <a:ext cx="2418835" cy="612155"/>
            </a:xfrm>
            <a:prstGeom prst="rect">
              <a:avLst/>
            </a:prstGeom>
          </p:spPr>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040C1D"/>
                  </a:solidFill>
                  <a:effectLst/>
                  <a:uLnTx/>
                  <a:uFillTx/>
                  <a:latin typeface="OPPOSans-S B" panose="00020600040101010101" pitchFamily="18" charset="-122"/>
                  <a:ea typeface="OPPOSans-S B" panose="00020600040101010101" pitchFamily="18" charset="-122"/>
                  <a:cs typeface="OPPOSans-S B" panose="00020600040101010101" pitchFamily="18" charset="-122"/>
                  <a:sym typeface="OPPOSans-S B" panose="00020600040101010101" pitchFamily="18" charset="-122"/>
                </a:rPr>
                <a:t>OPPO A73 5G</a:t>
              </a:r>
              <a:endParaRPr kumimoji="0" lang="zh-CN" altLang="en-US" sz="1800" b="0" i="0" u="none" strike="noStrike" kern="0" cap="none" spc="0" normalizeH="0" baseline="0" noProof="0" dirty="0">
                <a:ln>
                  <a:noFill/>
                </a:ln>
                <a:solidFill>
                  <a:srgbClr val="040C1D"/>
                </a:solidFill>
                <a:effectLst/>
                <a:uLnTx/>
                <a:uFillTx/>
                <a:latin typeface="OPPOSans-S B" panose="00020600040101010101" pitchFamily="18" charset="-122"/>
                <a:ea typeface="OPPOSans-S B" panose="00020600040101010101" pitchFamily="18" charset="-122"/>
                <a:cs typeface="OPPOSans-S B" panose="00020600040101010101" pitchFamily="18" charset="-122"/>
                <a:sym typeface="OPPOSans-S B" panose="00020600040101010101" pitchFamily="18" charset="-122"/>
              </a:endParaRPr>
            </a:p>
          </p:txBody>
        </p:sp>
      </p:grpSp>
      <p:sp>
        <p:nvSpPr>
          <p:cNvPr id="3" name="矩形 23">
            <a:extLst>
              <a:ext uri="{FF2B5EF4-FFF2-40B4-BE49-F238E27FC236}">
                <a16:creationId xmlns="" xmlns:a16="http://schemas.microsoft.com/office/drawing/2014/main" id="{E5D5E496-A42E-45B0-AC74-DD6CB2BD56B1}"/>
              </a:ext>
            </a:extLst>
          </p:cNvPr>
          <p:cNvSpPr/>
          <p:nvPr/>
        </p:nvSpPr>
        <p:spPr>
          <a:xfrm rot="5400000">
            <a:off x="3028447" y="-1636186"/>
            <a:ext cx="295035" cy="5306677"/>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4" name="文本框 24">
            <a:extLst>
              <a:ext uri="{FF2B5EF4-FFF2-40B4-BE49-F238E27FC236}">
                <a16:creationId xmlns="" xmlns:a16="http://schemas.microsoft.com/office/drawing/2014/main" id="{90308C20-8B98-41D7-A967-A5F76C3BA1C0}"/>
              </a:ext>
            </a:extLst>
          </p:cNvPr>
          <p:cNvSpPr txBox="1"/>
          <p:nvPr/>
        </p:nvSpPr>
        <p:spPr>
          <a:xfrm>
            <a:off x="522626" y="367861"/>
            <a:ext cx="5669167" cy="707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4000" kern="0" dirty="0">
                <a:solidFill>
                  <a:srgbClr val="000000"/>
                </a:solidFill>
              </a:rPr>
              <a:t>7.9mm Sleek Body</a:t>
            </a:r>
          </a:p>
        </p:txBody>
      </p:sp>
      <p:pic>
        <p:nvPicPr>
          <p:cNvPr id="20" name="图片 19">
            <a:extLst>
              <a:ext uri="{FF2B5EF4-FFF2-40B4-BE49-F238E27FC236}">
                <a16:creationId xmlns="" xmlns:a16="http://schemas.microsoft.com/office/drawing/2014/main" id="{8CECF739-4EFE-430A-BFB0-28814E21E507}"/>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8749118" y="497950"/>
            <a:ext cx="3033331" cy="5186413"/>
          </a:xfrm>
          <a:prstGeom prst="rect">
            <a:avLst/>
          </a:prstGeom>
        </p:spPr>
      </p:pic>
      <p:cxnSp>
        <p:nvCxnSpPr>
          <p:cNvPr id="7" name="直接连接符 6">
            <a:extLst>
              <a:ext uri="{FF2B5EF4-FFF2-40B4-BE49-F238E27FC236}">
                <a16:creationId xmlns="" xmlns:a16="http://schemas.microsoft.com/office/drawing/2014/main" id="{5DCA81B5-391B-419A-A14F-38009958BD90}"/>
              </a:ext>
            </a:extLst>
          </p:cNvPr>
          <p:cNvCxnSpPr>
            <a:cxnSpLocks/>
          </p:cNvCxnSpPr>
          <p:nvPr/>
        </p:nvCxnSpPr>
        <p:spPr>
          <a:xfrm>
            <a:off x="6469039" y="6053696"/>
            <a:ext cx="4681182" cy="1"/>
          </a:xfrm>
          <a:prstGeom prst="line">
            <a:avLst/>
          </a:prstGeom>
          <a:ln>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 xmlns:p14="http://schemas.microsoft.com/office/powerpoint/2010/main" val="84841324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桌子上的手机&#10;&#10;描述已自动生成">
            <a:extLst>
              <a:ext uri="{FF2B5EF4-FFF2-40B4-BE49-F238E27FC236}">
                <a16:creationId xmlns="" xmlns:a16="http://schemas.microsoft.com/office/drawing/2014/main" id="{2877A439-4821-45D3-96D1-CEECDF88A6E0}"/>
              </a:ext>
            </a:extLst>
          </p:cNvPr>
          <p:cNvPicPr>
            <a:picLocks noChangeAspect="1"/>
          </p:cNvPicPr>
          <p:nvPr/>
        </p:nvPicPr>
        <p:blipFill rotWithShape="1">
          <a:blip r:embed="rId3">
            <a:extLst>
              <a:ext uri="{BEBA8EAE-BF5A-486C-A8C5-ECC9F3942E4B}">
                <a14:imgProps xmlns="" xmlns:a14="http://schemas.microsoft.com/office/drawing/2010/main">
                  <a14:imgLayer r:embed="rId4">
                    <a14:imgEffect>
                      <a14:backgroundRemoval t="10000" b="90000" l="10000" r="90000"/>
                    </a14:imgEffect>
                  </a14:imgLayer>
                </a14:imgProps>
              </a:ext>
              <a:ext uri="{28A0092B-C50C-407E-A947-70E740481C1C}">
                <a14:useLocalDpi xmlns="" xmlns:a14="http://schemas.microsoft.com/office/drawing/2010/main" val="0"/>
              </a:ext>
            </a:extLst>
          </a:blip>
          <a:srcRect l="19781" t="8889" r="19012" b="8333"/>
          <a:stretch/>
        </p:blipFill>
        <p:spPr>
          <a:xfrm rot="5400000">
            <a:off x="3322130" y="-1103821"/>
            <a:ext cx="5547741" cy="10375900"/>
          </a:xfrm>
          <a:prstGeom prst="rect">
            <a:avLst/>
          </a:prstGeom>
          <a:noFill/>
        </p:spPr>
      </p:pic>
      <p:sp>
        <p:nvSpPr>
          <p:cNvPr id="2" name="文本框 1">
            <a:extLst>
              <a:ext uri="{FF2B5EF4-FFF2-40B4-BE49-F238E27FC236}">
                <a16:creationId xmlns="" xmlns:a16="http://schemas.microsoft.com/office/drawing/2014/main" id="{B0ED3D60-1D43-428D-8F45-CBF9E4D13A0F}"/>
              </a:ext>
            </a:extLst>
          </p:cNvPr>
          <p:cNvSpPr txBox="1"/>
          <p:nvPr/>
        </p:nvSpPr>
        <p:spPr>
          <a:xfrm>
            <a:off x="673100" y="399534"/>
            <a:ext cx="3879649" cy="769441"/>
          </a:xfrm>
          <a:prstGeom prst="rect">
            <a:avLst/>
          </a:prstGeom>
          <a:ln w="12700">
            <a:miter lim="400000"/>
          </a:ln>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3764">
              <a:defRPr sz="4400">
                <a:solidFill>
                  <a:srgbClr val="FFFFFF"/>
                </a:solidFill>
                <a:latin typeface="OPPOSans-M"/>
                <a:ea typeface="OPPOSans-M"/>
                <a:cs typeface="OPPOSans-M"/>
              </a:defRPr>
            </a:lvl1pPr>
          </a:lstStyle>
          <a:p>
            <a:pPr marL="0" marR="0" lvl="0" indent="0" algn="l" defTabSz="913764" rtl="0" eaLnBrk="1" fontAlgn="auto" latinLnBrk="0" hangingPunct="0">
              <a:lnSpc>
                <a:spcPct val="100000"/>
              </a:lnSpc>
              <a:spcBef>
                <a:spcPts val="0"/>
              </a:spcBef>
              <a:spcAft>
                <a:spcPts val="0"/>
              </a:spcAft>
              <a:buClrTx/>
              <a:buSzTx/>
              <a:buFontTx/>
              <a:buNone/>
              <a:tabLst/>
              <a:defRPr/>
            </a:pPr>
            <a:r>
              <a:rPr kumimoji="0" lang="en-US" altLang="zh-CN" sz="4400" b="0" i="0" u="none" strike="noStrike" kern="0" cap="none" spc="0" normalizeH="0" baseline="0" noProof="0" dirty="0">
                <a:ln>
                  <a:noFill/>
                </a:ln>
                <a:solidFill>
                  <a:srgbClr val="000000">
                    <a:lumMod val="50000"/>
                    <a:lumOff val="50000"/>
                  </a:srgbClr>
                </a:solidFill>
                <a:effectLst/>
                <a:uLnTx/>
                <a:uFillTx/>
                <a:latin typeface="OPPOSans-M"/>
                <a:ea typeface="OPPOSans-M"/>
                <a:sym typeface="Calibri"/>
              </a:rPr>
              <a:t>Navy Black</a:t>
            </a:r>
            <a:endParaRPr kumimoji="0" lang="zh-CN" altLang="zh-CN" sz="4400" b="0" i="0" u="none" strike="noStrike" kern="0" cap="none" spc="0" normalizeH="0" baseline="0" noProof="0" dirty="0">
              <a:ln>
                <a:noFill/>
              </a:ln>
              <a:solidFill>
                <a:srgbClr val="000000">
                  <a:lumMod val="50000"/>
                  <a:lumOff val="50000"/>
                </a:srgbClr>
              </a:solidFill>
              <a:effectLst/>
              <a:uLnTx/>
              <a:uFillTx/>
              <a:latin typeface="OPPOSans-M"/>
              <a:ea typeface="OPPOSans-M"/>
              <a:sym typeface="Calibri"/>
            </a:endParaRPr>
          </a:p>
        </p:txBody>
      </p:sp>
      <p:sp>
        <p:nvSpPr>
          <p:cNvPr id="3" name="文本框 2">
            <a:extLst>
              <a:ext uri="{FF2B5EF4-FFF2-40B4-BE49-F238E27FC236}">
                <a16:creationId xmlns="" xmlns:a16="http://schemas.microsoft.com/office/drawing/2014/main" id="{43EA7788-71FD-4632-9D12-C9D2EEF67905}"/>
              </a:ext>
            </a:extLst>
          </p:cNvPr>
          <p:cNvSpPr txBox="1"/>
          <p:nvPr/>
        </p:nvSpPr>
        <p:spPr>
          <a:xfrm>
            <a:off x="7270212" y="659368"/>
            <a:ext cx="3771900" cy="1323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8000" b="1" spc="600" dirty="0">
                <a:solidFill>
                  <a:srgbClr val="222530"/>
                </a:solidFill>
                <a:latin typeface="OPPOSans"/>
              </a:rPr>
              <a:t>Classic</a:t>
            </a:r>
            <a:endParaRPr lang="zh-CN" altLang="en-US" sz="8000" b="1" spc="600" dirty="0">
              <a:solidFill>
                <a:srgbClr val="222530"/>
              </a:solidFill>
              <a:latin typeface="OPPOSans"/>
            </a:endParaRPr>
          </a:p>
        </p:txBody>
      </p:sp>
    </p:spTree>
    <p:extLst>
      <p:ext uri="{BB962C8B-B14F-4D97-AF65-F5344CB8AC3E}">
        <p14:creationId xmlns="" xmlns:p14="http://schemas.microsoft.com/office/powerpoint/2010/main" val="174114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游戏机&#10;&#10;描述已自动生成">
            <a:extLst>
              <a:ext uri="{FF2B5EF4-FFF2-40B4-BE49-F238E27FC236}">
                <a16:creationId xmlns="" xmlns:a16="http://schemas.microsoft.com/office/drawing/2014/main" id="{74248A59-3D82-4B37-A457-D7BA4CCB4163}"/>
              </a:ext>
            </a:extLst>
          </p:cNvPr>
          <p:cNvPicPr>
            <a:picLocks noChangeAspect="1"/>
          </p:cNvPicPr>
          <p:nvPr/>
        </p:nvPicPr>
        <p:blipFill rotWithShape="1">
          <a:blip r:embed="rId3">
            <a:extLst>
              <a:ext uri="{BEBA8EAE-BF5A-486C-A8C5-ECC9F3942E4B}">
                <a14:imgProps xmlns="" xmlns:a14="http://schemas.microsoft.com/office/drawing/2010/main">
                  <a14:imgLayer r:embed="rId4">
                    <a14:imgEffect>
                      <a14:backgroundRemoval t="10000" b="90000" l="10000" r="90000"/>
                    </a14:imgEffect>
                  </a14:imgLayer>
                </a14:imgProps>
              </a:ext>
              <a:ext uri="{28A0092B-C50C-407E-A947-70E740481C1C}">
                <a14:useLocalDpi xmlns="" xmlns:a14="http://schemas.microsoft.com/office/drawing/2010/main" val="0"/>
              </a:ext>
            </a:extLst>
          </a:blip>
          <a:srcRect l="21572" t="8704" r="19777" b="10401"/>
          <a:stretch/>
        </p:blipFill>
        <p:spPr>
          <a:xfrm rot="5400000">
            <a:off x="3566664" y="-943576"/>
            <a:ext cx="5325910" cy="10159462"/>
          </a:xfrm>
          <a:prstGeom prst="rect">
            <a:avLst/>
          </a:prstGeom>
        </p:spPr>
      </p:pic>
      <p:sp>
        <p:nvSpPr>
          <p:cNvPr id="4" name="文本框 3">
            <a:extLst>
              <a:ext uri="{FF2B5EF4-FFF2-40B4-BE49-F238E27FC236}">
                <a16:creationId xmlns="" xmlns:a16="http://schemas.microsoft.com/office/drawing/2014/main" id="{DB586E6A-C263-4B16-954B-FBE18E299E22}"/>
              </a:ext>
            </a:extLst>
          </p:cNvPr>
          <p:cNvSpPr txBox="1"/>
          <p:nvPr/>
        </p:nvSpPr>
        <p:spPr>
          <a:xfrm>
            <a:off x="673101" y="399534"/>
            <a:ext cx="1752466" cy="769441"/>
          </a:xfrm>
          <a:prstGeom prst="rect">
            <a:avLst/>
          </a:prstGeom>
          <a:ln w="12700">
            <a:miter lim="400000"/>
          </a:ln>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3764">
              <a:defRPr sz="4400">
                <a:solidFill>
                  <a:srgbClr val="FFFFFF"/>
                </a:solidFill>
                <a:latin typeface="OPPOSans-M"/>
                <a:ea typeface="OPPOSans-M"/>
                <a:cs typeface="OPPOSans-M"/>
              </a:defRPr>
            </a:lvl1pPr>
          </a:lstStyle>
          <a:p>
            <a:pPr marL="0" marR="0" lvl="0" indent="0" algn="l" defTabSz="913764" rtl="0" eaLnBrk="1" fontAlgn="auto" latinLnBrk="0" hangingPunct="0">
              <a:lnSpc>
                <a:spcPct val="100000"/>
              </a:lnSpc>
              <a:spcBef>
                <a:spcPts val="0"/>
              </a:spcBef>
              <a:spcAft>
                <a:spcPts val="0"/>
              </a:spcAft>
              <a:buClrTx/>
              <a:buSzTx/>
              <a:buFontTx/>
              <a:buNone/>
              <a:tabLst/>
              <a:defRPr/>
            </a:pPr>
            <a:r>
              <a:rPr kumimoji="0" lang="en-US" altLang="zh-CN" sz="4400" b="0" i="0" u="none" strike="noStrike" kern="0" cap="none" spc="0" normalizeH="0" baseline="0" noProof="0" dirty="0">
                <a:ln>
                  <a:noFill/>
                </a:ln>
                <a:solidFill>
                  <a:srgbClr val="833F84"/>
                </a:solidFill>
                <a:effectLst/>
                <a:uLnTx/>
                <a:uFillTx/>
                <a:latin typeface="OPPOSans-M"/>
                <a:ea typeface="OPPOSans-M"/>
                <a:sym typeface="Calibri"/>
              </a:rPr>
              <a:t>Neon</a:t>
            </a:r>
            <a:endParaRPr kumimoji="0" lang="zh-CN" altLang="zh-CN" sz="4400" b="0" i="0" u="none" strike="noStrike" kern="0" cap="none" spc="0" normalizeH="0" baseline="0" noProof="0" dirty="0">
              <a:ln>
                <a:noFill/>
              </a:ln>
              <a:solidFill>
                <a:srgbClr val="833F84"/>
              </a:solidFill>
              <a:effectLst/>
              <a:uLnTx/>
              <a:uFillTx/>
              <a:latin typeface="OPPOSans-M"/>
              <a:ea typeface="OPPOSans-M"/>
              <a:sym typeface="Calibri"/>
            </a:endParaRPr>
          </a:p>
        </p:txBody>
      </p:sp>
      <p:sp>
        <p:nvSpPr>
          <p:cNvPr id="5" name="文本框 4">
            <a:extLst>
              <a:ext uri="{FF2B5EF4-FFF2-40B4-BE49-F238E27FC236}">
                <a16:creationId xmlns="" xmlns:a16="http://schemas.microsoft.com/office/drawing/2014/main" id="{06E03C13-B6AA-4D38-A01B-7BE91BDCE3A7}"/>
              </a:ext>
            </a:extLst>
          </p:cNvPr>
          <p:cNvSpPr txBox="1"/>
          <p:nvPr/>
        </p:nvSpPr>
        <p:spPr>
          <a:xfrm>
            <a:off x="7270212" y="659368"/>
            <a:ext cx="3771900" cy="1323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8000" b="1" spc="600" dirty="0">
                <a:solidFill>
                  <a:srgbClr val="87ABD1"/>
                </a:solidFill>
                <a:latin typeface="OPPOSans"/>
              </a:rPr>
              <a:t>Stylish</a:t>
            </a:r>
            <a:endParaRPr lang="zh-CN" altLang="en-US" sz="8000" b="1" spc="600" dirty="0">
              <a:solidFill>
                <a:srgbClr val="87ABD1"/>
              </a:solidFill>
              <a:latin typeface="OPPOSans"/>
            </a:endParaRPr>
          </a:p>
        </p:txBody>
      </p:sp>
    </p:spTree>
    <p:extLst>
      <p:ext uri="{BB962C8B-B14F-4D97-AF65-F5344CB8AC3E}">
        <p14:creationId xmlns="" xmlns:p14="http://schemas.microsoft.com/office/powerpoint/2010/main" val="163564006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941155" y="2190495"/>
            <a:ext cx="1697155" cy="650240"/>
          </a:xfrm>
          <a:prstGeom prst="roundRect">
            <a:avLst/>
          </a:prstGeom>
          <a:gradFill>
            <a:gsLst>
              <a:gs pos="27000">
                <a:srgbClr val="B42B5B"/>
              </a:gs>
              <a:gs pos="44000">
                <a:srgbClr val="A264AB"/>
              </a:gs>
              <a:gs pos="0">
                <a:srgbClr val="B2022A"/>
              </a:gs>
              <a:gs pos="80000">
                <a:srgbClr val="0BB3D4"/>
              </a:gs>
              <a:gs pos="54000">
                <a:srgbClr val="849AD1"/>
              </a:gs>
              <a:gs pos="99270">
                <a:srgbClr val="0A9AB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spc="600">
              <a:latin typeface="微软雅黑" panose="020B0503020204020204" pitchFamily="34" charset="-122"/>
              <a:ea typeface="微软雅黑" panose="020B0503020204020204" pitchFamily="34" charset="-122"/>
            </a:endParaRPr>
          </a:p>
        </p:txBody>
      </p:sp>
      <p:sp>
        <p:nvSpPr>
          <p:cNvPr id="6" name="文本框 5"/>
          <p:cNvSpPr txBox="1"/>
          <p:nvPr/>
        </p:nvSpPr>
        <p:spPr>
          <a:xfrm>
            <a:off x="1145532" y="3332326"/>
            <a:ext cx="1697155" cy="707886"/>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Large</a:t>
            </a:r>
            <a:r>
              <a:rPr lang="zh-CN" altLang="en-US" sz="2000" b="1" dirty="0">
                <a:solidFill>
                  <a:schemeClr val="bg1"/>
                </a:solidFill>
                <a:latin typeface="微软雅黑" panose="020B0503020204020204" pitchFamily="34" charset="-122"/>
                <a:ea typeface="微软雅黑" panose="020B0503020204020204" pitchFamily="34" charset="-122"/>
              </a:rPr>
              <a:t> </a:t>
            </a:r>
            <a:r>
              <a:rPr lang="en-US" altLang="zh-CN" sz="2000" b="1" dirty="0">
                <a:solidFill>
                  <a:schemeClr val="bg1"/>
                </a:solidFill>
                <a:latin typeface="微软雅黑" panose="020B0503020204020204" pitchFamily="34" charset="-122"/>
                <a:ea typeface="微软雅黑" panose="020B0503020204020204" pitchFamily="34" charset="-122"/>
              </a:rPr>
              <a:t>Memory</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044463" y="3294954"/>
            <a:ext cx="2988399" cy="2308324"/>
          </a:xfrm>
          <a:prstGeom prst="rect">
            <a:avLst/>
          </a:prstGeom>
          <a:noFill/>
        </p:spPr>
        <p:txBody>
          <a:bodyPr wrap="square" rtlCol="0">
            <a:spAutoFit/>
          </a:bodyPr>
          <a:lstStyle/>
          <a:p>
            <a:pPr algn="ctr">
              <a:lnSpc>
                <a:spcPct val="150000"/>
              </a:lnSpc>
            </a:pPr>
            <a:r>
              <a:rPr lang="en-US" altLang="zh-CN" sz="1400" b="1" dirty="0">
                <a:solidFill>
                  <a:srgbClr val="B30F3A"/>
                </a:solidFill>
                <a:latin typeface="微软雅黑" panose="020B0503020204020204" pitchFamily="34" charset="-122"/>
                <a:ea typeface="微软雅黑" panose="020B0503020204020204" pitchFamily="34" charset="-122"/>
              </a:rPr>
              <a:t>8G </a:t>
            </a:r>
            <a:r>
              <a:rPr lang="en-US" altLang="zh-CN" sz="1400" b="1" dirty="0" err="1">
                <a:solidFill>
                  <a:srgbClr val="B30F3A"/>
                </a:solidFill>
                <a:latin typeface="微软雅黑" panose="020B0503020204020204" pitchFamily="34" charset="-122"/>
                <a:ea typeface="微软雅黑" panose="020B0503020204020204" pitchFamily="34" charset="-122"/>
              </a:rPr>
              <a:t>pengalaman</a:t>
            </a:r>
            <a:r>
              <a:rPr lang="en-US" altLang="zh-CN" sz="1400" b="1" dirty="0">
                <a:solidFill>
                  <a:srgbClr val="B30F3A"/>
                </a:solidFill>
                <a:latin typeface="微软雅黑" panose="020B0503020204020204" pitchFamily="34" charset="-122"/>
                <a:ea typeface="微软雅黑" panose="020B0503020204020204" pitchFamily="34" charset="-122"/>
              </a:rPr>
              <a:t> yang </a:t>
            </a:r>
            <a:r>
              <a:rPr lang="en-US" altLang="zh-CN" sz="1400" b="1" dirty="0" err="1">
                <a:solidFill>
                  <a:srgbClr val="B30F3A"/>
                </a:solidFill>
                <a:latin typeface="微软雅黑" panose="020B0503020204020204" pitchFamily="34" charset="-122"/>
                <a:ea typeface="微软雅黑" panose="020B0503020204020204" pitchFamily="34" charset="-122"/>
              </a:rPr>
              <a:t>menyenangkan</a:t>
            </a:r>
            <a:endParaRPr lang="en-US" altLang="zh-CN" sz="1400" dirty="0">
              <a:latin typeface="微软雅黑" panose="020B0503020204020204" pitchFamily="34" charset="-122"/>
              <a:ea typeface="微软雅黑" panose="020B0503020204020204" pitchFamily="34" charset="-122"/>
            </a:endParaRPr>
          </a:p>
          <a:p>
            <a:pPr algn="ctr">
              <a:lnSpc>
                <a:spcPct val="150000"/>
              </a:lnSpc>
            </a:pPr>
            <a:r>
              <a:rPr lang="en-US" altLang="zh-CN" dirty="0" err="1"/>
              <a:t>Mengurangi</a:t>
            </a:r>
            <a:r>
              <a:rPr lang="en-US" altLang="zh-CN" dirty="0"/>
              <a:t> lag </a:t>
            </a:r>
            <a:r>
              <a:rPr lang="en-US" altLang="zh-CN" dirty="0" err="1"/>
              <a:t>dari</a:t>
            </a:r>
            <a:r>
              <a:rPr lang="en-US" altLang="zh-CN" dirty="0"/>
              <a:t> hardware.</a:t>
            </a:r>
          </a:p>
          <a:p>
            <a:pPr algn="ctr">
              <a:lnSpc>
                <a:spcPct val="150000"/>
              </a:lnSpc>
            </a:pPr>
            <a:r>
              <a:rPr lang="en-US" altLang="zh-CN" sz="1400" b="1" dirty="0">
                <a:solidFill>
                  <a:srgbClr val="B30F3A"/>
                </a:solidFill>
                <a:latin typeface="微软雅黑" panose="020B0503020204020204" pitchFamily="34" charset="-122"/>
                <a:ea typeface="微软雅黑" panose="020B0503020204020204" pitchFamily="34" charset="-122"/>
              </a:rPr>
              <a:t>128G</a:t>
            </a:r>
            <a:r>
              <a:rPr lang="zh-CN" altLang="en-US" sz="1400" b="1" dirty="0">
                <a:solidFill>
                  <a:srgbClr val="B30F3A"/>
                </a:solidFill>
                <a:latin typeface="微软雅黑" panose="020B0503020204020204" pitchFamily="34" charset="-122"/>
                <a:ea typeface="微软雅黑" panose="020B0503020204020204" pitchFamily="34" charset="-122"/>
              </a:rPr>
              <a:t> </a:t>
            </a:r>
            <a:r>
              <a:rPr lang="en-US" altLang="zh-CN" sz="1400" b="1" dirty="0">
                <a:solidFill>
                  <a:srgbClr val="B30F3A"/>
                </a:solidFill>
                <a:latin typeface="微软雅黑" panose="020B0503020204020204" pitchFamily="34" charset="-122"/>
                <a:ea typeface="微软雅黑" panose="020B0503020204020204" pitchFamily="34" charset="-122"/>
              </a:rPr>
              <a:t>mass storage</a:t>
            </a:r>
            <a:endParaRPr lang="en-US" altLang="zh-CN" sz="1400" dirty="0">
              <a:latin typeface="微软雅黑" panose="020B0503020204020204" pitchFamily="34" charset="-122"/>
              <a:ea typeface="微软雅黑" panose="020B0503020204020204" pitchFamily="34" charset="-122"/>
            </a:endParaRPr>
          </a:p>
          <a:p>
            <a:pPr algn="ctr"/>
            <a:r>
              <a:rPr lang="en-US" altLang="zh-CN" dirty="0" err="1"/>
              <a:t>Puluhan</a:t>
            </a:r>
            <a:r>
              <a:rPr lang="en-US" altLang="zh-CN" dirty="0"/>
              <a:t> </a:t>
            </a:r>
            <a:r>
              <a:rPr lang="en-US" altLang="zh-CN" dirty="0" err="1"/>
              <a:t>ribu</a:t>
            </a:r>
            <a:r>
              <a:rPr lang="en-US" altLang="zh-CN" dirty="0"/>
              <a:t> </a:t>
            </a:r>
            <a:r>
              <a:rPr lang="en-US" altLang="zh-CN" dirty="0" err="1"/>
              <a:t>foto</a:t>
            </a:r>
            <a:r>
              <a:rPr lang="en-US" altLang="zh-CN" dirty="0"/>
              <a:t> dan </a:t>
            </a:r>
            <a:r>
              <a:rPr lang="en-US" altLang="zh-CN" dirty="0" err="1"/>
              <a:t>ribuan</a:t>
            </a:r>
            <a:r>
              <a:rPr lang="en-US" altLang="zh-CN" dirty="0"/>
              <a:t> video </a:t>
            </a:r>
            <a:r>
              <a:rPr lang="en-US" altLang="zh-CN" dirty="0" err="1"/>
              <a:t>dapat</a:t>
            </a:r>
            <a:r>
              <a:rPr lang="en-US" altLang="zh-CN" dirty="0"/>
              <a:t> </a:t>
            </a:r>
            <a:r>
              <a:rPr lang="en-US" altLang="zh-CN" dirty="0" err="1"/>
              <a:t>disimpan</a:t>
            </a:r>
            <a:r>
              <a:rPr lang="en-US" altLang="zh-CN" dirty="0"/>
              <a:t> </a:t>
            </a:r>
            <a:r>
              <a:rPr lang="en-US" altLang="zh-CN" dirty="0" err="1"/>
              <a:t>dengan</a:t>
            </a:r>
            <a:r>
              <a:rPr lang="en-US" altLang="zh-CN" dirty="0"/>
              <a:t> </a:t>
            </a:r>
            <a:r>
              <a:rPr lang="en-US" altLang="zh-CN" dirty="0" err="1"/>
              <a:t>mudah</a:t>
            </a:r>
            <a:r>
              <a:rPr lang="en-US" altLang="zh-CN" sz="1400" dirty="0">
                <a:latin typeface="微软雅黑" panose="020B0503020204020204" pitchFamily="34" charset="-122"/>
                <a:ea typeface="微软雅黑" panose="020B0503020204020204" pitchFamily="34" charset="-122"/>
              </a:rPr>
              <a:t>.</a:t>
            </a:r>
            <a:endParaRPr lang="en-US" altLang="zh-CN" dirty="0"/>
          </a:p>
        </p:txBody>
      </p:sp>
      <p:sp>
        <p:nvSpPr>
          <p:cNvPr id="11" name="圆角矩形 10"/>
          <p:cNvSpPr/>
          <p:nvPr/>
        </p:nvSpPr>
        <p:spPr>
          <a:xfrm>
            <a:off x="6333266" y="2190495"/>
            <a:ext cx="1792653" cy="650240"/>
          </a:xfrm>
          <a:prstGeom prst="roundRect">
            <a:avLst/>
          </a:prstGeom>
          <a:gradFill>
            <a:gsLst>
              <a:gs pos="27000">
                <a:srgbClr val="B42B5B"/>
              </a:gs>
              <a:gs pos="44000">
                <a:srgbClr val="A264AB"/>
              </a:gs>
              <a:gs pos="0">
                <a:srgbClr val="B2022A"/>
              </a:gs>
              <a:gs pos="80000">
                <a:srgbClr val="0BB3D4"/>
              </a:gs>
              <a:gs pos="54000">
                <a:srgbClr val="849AD1"/>
              </a:gs>
              <a:gs pos="99270">
                <a:srgbClr val="0A9AB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spc="600">
              <a:latin typeface="微软雅黑" panose="020B0503020204020204" pitchFamily="34" charset="-122"/>
              <a:ea typeface="微软雅黑" panose="020B0503020204020204" pitchFamily="34" charset="-122"/>
            </a:endParaRPr>
          </a:p>
        </p:txBody>
      </p:sp>
      <p:sp>
        <p:nvSpPr>
          <p:cNvPr id="12" name="文本框 11"/>
          <p:cNvSpPr txBox="1"/>
          <p:nvPr/>
        </p:nvSpPr>
        <p:spPr>
          <a:xfrm>
            <a:off x="6223226" y="2173420"/>
            <a:ext cx="1984199" cy="707886"/>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Anti-Lagging Engine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47" name="图片 46"/>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831819" y="3417757"/>
            <a:ext cx="2065927" cy="1139390"/>
          </a:xfrm>
          <a:prstGeom prst="rect">
            <a:avLst/>
          </a:prstGeom>
        </p:spPr>
      </p:pic>
      <p:sp>
        <p:nvSpPr>
          <p:cNvPr id="25" name="文本框 24"/>
          <p:cNvSpPr txBox="1"/>
          <p:nvPr/>
        </p:nvSpPr>
        <p:spPr>
          <a:xfrm>
            <a:off x="8528313" y="3280665"/>
            <a:ext cx="3317306" cy="3000821"/>
          </a:xfrm>
          <a:prstGeom prst="rect">
            <a:avLst/>
          </a:prstGeom>
          <a:noFill/>
        </p:spPr>
        <p:txBody>
          <a:bodyPr wrap="square" rtlCol="0">
            <a:spAutoFit/>
          </a:bodyPr>
          <a:lstStyle/>
          <a:p>
            <a:pPr algn="ctr">
              <a:lnSpc>
                <a:spcPct val="150000"/>
              </a:lnSpc>
            </a:pPr>
            <a:r>
              <a:rPr lang="en-US" altLang="zh-CN" sz="1400" b="1" dirty="0" err="1" smtClean="0">
                <a:solidFill>
                  <a:srgbClr val="B30F3A"/>
                </a:solidFill>
                <a:latin typeface="微软雅黑" panose="020B0503020204020204" pitchFamily="34" charset="-122"/>
                <a:ea typeface="微软雅黑" panose="020B0503020204020204" pitchFamily="34" charset="-122"/>
              </a:rPr>
              <a:t>Optimalisasi</a:t>
            </a:r>
            <a:r>
              <a:rPr lang="en-US" altLang="zh-CN" sz="1400" b="1" dirty="0" smtClean="0">
                <a:solidFill>
                  <a:srgbClr val="B30F3A"/>
                </a:solidFill>
                <a:latin typeface="微软雅黑" panose="020B0503020204020204" pitchFamily="34" charset="-122"/>
                <a:ea typeface="微软雅黑" panose="020B0503020204020204" pitchFamily="34" charset="-122"/>
              </a:rPr>
              <a:t> </a:t>
            </a:r>
            <a:r>
              <a:rPr lang="en-US" altLang="zh-CN" sz="1400" b="1" dirty="0" err="1" smtClean="0">
                <a:solidFill>
                  <a:srgbClr val="B30F3A"/>
                </a:solidFill>
                <a:latin typeface="微软雅黑" panose="020B0503020204020204" pitchFamily="34" charset="-122"/>
                <a:ea typeface="微软雅黑" panose="020B0503020204020204" pitchFamily="34" charset="-122"/>
              </a:rPr>
              <a:t>Penanganan</a:t>
            </a:r>
            <a:r>
              <a:rPr lang="en-US" altLang="zh-CN" sz="1400" b="1" dirty="0" smtClean="0">
                <a:solidFill>
                  <a:srgbClr val="B30F3A"/>
                </a:solidFill>
                <a:latin typeface="微软雅黑" panose="020B0503020204020204" pitchFamily="34" charset="-122"/>
                <a:ea typeface="微软雅黑" panose="020B0503020204020204" pitchFamily="34" charset="-122"/>
              </a:rPr>
              <a:t> </a:t>
            </a:r>
            <a:r>
              <a:rPr lang="en-US" altLang="zh-CN" sz="1400" b="1" dirty="0" err="1" smtClean="0">
                <a:solidFill>
                  <a:srgbClr val="B30F3A"/>
                </a:solidFill>
                <a:latin typeface="微软雅黑" panose="020B0503020204020204" pitchFamily="34" charset="-122"/>
                <a:ea typeface="微软雅黑" panose="020B0503020204020204" pitchFamily="34" charset="-122"/>
              </a:rPr>
              <a:t>Gambar</a:t>
            </a:r>
            <a:r>
              <a:rPr lang="en-US" altLang="zh-CN" sz="1400" b="1" dirty="0" smtClean="0">
                <a:solidFill>
                  <a:srgbClr val="B30F3A"/>
                </a:solidFill>
                <a:latin typeface="微软雅黑" panose="020B0503020204020204" pitchFamily="34" charset="-122"/>
                <a:ea typeface="微软雅黑" panose="020B0503020204020204" pitchFamily="34" charset="-122"/>
              </a:rPr>
              <a:t> </a:t>
            </a:r>
            <a:r>
              <a:rPr lang="en-US" altLang="zh-CN" sz="1400" b="1" dirty="0" err="1" smtClean="0">
                <a:solidFill>
                  <a:srgbClr val="B30F3A"/>
                </a:solidFill>
                <a:latin typeface="微软雅黑" panose="020B0503020204020204" pitchFamily="34" charset="-122"/>
                <a:ea typeface="微软雅黑" panose="020B0503020204020204" pitchFamily="34" charset="-122"/>
              </a:rPr>
              <a:t>Patah-Patah</a:t>
            </a:r>
            <a:endParaRPr lang="en-US" altLang="zh-CN" sz="1400" b="1" dirty="0">
              <a:solidFill>
                <a:srgbClr val="B30F3A"/>
              </a:solidFill>
              <a:latin typeface="微软雅黑" panose="020B0503020204020204" pitchFamily="34" charset="-122"/>
              <a:ea typeface="微软雅黑" panose="020B0503020204020204" pitchFamily="34" charset="-122"/>
            </a:endParaRPr>
          </a:p>
          <a:p>
            <a:pPr algn="ctr">
              <a:lnSpc>
                <a:spcPct val="150000"/>
              </a:lnSpc>
            </a:pPr>
            <a:r>
              <a:rPr lang="en-US" altLang="zh-CN" sz="1400" dirty="0" err="1" smtClean="0">
                <a:latin typeface="微软雅黑" panose="020B0503020204020204" pitchFamily="34" charset="-122"/>
                <a:ea typeface="微软雅黑" panose="020B0503020204020204" pitchFamily="34" charset="-122"/>
              </a:rPr>
              <a:t>Mengurangi</a:t>
            </a:r>
            <a:r>
              <a:rPr lang="en-US" altLang="zh-CN" sz="1400" dirty="0" smtClean="0">
                <a:latin typeface="微软雅黑" panose="020B0503020204020204" pitchFamily="34" charset="-122"/>
                <a:ea typeface="微软雅黑" panose="020B0503020204020204" pitchFamily="34" charset="-122"/>
              </a:rPr>
              <a:t> </a:t>
            </a:r>
            <a:r>
              <a:rPr lang="en-US" altLang="zh-CN" sz="1400" dirty="0" err="1" smtClean="0">
                <a:latin typeface="微软雅黑" panose="020B0503020204020204" pitchFamily="34" charset="-122"/>
                <a:ea typeface="微软雅黑" panose="020B0503020204020204" pitchFamily="34" charset="-122"/>
              </a:rPr>
              <a:t>gambar</a:t>
            </a:r>
            <a:r>
              <a:rPr lang="en-US" altLang="zh-CN" sz="1400" dirty="0" smtClean="0">
                <a:latin typeface="微软雅黑" panose="020B0503020204020204" pitchFamily="34" charset="-122"/>
                <a:ea typeface="微软雅黑" panose="020B0503020204020204" pitchFamily="34" charset="-122"/>
              </a:rPr>
              <a:t> yang </a:t>
            </a:r>
            <a:r>
              <a:rPr lang="en-US" altLang="zh-CN" sz="1400" dirty="0" err="1" smtClean="0">
                <a:latin typeface="微软雅黑" panose="020B0503020204020204" pitchFamily="34" charset="-122"/>
                <a:ea typeface="微软雅黑" panose="020B0503020204020204" pitchFamily="34" charset="-122"/>
              </a:rPr>
              <a:t>patah-patah</a:t>
            </a:r>
            <a:r>
              <a:rPr lang="en-US" altLang="zh-CN" sz="1400" dirty="0" smtClean="0">
                <a:latin typeface="微软雅黑" panose="020B0503020204020204" pitchFamily="34" charset="-122"/>
                <a:ea typeface="微软雅黑" panose="020B0503020204020204" pitchFamily="34" charset="-122"/>
              </a:rPr>
              <a:t> </a:t>
            </a:r>
            <a:r>
              <a:rPr lang="en-US" altLang="zh-CN" sz="1400" dirty="0" err="1" smtClean="0">
                <a:latin typeface="微软雅黑" panose="020B0503020204020204" pitchFamily="34" charset="-122"/>
                <a:ea typeface="微软雅黑" panose="020B0503020204020204" pitchFamily="34" charset="-122"/>
              </a:rPr>
              <a:t>pada</a:t>
            </a:r>
            <a:r>
              <a:rPr lang="en-US" altLang="zh-CN" sz="1400" dirty="0" smtClean="0">
                <a:latin typeface="微软雅黑" panose="020B0503020204020204" pitchFamily="34" charset="-122"/>
                <a:ea typeface="微软雅黑" panose="020B0503020204020204" pitchFamily="34" charset="-122"/>
              </a:rPr>
              <a:t> </a:t>
            </a:r>
            <a:r>
              <a:rPr lang="en-US" altLang="zh-CN" sz="1400" dirty="0" err="1" smtClean="0">
                <a:latin typeface="微软雅黑" panose="020B0503020204020204" pitchFamily="34" charset="-122"/>
                <a:ea typeface="微软雅黑" panose="020B0503020204020204" pitchFamily="34" charset="-122"/>
              </a:rPr>
              <a:t>ponsel</a:t>
            </a:r>
            <a:r>
              <a:rPr lang="en-US" altLang="zh-CN" sz="1400" dirty="0" smtClean="0">
                <a:latin typeface="微软雅黑" panose="020B0503020204020204" pitchFamily="34" charset="-122"/>
                <a:ea typeface="微软雅黑" panose="020B0503020204020204" pitchFamily="34" charset="-122"/>
              </a:rPr>
              <a:t> </a:t>
            </a:r>
            <a:r>
              <a:rPr lang="en-US" altLang="zh-CN" sz="1400" dirty="0" err="1" smtClean="0">
                <a:latin typeface="微软雅黑" panose="020B0503020204020204" pitchFamily="34" charset="-122"/>
                <a:ea typeface="微软雅黑" panose="020B0503020204020204" pitchFamily="34" charset="-122"/>
              </a:rPr>
              <a:t>dan</a:t>
            </a:r>
            <a:r>
              <a:rPr lang="en-US" altLang="zh-CN" sz="1400" dirty="0" smtClean="0">
                <a:latin typeface="微软雅黑" panose="020B0503020204020204" pitchFamily="34" charset="-122"/>
                <a:ea typeface="微软雅黑" panose="020B0503020204020204" pitchFamily="34" charset="-122"/>
              </a:rPr>
              <a:t> </a:t>
            </a:r>
            <a:r>
              <a:rPr lang="en-US" altLang="zh-CN" sz="1400" dirty="0" err="1" smtClean="0">
                <a:latin typeface="微软雅黑" panose="020B0503020204020204" pitchFamily="34" charset="-122"/>
                <a:ea typeface="微软雅黑" panose="020B0503020204020204" pitchFamily="34" charset="-122"/>
              </a:rPr>
              <a:t>mengurangi</a:t>
            </a:r>
            <a:r>
              <a:rPr lang="en-US" altLang="zh-CN" sz="1400" dirty="0" smtClean="0">
                <a:latin typeface="微软雅黑" panose="020B0503020204020204" pitchFamily="34" charset="-122"/>
                <a:ea typeface="微软雅黑" panose="020B0503020204020204" pitchFamily="34" charset="-122"/>
              </a:rPr>
              <a:t> lag.</a:t>
            </a:r>
            <a:endParaRPr lang="en-US" altLang="zh-CN" sz="1400" dirty="0">
              <a:latin typeface="微软雅黑" panose="020B0503020204020204" pitchFamily="34" charset="-122"/>
              <a:ea typeface="微软雅黑" panose="020B0503020204020204" pitchFamily="34" charset="-122"/>
            </a:endParaRPr>
          </a:p>
          <a:p>
            <a:pPr algn="ctr">
              <a:lnSpc>
                <a:spcPct val="150000"/>
              </a:lnSpc>
            </a:pPr>
            <a:r>
              <a:rPr lang="en-US" altLang="zh-CN" sz="1400" b="1" dirty="0" err="1">
                <a:solidFill>
                  <a:srgbClr val="B30F3A"/>
                </a:solidFill>
                <a:latin typeface="微软雅黑" panose="020B0503020204020204" pitchFamily="34" charset="-122"/>
                <a:ea typeface="微软雅黑" panose="020B0503020204020204" pitchFamily="34" charset="-122"/>
              </a:rPr>
              <a:t>Optimasi</a:t>
            </a:r>
            <a:r>
              <a:rPr lang="en-US" altLang="zh-CN" sz="1400" b="1" dirty="0">
                <a:solidFill>
                  <a:srgbClr val="B30F3A"/>
                </a:solidFill>
                <a:latin typeface="微软雅黑" panose="020B0503020204020204" pitchFamily="34" charset="-122"/>
                <a:ea typeface="微软雅黑" panose="020B0503020204020204" pitchFamily="34" charset="-122"/>
              </a:rPr>
              <a:t> startup </a:t>
            </a:r>
            <a:r>
              <a:rPr lang="en-US" altLang="zh-CN" sz="1400" b="1" dirty="0" err="1">
                <a:solidFill>
                  <a:srgbClr val="B30F3A"/>
                </a:solidFill>
                <a:latin typeface="微软雅黑" panose="020B0503020204020204" pitchFamily="34" charset="-122"/>
                <a:ea typeface="微软雅黑" panose="020B0503020204020204" pitchFamily="34" charset="-122"/>
              </a:rPr>
              <a:t>aplikasi</a:t>
            </a:r>
            <a:endParaRPr lang="en-US" altLang="zh-CN" sz="1400" b="1" dirty="0">
              <a:solidFill>
                <a:srgbClr val="B30F3A"/>
              </a:solidFill>
              <a:latin typeface="微软雅黑" panose="020B0503020204020204" pitchFamily="34" charset="-122"/>
              <a:ea typeface="微软雅黑" panose="020B0503020204020204" pitchFamily="34" charset="-122"/>
            </a:endParaRPr>
          </a:p>
          <a:p>
            <a:pPr algn="ctr">
              <a:lnSpc>
                <a:spcPct val="150000"/>
              </a:lnSpc>
            </a:pPr>
            <a:r>
              <a:rPr lang="en-US" altLang="zh-CN" sz="1400" dirty="0" err="1">
                <a:latin typeface="微软雅黑" panose="020B0503020204020204" pitchFamily="34" charset="-122"/>
                <a:ea typeface="微软雅黑" panose="020B0503020204020204" pitchFamily="34" charset="-122"/>
              </a:rPr>
              <a:t>Tingkatkan</a:t>
            </a:r>
            <a:r>
              <a:rPr lang="en-US" altLang="zh-CN" sz="1400" dirty="0">
                <a:latin typeface="微软雅黑" panose="020B0503020204020204" pitchFamily="34" charset="-122"/>
                <a:ea typeface="微软雅黑" panose="020B0503020204020204" pitchFamily="34" charset="-122"/>
              </a:rPr>
              <a:t> </a:t>
            </a:r>
            <a:r>
              <a:rPr lang="en-US" altLang="zh-CN" sz="1400" dirty="0" err="1">
                <a:latin typeface="微软雅黑" panose="020B0503020204020204" pitchFamily="34" charset="-122"/>
                <a:ea typeface="微软雅黑" panose="020B0503020204020204" pitchFamily="34" charset="-122"/>
              </a:rPr>
              <a:t>kecepatan</a:t>
            </a:r>
            <a:r>
              <a:rPr lang="en-US" altLang="zh-CN" sz="1400" dirty="0">
                <a:latin typeface="微软雅黑" panose="020B0503020204020204" pitchFamily="34" charset="-122"/>
                <a:ea typeface="微软雅黑" panose="020B0503020204020204" pitchFamily="34" charset="-122"/>
              </a:rPr>
              <a:t> </a:t>
            </a:r>
            <a:r>
              <a:rPr lang="en-US" altLang="zh-CN" sz="1400" dirty="0" err="1">
                <a:latin typeface="微软雅黑" panose="020B0503020204020204" pitchFamily="34" charset="-122"/>
                <a:ea typeface="微软雅黑" panose="020B0503020204020204" pitchFamily="34" charset="-122"/>
              </a:rPr>
              <a:t>pembukaan</a:t>
            </a:r>
            <a:r>
              <a:rPr lang="en-US" altLang="zh-CN" sz="1400" dirty="0">
                <a:latin typeface="微软雅黑" panose="020B0503020204020204" pitchFamily="34" charset="-122"/>
                <a:ea typeface="微软雅黑" panose="020B0503020204020204" pitchFamily="34" charset="-122"/>
              </a:rPr>
              <a:t> </a:t>
            </a:r>
            <a:r>
              <a:rPr lang="en-US" altLang="zh-CN" sz="1400" dirty="0" err="1">
                <a:latin typeface="微软雅黑" panose="020B0503020204020204" pitchFamily="34" charset="-122"/>
                <a:ea typeface="微软雅黑" panose="020B0503020204020204" pitchFamily="34" charset="-122"/>
              </a:rPr>
              <a:t>aplikasi</a:t>
            </a:r>
            <a:r>
              <a:rPr lang="en-US" altLang="zh-CN" sz="1400" dirty="0">
                <a:latin typeface="微软雅黑" panose="020B0503020204020204" pitchFamily="34" charset="-122"/>
                <a:ea typeface="微软雅黑" panose="020B0503020204020204" pitchFamily="34" charset="-122"/>
              </a:rPr>
              <a:t> dan </a:t>
            </a:r>
            <a:r>
              <a:rPr lang="en-US" altLang="zh-CN" sz="1400" dirty="0" err="1">
                <a:latin typeface="微软雅黑" panose="020B0503020204020204" pitchFamily="34" charset="-122"/>
                <a:ea typeface="微软雅黑" panose="020B0503020204020204" pitchFamily="34" charset="-122"/>
              </a:rPr>
              <a:t>buat</a:t>
            </a:r>
            <a:r>
              <a:rPr lang="en-US" altLang="zh-CN" sz="1400" dirty="0">
                <a:latin typeface="微软雅黑" panose="020B0503020204020204" pitchFamily="34" charset="-122"/>
                <a:ea typeface="微软雅黑" panose="020B0503020204020204" pitchFamily="34" charset="-122"/>
              </a:rPr>
              <a:t> </a:t>
            </a:r>
            <a:r>
              <a:rPr lang="en-US" altLang="zh-CN" sz="1400" dirty="0" err="1">
                <a:latin typeface="微软雅黑" panose="020B0503020204020204" pitchFamily="34" charset="-122"/>
                <a:ea typeface="微软雅黑" panose="020B0503020204020204" pitchFamily="34" charset="-122"/>
              </a:rPr>
              <a:t>pengalaman</a:t>
            </a:r>
            <a:r>
              <a:rPr lang="en-US" altLang="zh-CN" sz="1400" dirty="0">
                <a:latin typeface="微软雅黑" panose="020B0503020204020204" pitchFamily="34" charset="-122"/>
                <a:ea typeface="微软雅黑" panose="020B0503020204020204" pitchFamily="34" charset="-122"/>
              </a:rPr>
              <a:t> </a:t>
            </a:r>
            <a:r>
              <a:rPr lang="en-US" altLang="zh-CN" sz="1400" dirty="0" err="1">
                <a:latin typeface="微软雅黑" panose="020B0503020204020204" pitchFamily="34" charset="-122"/>
                <a:ea typeface="微软雅黑" panose="020B0503020204020204" pitchFamily="34" charset="-122"/>
              </a:rPr>
              <a:t>seluler</a:t>
            </a:r>
            <a:r>
              <a:rPr lang="en-US" altLang="zh-CN" sz="1400" dirty="0">
                <a:latin typeface="微软雅黑" panose="020B0503020204020204" pitchFamily="34" charset="-122"/>
                <a:ea typeface="微软雅黑" panose="020B0503020204020204" pitchFamily="34" charset="-122"/>
              </a:rPr>
              <a:t> </a:t>
            </a:r>
            <a:r>
              <a:rPr lang="en-US" altLang="zh-CN" sz="1400" dirty="0" err="1">
                <a:latin typeface="微软雅黑" panose="020B0503020204020204" pitchFamily="34" charset="-122"/>
                <a:ea typeface="微软雅黑" panose="020B0503020204020204" pitchFamily="34" charset="-122"/>
              </a:rPr>
              <a:t>lebih</a:t>
            </a:r>
            <a:r>
              <a:rPr lang="en-US" altLang="zh-CN" sz="1400" dirty="0">
                <a:latin typeface="微软雅黑" panose="020B0503020204020204" pitchFamily="34" charset="-122"/>
                <a:ea typeface="微软雅黑" panose="020B0503020204020204" pitchFamily="34" charset="-122"/>
              </a:rPr>
              <a:t> </a:t>
            </a:r>
            <a:r>
              <a:rPr lang="en-US" altLang="zh-CN" sz="1400" dirty="0" err="1">
                <a:latin typeface="微软雅黑" panose="020B0503020204020204" pitchFamily="34" charset="-122"/>
                <a:ea typeface="微软雅黑" panose="020B0503020204020204" pitchFamily="34" charset="-122"/>
              </a:rPr>
              <a:t>lancar</a:t>
            </a:r>
            <a:r>
              <a:rPr lang="en-US" altLang="zh-CN" sz="1400" dirty="0">
                <a:latin typeface="微软雅黑" panose="020B0503020204020204" pitchFamily="34" charset="-122"/>
                <a:ea typeface="微软雅黑" panose="020B0503020204020204" pitchFamily="34" charset="-122"/>
              </a:rPr>
              <a:t>.</a:t>
            </a:r>
          </a:p>
        </p:txBody>
      </p:sp>
      <p:pic>
        <p:nvPicPr>
          <p:cNvPr id="3" name="图片 2"/>
          <p:cNvPicPr>
            <a:picLocks noChangeAspect="1"/>
          </p:cNvPicPr>
          <p:nvPr/>
        </p:nvPicPr>
        <p:blipFill rotWithShape="1">
          <a:blip r:embed="rId4" cstate="print">
            <a:extLst>
              <a:ext uri="{28A0092B-C50C-407E-A947-70E740481C1C}">
                <a14:useLocalDpi xmlns="" xmlns:a14="http://schemas.microsoft.com/office/drawing/2010/main" val="0"/>
              </a:ext>
            </a:extLst>
          </a:blip>
          <a:srcRect t="8625" b="8261"/>
          <a:stretch/>
        </p:blipFill>
        <p:spPr>
          <a:xfrm>
            <a:off x="6333266" y="3417757"/>
            <a:ext cx="2065927" cy="1145279"/>
          </a:xfrm>
          <a:prstGeom prst="rect">
            <a:avLst/>
          </a:prstGeom>
        </p:spPr>
      </p:pic>
      <p:sp>
        <p:nvSpPr>
          <p:cNvPr id="8" name="文本框 7"/>
          <p:cNvSpPr txBox="1"/>
          <p:nvPr/>
        </p:nvSpPr>
        <p:spPr>
          <a:xfrm>
            <a:off x="2934148" y="2105121"/>
            <a:ext cx="3016028" cy="923330"/>
          </a:xfrm>
          <a:prstGeom prst="rect">
            <a:avLst/>
          </a:prstGeom>
          <a:noFill/>
        </p:spPr>
        <p:txBody>
          <a:bodyPr wrap="square" rtlCol="0">
            <a:spAutoFit/>
          </a:bodyPr>
          <a:lstStyle/>
          <a:p>
            <a:pPr algn="ctr"/>
            <a:r>
              <a:rPr lang="en-US" altLang="zh-CN" b="1" dirty="0">
                <a:solidFill>
                  <a:srgbClr val="B30F3A"/>
                </a:solidFill>
                <a:latin typeface="微软雅黑" panose="020B0503020204020204" pitchFamily="34" charset="-122"/>
                <a:ea typeface="微软雅黑" panose="020B0503020204020204" pitchFamily="34" charset="-122"/>
              </a:rPr>
              <a:t>Tingkat yang </a:t>
            </a:r>
            <a:r>
              <a:rPr lang="en-US" altLang="zh-CN" b="1" dirty="0" err="1">
                <a:solidFill>
                  <a:srgbClr val="B30F3A"/>
                </a:solidFill>
                <a:latin typeface="微软雅黑" panose="020B0503020204020204" pitchFamily="34" charset="-122"/>
                <a:ea typeface="微软雅黑" panose="020B0503020204020204" pitchFamily="34" charset="-122"/>
              </a:rPr>
              <a:t>lebih</a:t>
            </a:r>
            <a:r>
              <a:rPr lang="en-US" altLang="zh-CN" b="1" dirty="0">
                <a:solidFill>
                  <a:srgbClr val="B30F3A"/>
                </a:solidFill>
                <a:latin typeface="微软雅黑" panose="020B0503020204020204" pitchFamily="34" charset="-122"/>
                <a:ea typeface="微软雅黑" panose="020B0503020204020204" pitchFamily="34" charset="-122"/>
              </a:rPr>
              <a:t> </a:t>
            </a:r>
            <a:r>
              <a:rPr lang="en-US" altLang="zh-CN" b="1" dirty="0" err="1">
                <a:solidFill>
                  <a:srgbClr val="B30F3A"/>
                </a:solidFill>
                <a:latin typeface="微软雅黑" panose="020B0503020204020204" pitchFamily="34" charset="-122"/>
                <a:ea typeface="微软雅黑" panose="020B0503020204020204" pitchFamily="34" charset="-122"/>
              </a:rPr>
              <a:t>tinggi</a:t>
            </a:r>
            <a:r>
              <a:rPr lang="en-US" altLang="zh-CN" b="1" dirty="0">
                <a:solidFill>
                  <a:srgbClr val="B30F3A"/>
                </a:solidFill>
                <a:latin typeface="微软雅黑" panose="020B0503020204020204" pitchFamily="34" charset="-122"/>
                <a:ea typeface="微软雅黑" panose="020B0503020204020204" pitchFamily="34" charset="-122"/>
              </a:rPr>
              <a:t> </a:t>
            </a:r>
            <a:r>
              <a:rPr lang="en-US" altLang="zh-CN" b="1" dirty="0" err="1">
                <a:solidFill>
                  <a:srgbClr val="B30F3A"/>
                </a:solidFill>
                <a:latin typeface="微软雅黑" panose="020B0503020204020204" pitchFamily="34" charset="-122"/>
                <a:ea typeface="微软雅黑" panose="020B0503020204020204" pitchFamily="34" charset="-122"/>
              </a:rPr>
              <a:t>dari</a:t>
            </a:r>
            <a:r>
              <a:rPr lang="en-US" altLang="zh-CN" b="1" dirty="0">
                <a:solidFill>
                  <a:srgbClr val="B30F3A"/>
                </a:solidFill>
                <a:latin typeface="微软雅黑" panose="020B0503020204020204" pitchFamily="34" charset="-122"/>
                <a:ea typeface="微软雅黑" panose="020B0503020204020204" pitchFamily="34" charset="-122"/>
              </a:rPr>
              <a:t> </a:t>
            </a:r>
            <a:r>
              <a:rPr lang="en-US" altLang="zh-CN" b="1" dirty="0" err="1">
                <a:solidFill>
                  <a:srgbClr val="B30F3A"/>
                </a:solidFill>
                <a:latin typeface="微软雅黑" panose="020B0503020204020204" pitchFamily="34" charset="-122"/>
                <a:ea typeface="微软雅黑" panose="020B0503020204020204" pitchFamily="34" charset="-122"/>
              </a:rPr>
              <a:t>konfigurasi</a:t>
            </a:r>
            <a:r>
              <a:rPr lang="en-US" altLang="zh-CN" b="1" dirty="0">
                <a:solidFill>
                  <a:srgbClr val="B30F3A"/>
                </a:solidFill>
                <a:latin typeface="微软雅黑" panose="020B0503020204020204" pitchFamily="34" charset="-122"/>
                <a:ea typeface="微软雅黑" panose="020B0503020204020204" pitchFamily="34" charset="-122"/>
              </a:rPr>
              <a:t> hardware.</a:t>
            </a:r>
            <a:endParaRPr lang="zh-CN" altLang="en-US" b="1" dirty="0">
              <a:solidFill>
                <a:srgbClr val="B30F3A"/>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8480476" y="2108648"/>
            <a:ext cx="3000753" cy="646331"/>
          </a:xfrm>
          <a:prstGeom prst="rect">
            <a:avLst/>
          </a:prstGeom>
          <a:noFill/>
        </p:spPr>
        <p:txBody>
          <a:bodyPr wrap="square" rtlCol="0">
            <a:spAutoFit/>
          </a:bodyPr>
          <a:lstStyle/>
          <a:p>
            <a:pPr algn="ctr"/>
            <a:r>
              <a:rPr lang="en-US" altLang="zh-CN" b="1" dirty="0" err="1">
                <a:solidFill>
                  <a:srgbClr val="B30F3A"/>
                </a:solidFill>
                <a:latin typeface="微软雅黑" panose="020B0503020204020204" pitchFamily="34" charset="-122"/>
                <a:ea typeface="微软雅黑" panose="020B0503020204020204" pitchFamily="34" charset="-122"/>
              </a:rPr>
              <a:t>Optimasi</a:t>
            </a:r>
            <a:r>
              <a:rPr lang="en-US" altLang="zh-CN" b="1" dirty="0">
                <a:solidFill>
                  <a:srgbClr val="B30F3A"/>
                </a:solidFill>
                <a:latin typeface="微软雅黑" panose="020B0503020204020204" pitchFamily="34" charset="-122"/>
                <a:ea typeface="微软雅黑" panose="020B0503020204020204" pitchFamily="34" charset="-122"/>
              </a:rPr>
              <a:t> software </a:t>
            </a:r>
            <a:r>
              <a:rPr lang="en-US" altLang="zh-CN" b="1" dirty="0" err="1">
                <a:solidFill>
                  <a:srgbClr val="B30F3A"/>
                </a:solidFill>
                <a:latin typeface="微软雅黑" panose="020B0503020204020204" pitchFamily="34" charset="-122"/>
                <a:ea typeface="微软雅黑" panose="020B0503020204020204" pitchFamily="34" charset="-122"/>
              </a:rPr>
              <a:t>untuk</a:t>
            </a:r>
            <a:r>
              <a:rPr lang="en-US" altLang="zh-CN" b="1" dirty="0">
                <a:solidFill>
                  <a:srgbClr val="B30F3A"/>
                </a:solidFill>
                <a:latin typeface="微软雅黑" panose="020B0503020204020204" pitchFamily="34" charset="-122"/>
                <a:ea typeface="微软雅黑" panose="020B0503020204020204" pitchFamily="34" charset="-122"/>
              </a:rPr>
              <a:t> </a:t>
            </a:r>
            <a:r>
              <a:rPr lang="en-US" altLang="zh-CN" b="1" dirty="0" err="1">
                <a:solidFill>
                  <a:srgbClr val="B30F3A"/>
                </a:solidFill>
                <a:latin typeface="微软雅黑" panose="020B0503020204020204" pitchFamily="34" charset="-122"/>
                <a:ea typeface="微软雅黑" panose="020B0503020204020204" pitchFamily="34" charset="-122"/>
              </a:rPr>
              <a:t>mencegah</a:t>
            </a:r>
            <a:r>
              <a:rPr lang="en-US" altLang="zh-CN" b="1" dirty="0">
                <a:solidFill>
                  <a:srgbClr val="B30F3A"/>
                </a:solidFill>
                <a:latin typeface="微软雅黑" panose="020B0503020204020204" pitchFamily="34" charset="-122"/>
                <a:ea typeface="微软雅黑" panose="020B0503020204020204" pitchFamily="34" charset="-122"/>
              </a:rPr>
              <a:t> lag.</a:t>
            </a:r>
            <a:endParaRPr lang="zh-CN" altLang="en-US" b="1" dirty="0">
              <a:solidFill>
                <a:srgbClr val="B30F3A"/>
              </a:solidFill>
              <a:latin typeface="微软雅黑" panose="020B0503020204020204" pitchFamily="34" charset="-122"/>
              <a:ea typeface="微软雅黑" panose="020B0503020204020204" pitchFamily="34" charset="-122"/>
            </a:endParaRPr>
          </a:p>
        </p:txBody>
      </p:sp>
      <p:sp>
        <p:nvSpPr>
          <p:cNvPr id="14" name="文本框 13">
            <a:extLst>
              <a:ext uri="{FF2B5EF4-FFF2-40B4-BE49-F238E27FC236}">
                <a16:creationId xmlns="" xmlns:a16="http://schemas.microsoft.com/office/drawing/2014/main" id="{889E508C-75E6-4232-9150-CF953396D881}"/>
              </a:ext>
            </a:extLst>
          </p:cNvPr>
          <p:cNvSpPr txBox="1"/>
          <p:nvPr/>
        </p:nvSpPr>
        <p:spPr>
          <a:xfrm>
            <a:off x="941155" y="2131300"/>
            <a:ext cx="1697155" cy="707886"/>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Large</a:t>
            </a:r>
            <a:r>
              <a:rPr lang="zh-CN" altLang="en-US" sz="2000" b="1" dirty="0">
                <a:solidFill>
                  <a:schemeClr val="bg1"/>
                </a:solidFill>
                <a:latin typeface="微软雅黑" panose="020B0503020204020204" pitchFamily="34" charset="-122"/>
                <a:ea typeface="微软雅黑" panose="020B0503020204020204" pitchFamily="34" charset="-122"/>
              </a:rPr>
              <a:t> </a:t>
            </a:r>
            <a:r>
              <a:rPr lang="en-US" altLang="zh-CN" sz="2000" b="1" dirty="0">
                <a:solidFill>
                  <a:schemeClr val="bg1"/>
                </a:solidFill>
                <a:latin typeface="微软雅黑" panose="020B0503020204020204" pitchFamily="34" charset="-122"/>
                <a:ea typeface="微软雅黑" panose="020B0503020204020204" pitchFamily="34" charset="-122"/>
              </a:rPr>
              <a:t>Memory</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5" name="矩形 22">
            <a:extLst>
              <a:ext uri="{FF2B5EF4-FFF2-40B4-BE49-F238E27FC236}">
                <a16:creationId xmlns="" xmlns:a16="http://schemas.microsoft.com/office/drawing/2014/main" id="{50757BCC-1CB5-4CD2-BC29-212005504B15}"/>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16" name="文本框 15">
            <a:extLst>
              <a:ext uri="{FF2B5EF4-FFF2-40B4-BE49-F238E27FC236}">
                <a16:creationId xmlns="" xmlns:a16="http://schemas.microsoft.com/office/drawing/2014/main" id="{62188DBC-5890-4314-AB46-1420DE731EFA}"/>
              </a:ext>
            </a:extLst>
          </p:cNvPr>
          <p:cNvSpPr txBox="1"/>
          <p:nvPr/>
        </p:nvSpPr>
        <p:spPr>
          <a:xfrm rot="5400000">
            <a:off x="-467333" y="5741234"/>
            <a:ext cx="136992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Calibri"/>
                <a:ea typeface="+mj-ea"/>
                <a:cs typeface="Calibri"/>
                <a:sym typeface="Calibri"/>
              </a:rPr>
              <a:t>OPPO A73 5G</a:t>
            </a:r>
            <a:endParaRPr kumimoji="0" lang="zh-CN" altLang="en-US" sz="1800" b="0" i="0" u="none" strike="noStrike" kern="0" cap="none" spc="0" normalizeH="0" baseline="0" noProof="0" dirty="0">
              <a:ln>
                <a:noFill/>
              </a:ln>
              <a:solidFill>
                <a:srgbClr val="000000"/>
              </a:solidFill>
              <a:effectLst/>
              <a:uLnTx/>
              <a:uFillTx/>
              <a:latin typeface="Calibri"/>
              <a:ea typeface="+mj-ea"/>
              <a:cs typeface="Calibri"/>
              <a:sym typeface="Calibri"/>
            </a:endParaRPr>
          </a:p>
        </p:txBody>
      </p:sp>
      <p:sp>
        <p:nvSpPr>
          <p:cNvPr id="17" name="矩形 23">
            <a:extLst>
              <a:ext uri="{FF2B5EF4-FFF2-40B4-BE49-F238E27FC236}">
                <a16:creationId xmlns="" xmlns:a16="http://schemas.microsoft.com/office/drawing/2014/main" id="{35ECACE0-D03B-4EFB-84BA-35E723008CDD}"/>
              </a:ext>
            </a:extLst>
          </p:cNvPr>
          <p:cNvSpPr/>
          <p:nvPr/>
        </p:nvSpPr>
        <p:spPr>
          <a:xfrm rot="5400000">
            <a:off x="3455926" y="-2063666"/>
            <a:ext cx="295035" cy="6161638"/>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18" name="文本框 24">
            <a:extLst>
              <a:ext uri="{FF2B5EF4-FFF2-40B4-BE49-F238E27FC236}">
                <a16:creationId xmlns="" xmlns:a16="http://schemas.microsoft.com/office/drawing/2014/main" id="{AB1AAC48-338F-4990-98B1-9E41AD43062E}"/>
              </a:ext>
            </a:extLst>
          </p:cNvPr>
          <p:cNvSpPr txBox="1"/>
          <p:nvPr/>
        </p:nvSpPr>
        <p:spPr>
          <a:xfrm>
            <a:off x="522626" y="367861"/>
            <a:ext cx="6902302" cy="707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4000" kern="0" dirty="0">
                <a:solidFill>
                  <a:srgbClr val="000000"/>
                </a:solidFill>
              </a:rPr>
              <a:t>8GB RAM+128GB ROM</a:t>
            </a:r>
          </a:p>
        </p:txBody>
      </p:sp>
    </p:spTree>
    <p:extLst>
      <p:ext uri="{BB962C8B-B14F-4D97-AF65-F5344CB8AC3E}">
        <p14:creationId xmlns="" xmlns:p14="http://schemas.microsoft.com/office/powerpoint/2010/main" val="171947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不同颜色的手机&#10;&#10;描述已自动生成">
            <a:extLst>
              <a:ext uri="{FF2B5EF4-FFF2-40B4-BE49-F238E27FC236}">
                <a16:creationId xmlns="" xmlns:a16="http://schemas.microsoft.com/office/drawing/2014/main" id="{9FE3277E-776E-4D8E-9DB1-1B6249734231}"/>
              </a:ext>
            </a:extLst>
          </p:cNvPr>
          <p:cNvPicPr>
            <a:picLocks noChangeAspect="1"/>
          </p:cNvPicPr>
          <p:nvPr/>
        </p:nvPicPr>
        <p:blipFill rotWithShape="1">
          <a:blip r:embed="rId3">
            <a:extLst>
              <a:ext uri="{BEBA8EAE-BF5A-486C-A8C5-ECC9F3942E4B}">
                <a14:imgProps xmlns="" xmlns:a14="http://schemas.microsoft.com/office/drawing/2010/main">
                  <a14:imgLayer r:embed="rId4">
                    <a14:imgEffect>
                      <a14:backgroundRemoval t="10000" b="90000" l="10000" r="90000"/>
                    </a14:imgEffect>
                  </a14:imgLayer>
                </a14:imgProps>
              </a:ext>
              <a:ext uri="{28A0092B-C50C-407E-A947-70E740481C1C}">
                <a14:useLocalDpi xmlns="" xmlns:a14="http://schemas.microsoft.com/office/drawing/2010/main" val="0"/>
              </a:ext>
            </a:extLst>
          </a:blip>
          <a:srcRect l="14861" t="7716" r="16845" b="5332"/>
          <a:stretch/>
        </p:blipFill>
        <p:spPr>
          <a:xfrm>
            <a:off x="419103" y="1535772"/>
            <a:ext cx="5678830" cy="9998765"/>
          </a:xfrm>
          <a:prstGeom prst="rect">
            <a:avLst/>
          </a:prstGeom>
        </p:spPr>
      </p:pic>
      <p:sp>
        <p:nvSpPr>
          <p:cNvPr id="16" name="矩形: 圆角 15">
            <a:extLst>
              <a:ext uri="{FF2B5EF4-FFF2-40B4-BE49-F238E27FC236}">
                <a16:creationId xmlns="" xmlns:a16="http://schemas.microsoft.com/office/drawing/2014/main" id="{228B3D31-043A-4302-8233-98332A86A2BE}"/>
              </a:ext>
            </a:extLst>
          </p:cNvPr>
          <p:cNvSpPr/>
          <p:nvPr/>
        </p:nvSpPr>
        <p:spPr>
          <a:xfrm>
            <a:off x="1402454" y="2069685"/>
            <a:ext cx="3866118" cy="5125899"/>
          </a:xfrm>
          <a:prstGeom prst="roundRect">
            <a:avLst>
              <a:gd name="adj" fmla="val 10132"/>
            </a:avLst>
          </a:prstGeom>
          <a:solidFill>
            <a:schemeClr val="tx1">
              <a:lumMod val="95000"/>
              <a:lumOff val="5000"/>
              <a:alpha val="58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alpha val="18000"/>
                </a:srgbClr>
              </a:solidFill>
              <a:effectLst/>
              <a:uFillTx/>
              <a:latin typeface="+mj-lt"/>
              <a:ea typeface="+mj-ea"/>
              <a:cs typeface="+mj-cs"/>
              <a:sym typeface="Calibri"/>
            </a:endParaRPr>
          </a:p>
        </p:txBody>
      </p:sp>
      <p:pic>
        <p:nvPicPr>
          <p:cNvPr id="7" name="图片 6" descr="图片包含 标志, 游戏机&#10;&#10;描述已自动生成">
            <a:extLst>
              <a:ext uri="{FF2B5EF4-FFF2-40B4-BE49-F238E27FC236}">
                <a16:creationId xmlns="" xmlns:a16="http://schemas.microsoft.com/office/drawing/2014/main" id="{644E3DAA-EB89-49D4-A9BA-732B2031F5E0}"/>
              </a:ext>
            </a:extLst>
          </p:cNvPr>
          <p:cNvPicPr>
            <a:picLocks noChangeAspect="1"/>
          </p:cNvPicPr>
          <p:nvPr/>
        </p:nvPicPr>
        <p:blipFill rotWithShape="1">
          <a:blip r:embed="rId5">
            <a:extLst>
              <a:ext uri="{28A0092B-C50C-407E-A947-70E740481C1C}">
                <a14:useLocalDpi xmlns="" xmlns:a14="http://schemas.microsoft.com/office/drawing/2010/main"/>
              </a:ext>
            </a:extLst>
          </a:blip>
          <a:srcRect l="14402" t="13100" r="14162" b="17870"/>
          <a:stretch/>
        </p:blipFill>
        <p:spPr>
          <a:xfrm>
            <a:off x="9957349" y="5390759"/>
            <a:ext cx="1002400" cy="968641"/>
          </a:xfrm>
          <a:prstGeom prst="rect">
            <a:avLst/>
          </a:prstGeom>
        </p:spPr>
      </p:pic>
      <p:sp>
        <p:nvSpPr>
          <p:cNvPr id="29" name="文本框 3">
            <a:extLst>
              <a:ext uri="{FF2B5EF4-FFF2-40B4-BE49-F238E27FC236}">
                <a16:creationId xmlns="" xmlns:a16="http://schemas.microsoft.com/office/drawing/2014/main" id="{6D7286D4-EDF6-4488-923F-28EDB6C22F14}"/>
              </a:ext>
            </a:extLst>
          </p:cNvPr>
          <p:cNvSpPr txBox="1"/>
          <p:nvPr/>
        </p:nvSpPr>
        <p:spPr>
          <a:xfrm>
            <a:off x="7519154" y="5752479"/>
            <a:ext cx="2390769" cy="6001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r" defTabSz="228553" rtl="0" eaLnBrk="1" fontAlgn="auto" latinLnBrk="0" hangingPunct="0">
              <a:lnSpc>
                <a:spcPct val="100000"/>
              </a:lnSpc>
              <a:spcBef>
                <a:spcPts val="0"/>
              </a:spcBef>
              <a:spcAft>
                <a:spcPts val="0"/>
              </a:spcAft>
              <a:buClrTx/>
              <a:buSzTx/>
              <a:buFontTx/>
              <a:buNone/>
              <a:tabLst/>
              <a:defRPr/>
            </a:pPr>
            <a:r>
              <a:rPr lang="en-US" sz="1800" b="1" dirty="0">
                <a:solidFill>
                  <a:srgbClr val="141414"/>
                </a:solidFill>
              </a:rPr>
              <a:t>Full Care Display</a:t>
            </a:r>
          </a:p>
          <a:p>
            <a:pPr marL="0" marR="0" lvl="0" indent="0" algn="r" defTabSz="228553" rtl="0" eaLnBrk="1" fontAlgn="auto" latinLnBrk="0" hangingPunct="0">
              <a:lnSpc>
                <a:spcPct val="100000"/>
              </a:lnSpc>
              <a:spcBef>
                <a:spcPts val="0"/>
              </a:spcBef>
              <a:spcAft>
                <a:spcPts val="0"/>
              </a:spcAft>
              <a:buClrTx/>
              <a:buSzTx/>
              <a:buFontTx/>
              <a:buNone/>
              <a:tabLst/>
              <a:defRPr/>
            </a:pPr>
            <a:r>
              <a:rPr lang="en-US" sz="1800" b="1" dirty="0">
                <a:solidFill>
                  <a:srgbClr val="141414"/>
                </a:solidFill>
              </a:rPr>
              <a:t> Certification</a:t>
            </a:r>
            <a:endParaRPr kumimoji="0" lang="en-US" sz="1800" b="1" i="0" u="none" strike="noStrike" kern="0" cap="none" spc="0" normalizeH="0" baseline="0" noProof="0" dirty="0">
              <a:ln>
                <a:noFill/>
              </a:ln>
              <a:solidFill>
                <a:srgbClr val="141414"/>
              </a:solidFill>
              <a:effectLst/>
              <a:uLnTx/>
              <a:uFillTx/>
              <a:sym typeface="OPPOSans-M"/>
            </a:endParaRPr>
          </a:p>
        </p:txBody>
      </p:sp>
      <p:sp>
        <p:nvSpPr>
          <p:cNvPr id="4" name="矩形 23">
            <a:extLst>
              <a:ext uri="{FF2B5EF4-FFF2-40B4-BE49-F238E27FC236}">
                <a16:creationId xmlns="" xmlns:a16="http://schemas.microsoft.com/office/drawing/2014/main" id="{9BD904C9-90BE-471F-9BBB-CED2703DC5DA}"/>
              </a:ext>
            </a:extLst>
          </p:cNvPr>
          <p:cNvSpPr/>
          <p:nvPr/>
        </p:nvSpPr>
        <p:spPr>
          <a:xfrm rot="5400000">
            <a:off x="6069875" y="-4677618"/>
            <a:ext cx="295477" cy="11389975"/>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6" name="文本框 24">
            <a:extLst>
              <a:ext uri="{FF2B5EF4-FFF2-40B4-BE49-F238E27FC236}">
                <a16:creationId xmlns="" xmlns:a16="http://schemas.microsoft.com/office/drawing/2014/main" id="{C9FC9414-A30E-4C4B-9A56-3886387F618B}"/>
              </a:ext>
            </a:extLst>
          </p:cNvPr>
          <p:cNvSpPr txBox="1"/>
          <p:nvPr/>
        </p:nvSpPr>
        <p:spPr>
          <a:xfrm>
            <a:off x="522626" y="367861"/>
            <a:ext cx="10627973" cy="707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4000" kern="0" dirty="0">
                <a:solidFill>
                  <a:srgbClr val="000000"/>
                </a:solidFill>
              </a:rPr>
              <a:t>90Hz Neo-Display</a:t>
            </a:r>
          </a:p>
        </p:txBody>
      </p:sp>
      <p:sp>
        <p:nvSpPr>
          <p:cNvPr id="8" name="矩形 22">
            <a:extLst>
              <a:ext uri="{FF2B5EF4-FFF2-40B4-BE49-F238E27FC236}">
                <a16:creationId xmlns="" xmlns:a16="http://schemas.microsoft.com/office/drawing/2014/main" id="{CC3B74B9-33AC-482E-9E57-E12CFF202CD4}"/>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9" name="文本框 8">
            <a:extLst>
              <a:ext uri="{FF2B5EF4-FFF2-40B4-BE49-F238E27FC236}">
                <a16:creationId xmlns="" xmlns:a16="http://schemas.microsoft.com/office/drawing/2014/main" id="{CEF11D72-0C5F-4148-961A-E7756B790627}"/>
              </a:ext>
            </a:extLst>
          </p:cNvPr>
          <p:cNvSpPr txBox="1"/>
          <p:nvPr/>
        </p:nvSpPr>
        <p:spPr>
          <a:xfrm rot="5400000">
            <a:off x="-467333" y="5741234"/>
            <a:ext cx="136992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Calibri"/>
                <a:ea typeface="+mj-ea"/>
                <a:cs typeface="Calibri"/>
                <a:sym typeface="Calibri"/>
              </a:rPr>
              <a:t>OPPO A73 5G</a:t>
            </a:r>
            <a:endParaRPr kumimoji="0" lang="zh-CN" altLang="en-US" sz="1800" b="0" i="0" u="none" strike="noStrike" kern="0" cap="none" spc="0" normalizeH="0" baseline="0" noProof="0" dirty="0">
              <a:ln>
                <a:noFill/>
              </a:ln>
              <a:solidFill>
                <a:srgbClr val="000000"/>
              </a:solidFill>
              <a:effectLst/>
              <a:uLnTx/>
              <a:uFillTx/>
              <a:latin typeface="Calibri"/>
              <a:ea typeface="+mj-ea"/>
              <a:cs typeface="Calibri"/>
              <a:sym typeface="Calibri"/>
            </a:endParaRPr>
          </a:p>
        </p:txBody>
      </p:sp>
      <p:sp>
        <p:nvSpPr>
          <p:cNvPr id="13" name="矩形 23">
            <a:extLst>
              <a:ext uri="{FF2B5EF4-FFF2-40B4-BE49-F238E27FC236}">
                <a16:creationId xmlns="" xmlns:a16="http://schemas.microsoft.com/office/drawing/2014/main" id="{AF6A4020-C5B4-4CF1-93F2-696BF7C2FB51}"/>
              </a:ext>
            </a:extLst>
          </p:cNvPr>
          <p:cNvSpPr/>
          <p:nvPr/>
        </p:nvSpPr>
        <p:spPr>
          <a:xfrm rot="5400000">
            <a:off x="8315474" y="-160869"/>
            <a:ext cx="194624" cy="506923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14" name="文本框 13">
            <a:extLst>
              <a:ext uri="{FF2B5EF4-FFF2-40B4-BE49-F238E27FC236}">
                <a16:creationId xmlns="" xmlns:a16="http://schemas.microsoft.com/office/drawing/2014/main" id="{A5A7DA47-59BA-4FB7-9447-DF193230A4CC}"/>
              </a:ext>
            </a:extLst>
          </p:cNvPr>
          <p:cNvSpPr txBox="1"/>
          <p:nvPr/>
        </p:nvSpPr>
        <p:spPr>
          <a:xfrm>
            <a:off x="5878170" y="1956677"/>
            <a:ext cx="5678830"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90Hz: Fluent Vision Experience</a:t>
            </a:r>
            <a:endParaRPr kumimoji="0" lang="zh-CN" altLang="en-US" sz="2800" b="1"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Calibri"/>
              <a:sym typeface="Calibri"/>
            </a:endParaRPr>
          </a:p>
        </p:txBody>
      </p:sp>
      <p:sp>
        <p:nvSpPr>
          <p:cNvPr id="17" name="文本框 16">
            <a:extLst>
              <a:ext uri="{FF2B5EF4-FFF2-40B4-BE49-F238E27FC236}">
                <a16:creationId xmlns="" xmlns:a16="http://schemas.microsoft.com/office/drawing/2014/main" id="{7BAFBC0D-01FA-451F-90F1-5D68CEB3DE88}"/>
              </a:ext>
            </a:extLst>
          </p:cNvPr>
          <p:cNvSpPr txBox="1"/>
          <p:nvPr/>
        </p:nvSpPr>
        <p:spPr>
          <a:xfrm>
            <a:off x="5836596" y="2608386"/>
            <a:ext cx="5123153" cy="584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just" defTabSz="914400" rtl="0" eaLnBrk="1" fontAlgn="auto" latinLnBrk="0" hangingPunct="0">
              <a:lnSpc>
                <a:spcPct val="100000"/>
              </a:lnSpc>
              <a:spcBef>
                <a:spcPts val="0"/>
              </a:spcBef>
              <a:spcAft>
                <a:spcPts val="0"/>
              </a:spcAft>
              <a:buClrTx/>
              <a:buSzTx/>
              <a:buFontTx/>
              <a:buNone/>
              <a:tabLst/>
              <a:defRPr/>
            </a:pPr>
            <a:r>
              <a:rPr kumimoji="0" lang="en-US" altLang="zh-CN" sz="1600" b="0" i="0" u="none" strike="noStrike" kern="0" cap="none" spc="0" normalizeH="0" baseline="0" noProof="0" dirty="0" err="1">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Dengan</a:t>
            </a:r>
            <a:r>
              <a:rPr kumimoji="0" lang="en-US" altLang="zh-CN" sz="1600" b="0" i="0" u="none" strike="noStrike" kern="0" cap="none" spc="0" normalizeH="0" baseline="0" noProof="0" dirty="0">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 </a:t>
            </a:r>
            <a:r>
              <a:rPr kumimoji="0" lang="en-US" altLang="zh-CN" sz="1600" b="0" i="0" u="none" strike="noStrike" kern="0" cap="none" spc="0" normalizeH="0" baseline="0" noProof="0" dirty="0" err="1">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layar</a:t>
            </a:r>
            <a:r>
              <a:rPr kumimoji="0" lang="en-US" altLang="zh-CN" sz="1600" b="0" i="0" u="none" strike="noStrike" kern="0" cap="none" spc="0" normalizeH="0" baseline="0" noProof="0" dirty="0">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 90Hz, </a:t>
            </a:r>
            <a:r>
              <a:rPr kumimoji="0" lang="en-US" altLang="zh-CN" sz="1600" b="0" i="0" u="none" strike="noStrike" kern="0" cap="none" spc="0" normalizeH="0" baseline="0" noProof="0" dirty="0" err="1">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setiap</a:t>
            </a:r>
            <a:r>
              <a:rPr kumimoji="0" lang="en-US" altLang="zh-CN" sz="1600" b="0" i="0" u="none" strike="noStrike" kern="0" cap="none" spc="0" normalizeH="0" baseline="0" noProof="0" dirty="0">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 </a:t>
            </a:r>
            <a:r>
              <a:rPr lang="en-US" altLang="zh-CN" sz="1600" kern="0" dirty="0" err="1">
                <a:solidFill>
                  <a:srgbClr val="000000"/>
                </a:solidFill>
                <a:latin typeface="OPPOSans-M" panose="00020600040101010101" pitchFamily="18" charset="-122"/>
                <a:ea typeface="OPPOSans-M" panose="00020600040101010101" pitchFamily="18" charset="-122"/>
                <a:cs typeface="Times New Roman" panose="02020603050405020304" pitchFamily="18" charset="0"/>
                <a:sym typeface="Calibri"/>
              </a:rPr>
              <a:t>digeser</a:t>
            </a:r>
            <a:r>
              <a:rPr lang="en-US" altLang="zh-CN" sz="1600" kern="0" dirty="0">
                <a:solidFill>
                  <a:srgbClr val="000000"/>
                </a:solidFill>
                <a:latin typeface="OPPOSans-M" panose="00020600040101010101" pitchFamily="18" charset="-122"/>
                <a:ea typeface="OPPOSans-M" panose="00020600040101010101" pitchFamily="18" charset="-122"/>
                <a:cs typeface="Times New Roman" panose="02020603050405020304" pitchFamily="18" charset="0"/>
                <a:sym typeface="Calibri"/>
              </a:rPr>
              <a:t>/</a:t>
            </a:r>
            <a:r>
              <a:rPr lang="en-US" altLang="zh-CN" sz="1600" kern="0" dirty="0" err="1">
                <a:solidFill>
                  <a:srgbClr val="000000"/>
                </a:solidFill>
                <a:latin typeface="OPPOSans-M" panose="00020600040101010101" pitchFamily="18" charset="-122"/>
                <a:ea typeface="OPPOSans-M" panose="00020600040101010101" pitchFamily="18" charset="-122"/>
                <a:cs typeface="Times New Roman" panose="02020603050405020304" pitchFamily="18" charset="0"/>
                <a:sym typeface="Calibri"/>
              </a:rPr>
              <a:t>ditarik</a:t>
            </a:r>
            <a:r>
              <a:rPr lang="en-US" altLang="zh-CN" sz="1600" kern="0" dirty="0">
                <a:solidFill>
                  <a:srgbClr val="000000"/>
                </a:solidFill>
                <a:latin typeface="OPPOSans-M" panose="00020600040101010101" pitchFamily="18" charset="-122"/>
                <a:ea typeface="OPPOSans-M" panose="00020600040101010101" pitchFamily="18" charset="-122"/>
                <a:cs typeface="Times New Roman" panose="02020603050405020304" pitchFamily="18" charset="0"/>
                <a:sym typeface="Calibri"/>
              </a:rPr>
              <a:t> </a:t>
            </a:r>
            <a:r>
              <a:rPr kumimoji="0" lang="en-US" altLang="zh-CN" sz="1600" b="0" i="0" u="none" strike="noStrike" kern="0" cap="none" spc="0" normalizeH="0" baseline="0" noProof="0" dirty="0">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dan </a:t>
            </a:r>
            <a:r>
              <a:rPr kumimoji="0" lang="en-US" altLang="zh-CN" sz="1600" b="0" i="0" u="none" strike="noStrike" kern="0" cap="none" spc="0" normalizeH="0" baseline="0" noProof="0" dirty="0" err="1">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menjelajah</a:t>
            </a:r>
            <a:r>
              <a:rPr kumimoji="0" lang="en-US" altLang="zh-CN" sz="1600" b="0" i="0" u="none" strike="noStrike" kern="0" cap="none" spc="0" normalizeH="0" baseline="0" noProof="0" dirty="0">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 di </a:t>
            </a:r>
            <a:r>
              <a:rPr kumimoji="0" lang="en-US" altLang="zh-CN" sz="1600" b="0" i="0" u="none" strike="noStrike" kern="0" cap="none" spc="0" normalizeH="0" baseline="0" noProof="0" dirty="0" err="1">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ponsel</a:t>
            </a:r>
            <a:r>
              <a:rPr kumimoji="0" lang="en-US" altLang="zh-CN" sz="1600" b="0" i="0" u="none" strike="noStrike" kern="0" cap="none" spc="0" normalizeH="0" baseline="0" noProof="0" dirty="0">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 </a:t>
            </a:r>
            <a:r>
              <a:rPr kumimoji="0" lang="en-US" altLang="zh-CN" sz="1600" b="0" i="0" u="none" strike="noStrike" kern="0" cap="none" spc="0" normalizeH="0" baseline="0" noProof="0" dirty="0" err="1">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anda</a:t>
            </a:r>
            <a:r>
              <a:rPr kumimoji="0" lang="en-US" altLang="zh-CN" sz="1600" b="0" i="0" u="none" strike="noStrike" kern="0" cap="none" spc="0" normalizeH="0" baseline="0" noProof="0" dirty="0">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 </a:t>
            </a:r>
            <a:r>
              <a:rPr kumimoji="0" lang="en-US" altLang="zh-CN" sz="1600" b="0" i="0" u="none" strike="noStrike" kern="0" cap="none" spc="0" normalizeH="0" baseline="0" noProof="0" dirty="0" err="1">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sangat</a:t>
            </a:r>
            <a:r>
              <a:rPr kumimoji="0" lang="en-US" altLang="zh-CN" sz="1600" b="0" i="0" u="none" strike="noStrike" kern="0" cap="none" spc="0" normalizeH="0" baseline="0" noProof="0" dirty="0">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 </a:t>
            </a:r>
            <a:r>
              <a:rPr kumimoji="0" lang="en-US" altLang="zh-CN" sz="1600" b="0" i="0" u="none" strike="noStrike" kern="0" cap="none" spc="0" normalizeH="0" baseline="0" noProof="0" dirty="0" err="1">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lancar</a:t>
            </a:r>
            <a:r>
              <a:rPr kumimoji="0" lang="en-US" altLang="zh-CN" sz="1600" b="0" i="0" u="none" strike="noStrike" kern="0" cap="none" spc="0" normalizeH="0" baseline="0" noProof="0" dirty="0">
                <a:ln>
                  <a:noFill/>
                </a:ln>
                <a:solidFill>
                  <a:srgbClr val="000000"/>
                </a:solidFill>
                <a:effectLst/>
                <a:uLnTx/>
                <a:uFillTx/>
                <a:latin typeface="OPPOSans-M" panose="00020600040101010101" pitchFamily="18" charset="-122"/>
                <a:ea typeface="OPPOSans-M" panose="00020600040101010101" pitchFamily="18" charset="-122"/>
                <a:cs typeface="Times New Roman" panose="02020603050405020304" pitchFamily="18" charset="0"/>
                <a:sym typeface="Calibri"/>
              </a:rPr>
              <a:t>.</a:t>
            </a:r>
          </a:p>
        </p:txBody>
      </p:sp>
      <p:sp>
        <p:nvSpPr>
          <p:cNvPr id="36" name="矩形 23">
            <a:extLst>
              <a:ext uri="{FF2B5EF4-FFF2-40B4-BE49-F238E27FC236}">
                <a16:creationId xmlns="" xmlns:a16="http://schemas.microsoft.com/office/drawing/2014/main" id="{C3280103-D8DB-428B-93E9-FDE08EFA258E}"/>
              </a:ext>
            </a:extLst>
          </p:cNvPr>
          <p:cNvSpPr/>
          <p:nvPr/>
        </p:nvSpPr>
        <p:spPr>
          <a:xfrm rot="5400000">
            <a:off x="8315474" y="1732753"/>
            <a:ext cx="194624" cy="506923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OPPOSans-M"/>
              <a:ea typeface="OPPOSans-M"/>
              <a:sym typeface="OPPOSans-M"/>
            </a:endParaRPr>
          </a:p>
        </p:txBody>
      </p:sp>
      <p:sp>
        <p:nvSpPr>
          <p:cNvPr id="37" name="文本框 36">
            <a:extLst>
              <a:ext uri="{FF2B5EF4-FFF2-40B4-BE49-F238E27FC236}">
                <a16:creationId xmlns="" xmlns:a16="http://schemas.microsoft.com/office/drawing/2014/main" id="{9A242691-ED50-4AF7-845C-AAE8851B3B20}"/>
              </a:ext>
            </a:extLst>
          </p:cNvPr>
          <p:cNvSpPr txBox="1"/>
          <p:nvPr/>
        </p:nvSpPr>
        <p:spPr>
          <a:xfrm>
            <a:off x="5878170" y="3850299"/>
            <a:ext cx="5678830"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90Hz: Eye-Protecting</a:t>
            </a:r>
            <a:endParaRPr kumimoji="0" lang="zh-CN" altLang="en-US" sz="2800" b="1"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Calibri"/>
              <a:sym typeface="Calibri"/>
            </a:endParaRPr>
          </a:p>
        </p:txBody>
      </p:sp>
      <p:sp>
        <p:nvSpPr>
          <p:cNvPr id="38" name="文本框 37">
            <a:extLst>
              <a:ext uri="{FF2B5EF4-FFF2-40B4-BE49-F238E27FC236}">
                <a16:creationId xmlns="" xmlns:a16="http://schemas.microsoft.com/office/drawing/2014/main" id="{FF94768D-30B0-44B0-A023-A30089D96162}"/>
              </a:ext>
            </a:extLst>
          </p:cNvPr>
          <p:cNvSpPr txBox="1"/>
          <p:nvPr/>
        </p:nvSpPr>
        <p:spPr>
          <a:xfrm>
            <a:off x="5836596" y="4502008"/>
            <a:ext cx="5123153"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just" defTabSz="914400" rtl="0" eaLnBrk="1" fontAlgn="auto" latinLnBrk="0" hangingPunct="0">
              <a:lnSpc>
                <a:spcPct val="100000"/>
              </a:lnSpc>
              <a:spcBef>
                <a:spcPts val="0"/>
              </a:spcBef>
              <a:spcAft>
                <a:spcPts val="0"/>
              </a:spcAft>
              <a:buClrTx/>
              <a:buSzTx/>
              <a:buFontTx/>
              <a:buNone/>
              <a:tabLst/>
              <a:defRPr/>
            </a:pPr>
            <a:r>
              <a:rPr lang="en-US" altLang="zh-CN" sz="1600" dirty="0" err="1">
                <a:solidFill>
                  <a:srgbClr val="404040"/>
                </a:solidFill>
                <a:latin typeface="OPPOSans-M"/>
                <a:ea typeface="OPPOSans-M"/>
                <a:sym typeface="OPPOSans-M"/>
              </a:rPr>
              <a:t>Lebih</a:t>
            </a:r>
            <a:r>
              <a:rPr lang="en-US" altLang="zh-CN" sz="1600" dirty="0">
                <a:solidFill>
                  <a:srgbClr val="404040"/>
                </a:solidFill>
                <a:latin typeface="OPPOSans-M"/>
                <a:ea typeface="OPPOSans-M"/>
                <a:sym typeface="OPPOSans-M"/>
              </a:rPr>
              <a:t> </a:t>
            </a:r>
            <a:r>
              <a:rPr lang="en-US" altLang="zh-CN" sz="1600" dirty="0" err="1">
                <a:solidFill>
                  <a:srgbClr val="404040"/>
                </a:solidFill>
                <a:latin typeface="OPPOSans-M"/>
                <a:ea typeface="OPPOSans-M"/>
                <a:sym typeface="OPPOSans-M"/>
              </a:rPr>
              <a:t>sedikit</a:t>
            </a:r>
            <a:r>
              <a:rPr lang="en-US" altLang="zh-CN" sz="1600" dirty="0">
                <a:solidFill>
                  <a:srgbClr val="404040"/>
                </a:solidFill>
                <a:latin typeface="OPPOSans-M"/>
                <a:ea typeface="OPPOSans-M"/>
                <a:sym typeface="OPPOSans-M"/>
              </a:rPr>
              <a:t> </a:t>
            </a:r>
            <a:r>
              <a:rPr lang="en-US" altLang="zh-CN" sz="1600" dirty="0" err="1">
                <a:solidFill>
                  <a:srgbClr val="404040"/>
                </a:solidFill>
                <a:latin typeface="OPPOSans-M"/>
                <a:ea typeface="OPPOSans-M"/>
                <a:sym typeface="OPPOSans-M"/>
              </a:rPr>
              <a:t>menarik</a:t>
            </a:r>
            <a:r>
              <a:rPr lang="en-US" altLang="zh-CN" sz="1600" dirty="0">
                <a:solidFill>
                  <a:srgbClr val="404040"/>
                </a:solidFill>
                <a:latin typeface="OPPOSans-M"/>
                <a:ea typeface="OPPOSans-M"/>
                <a:sym typeface="OPPOSans-M"/>
              </a:rPr>
              <a:t> </a:t>
            </a:r>
            <a:r>
              <a:rPr lang="en-US" altLang="zh-CN" sz="1600" dirty="0" err="1">
                <a:solidFill>
                  <a:srgbClr val="404040"/>
                </a:solidFill>
                <a:latin typeface="OPPOSans-M"/>
                <a:ea typeface="OPPOSans-M"/>
                <a:sym typeface="OPPOSans-M"/>
              </a:rPr>
              <a:t>bayangan,mata</a:t>
            </a:r>
            <a:r>
              <a:rPr lang="en-US" altLang="zh-CN" sz="1600" dirty="0">
                <a:solidFill>
                  <a:srgbClr val="404040"/>
                </a:solidFill>
                <a:latin typeface="OPPOSans-M"/>
                <a:ea typeface="OPPOSans-M"/>
                <a:sym typeface="OPPOSans-M"/>
              </a:rPr>
              <a:t> </a:t>
            </a:r>
            <a:r>
              <a:rPr lang="en-US" altLang="zh-CN" sz="1600" dirty="0" err="1">
                <a:solidFill>
                  <a:srgbClr val="404040"/>
                </a:solidFill>
                <a:latin typeface="OPPOSans-M"/>
                <a:ea typeface="OPPOSans-M"/>
                <a:sym typeface="OPPOSans-M"/>
              </a:rPr>
              <a:t>tidak</a:t>
            </a:r>
            <a:r>
              <a:rPr lang="en-US" altLang="zh-CN" sz="1600" dirty="0">
                <a:solidFill>
                  <a:srgbClr val="404040"/>
                </a:solidFill>
                <a:latin typeface="OPPOSans-M"/>
                <a:ea typeface="OPPOSans-M"/>
                <a:sym typeface="OPPOSans-M"/>
              </a:rPr>
              <a:t> </a:t>
            </a:r>
            <a:r>
              <a:rPr lang="en-US" altLang="zh-CN" sz="1600" dirty="0" err="1">
                <a:solidFill>
                  <a:srgbClr val="404040"/>
                </a:solidFill>
                <a:latin typeface="OPPOSans-M"/>
                <a:ea typeface="OPPOSans-M"/>
                <a:sym typeface="OPPOSans-M"/>
              </a:rPr>
              <a:t>akan</a:t>
            </a:r>
            <a:r>
              <a:rPr lang="en-US" altLang="zh-CN" sz="1600" dirty="0">
                <a:solidFill>
                  <a:srgbClr val="404040"/>
                </a:solidFill>
                <a:latin typeface="OPPOSans-M"/>
                <a:ea typeface="OPPOSans-M"/>
                <a:sym typeface="OPPOSans-M"/>
              </a:rPr>
              <a:t> </a:t>
            </a:r>
            <a:r>
              <a:rPr lang="en-US" altLang="zh-CN" sz="1600" dirty="0" err="1">
                <a:solidFill>
                  <a:srgbClr val="404040"/>
                </a:solidFill>
                <a:latin typeface="OPPOSans-M"/>
                <a:ea typeface="OPPOSans-M"/>
                <a:sym typeface="OPPOSans-M"/>
              </a:rPr>
              <a:t>lelah</a:t>
            </a:r>
            <a:r>
              <a:rPr lang="en-US" altLang="zh-CN" sz="1600" dirty="0">
                <a:solidFill>
                  <a:srgbClr val="404040"/>
                </a:solidFill>
                <a:latin typeface="OPPOSans-M"/>
                <a:ea typeface="OPPOSans-M"/>
                <a:sym typeface="OPPOSans-M"/>
              </a:rPr>
              <a:t> </a:t>
            </a:r>
            <a:r>
              <a:rPr lang="en-US" altLang="zh-CN" sz="1600" dirty="0" err="1">
                <a:solidFill>
                  <a:srgbClr val="404040"/>
                </a:solidFill>
                <a:latin typeface="OPPOSans-M"/>
                <a:ea typeface="OPPOSans-M"/>
                <a:sym typeface="OPPOSans-M"/>
              </a:rPr>
              <a:t>menggunakan</a:t>
            </a:r>
            <a:r>
              <a:rPr lang="en-US" altLang="zh-CN" sz="1600" dirty="0">
                <a:solidFill>
                  <a:srgbClr val="404040"/>
                </a:solidFill>
                <a:latin typeface="OPPOSans-M"/>
                <a:ea typeface="OPPOSans-M"/>
                <a:sym typeface="OPPOSans-M"/>
              </a:rPr>
              <a:t> </a:t>
            </a:r>
            <a:r>
              <a:rPr lang="en-US" altLang="zh-CN" sz="1600" dirty="0" err="1">
                <a:solidFill>
                  <a:srgbClr val="404040"/>
                </a:solidFill>
                <a:latin typeface="OPPOSans-M"/>
                <a:ea typeface="OPPOSans-M"/>
                <a:sym typeface="OPPOSans-M"/>
              </a:rPr>
              <a:t>ponsel</a:t>
            </a:r>
            <a:r>
              <a:rPr lang="en-US" altLang="zh-CN" sz="1600" dirty="0">
                <a:solidFill>
                  <a:srgbClr val="404040"/>
                </a:solidFill>
                <a:latin typeface="OPPOSans-M"/>
                <a:ea typeface="OPPOSans-M"/>
                <a:sym typeface="OPPOSans-M"/>
              </a:rPr>
              <a:t> </a:t>
            </a:r>
            <a:r>
              <a:rPr lang="en-US" altLang="zh-CN" sz="1600" dirty="0" err="1">
                <a:solidFill>
                  <a:srgbClr val="404040"/>
                </a:solidFill>
                <a:latin typeface="OPPOSans-M"/>
                <a:ea typeface="OPPOSans-M"/>
                <a:sym typeface="OPPOSans-M"/>
              </a:rPr>
              <a:t>dengan</a:t>
            </a:r>
            <a:r>
              <a:rPr lang="en-US" altLang="zh-CN" sz="1600" dirty="0">
                <a:solidFill>
                  <a:srgbClr val="404040"/>
                </a:solidFill>
                <a:latin typeface="OPPOSans-M"/>
                <a:ea typeface="OPPOSans-M"/>
                <a:sym typeface="OPPOSans-M"/>
              </a:rPr>
              <a:t> </a:t>
            </a:r>
            <a:r>
              <a:rPr lang="en-US" altLang="zh-CN" sz="1600" dirty="0" err="1">
                <a:solidFill>
                  <a:srgbClr val="404040"/>
                </a:solidFill>
                <a:latin typeface="OPPOSans-M"/>
                <a:ea typeface="OPPOSans-M"/>
                <a:sym typeface="OPPOSans-M"/>
              </a:rPr>
              <a:t>waktu</a:t>
            </a:r>
            <a:r>
              <a:rPr lang="en-US" altLang="zh-CN" sz="1600" dirty="0">
                <a:solidFill>
                  <a:srgbClr val="404040"/>
                </a:solidFill>
                <a:latin typeface="OPPOSans-M"/>
                <a:ea typeface="OPPOSans-M"/>
                <a:sym typeface="OPPOSans-M"/>
              </a:rPr>
              <a:t> yang lama.</a:t>
            </a:r>
            <a:endParaRPr kumimoji="0" lang="en-US" altLang="zh-CN" sz="16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p:txBody>
      </p:sp>
      <p:grpSp>
        <p:nvGrpSpPr>
          <p:cNvPr id="18" name="组合 17">
            <a:extLst>
              <a:ext uri="{FF2B5EF4-FFF2-40B4-BE49-F238E27FC236}">
                <a16:creationId xmlns="" xmlns:a16="http://schemas.microsoft.com/office/drawing/2014/main" id="{DA4813D3-A1F0-4082-91C7-AA82C2DD236E}"/>
              </a:ext>
            </a:extLst>
          </p:cNvPr>
          <p:cNvGrpSpPr/>
          <p:nvPr/>
        </p:nvGrpSpPr>
        <p:grpSpPr>
          <a:xfrm>
            <a:off x="1876871" y="2813452"/>
            <a:ext cx="3094824" cy="3202245"/>
            <a:chOff x="1876871" y="2813452"/>
            <a:chExt cx="3094824" cy="3202245"/>
          </a:xfrm>
        </p:grpSpPr>
        <p:sp>
          <p:nvSpPr>
            <p:cNvPr id="15" name="文本框 3">
              <a:extLst>
                <a:ext uri="{FF2B5EF4-FFF2-40B4-BE49-F238E27FC236}">
                  <a16:creationId xmlns="" xmlns:a16="http://schemas.microsoft.com/office/drawing/2014/main" id="{490B097F-A2FD-47B7-AE13-B780614F9022}"/>
                </a:ext>
              </a:extLst>
            </p:cNvPr>
            <p:cNvSpPr txBox="1"/>
            <p:nvPr/>
          </p:nvSpPr>
          <p:spPr>
            <a:xfrm>
              <a:off x="1876871" y="3344358"/>
              <a:ext cx="2618929" cy="8771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defTabSz="228553" rtl="0" eaLnBrk="1" fontAlgn="auto" latinLnBrk="0" hangingPunct="0">
                <a:lnSpc>
                  <a:spcPct val="10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rgbClr val="B963A7"/>
                  </a:solidFill>
                  <a:effectLst/>
                  <a:uLnTx/>
                  <a:uFillTx/>
                  <a:latin typeface="OPPOSans-M"/>
                  <a:ea typeface="OPPOSans-M"/>
                  <a:sym typeface="OPPOSans-M"/>
                </a:rPr>
                <a:t>90Hz</a:t>
              </a:r>
              <a:endParaRPr kumimoji="0" sz="5400" b="1" i="0" u="none" strike="noStrike" kern="0" cap="none" spc="0" normalizeH="0" baseline="0" noProof="0" dirty="0">
                <a:ln>
                  <a:noFill/>
                </a:ln>
                <a:solidFill>
                  <a:srgbClr val="B963A7"/>
                </a:solidFill>
                <a:effectLst/>
                <a:uLnTx/>
                <a:uFillTx/>
                <a:latin typeface="OPPOSans-M"/>
                <a:ea typeface="OPPOSans-M"/>
                <a:sym typeface="OPPOSans-M"/>
              </a:endParaRPr>
            </a:p>
          </p:txBody>
        </p:sp>
        <p:sp>
          <p:nvSpPr>
            <p:cNvPr id="3" name="文本框 3">
              <a:extLst>
                <a:ext uri="{FF2B5EF4-FFF2-40B4-BE49-F238E27FC236}">
                  <a16:creationId xmlns="" xmlns:a16="http://schemas.microsoft.com/office/drawing/2014/main" id="{41884650-E226-4B08-B03E-BE39FA547383}"/>
                </a:ext>
              </a:extLst>
            </p:cNvPr>
            <p:cNvSpPr txBox="1"/>
            <p:nvPr/>
          </p:nvSpPr>
          <p:spPr>
            <a:xfrm>
              <a:off x="1876871" y="4107831"/>
              <a:ext cx="2959566" cy="3539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l" defTabSz="228553" rtl="0" eaLnBrk="1" fontAlgn="auto" latinLnBrk="0" hangingPunct="0">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schemeClr val="bg1"/>
                  </a:solidFill>
                  <a:effectLst/>
                  <a:uLnTx/>
                  <a:uFillTx/>
                  <a:latin typeface="OPPOSans-M"/>
                  <a:ea typeface="OPPOSans-M"/>
                  <a:sym typeface="OPPOSans-M"/>
                </a:rPr>
                <a:t>Refresh Rate</a:t>
              </a:r>
              <a:endParaRPr kumimoji="0" sz="2000" i="0" u="none" strike="noStrike" kern="0" cap="none" spc="0" normalizeH="0" baseline="0" noProof="0" dirty="0">
                <a:ln>
                  <a:noFill/>
                </a:ln>
                <a:solidFill>
                  <a:schemeClr val="bg1"/>
                </a:solidFill>
                <a:effectLst/>
                <a:uLnTx/>
                <a:uFillTx/>
                <a:latin typeface="OPPOSans-M"/>
                <a:ea typeface="OPPOSans-M"/>
                <a:sym typeface="OPPOSans-M"/>
              </a:endParaRPr>
            </a:p>
          </p:txBody>
        </p:sp>
        <p:sp>
          <p:nvSpPr>
            <p:cNvPr id="24" name="文本框 3">
              <a:extLst>
                <a:ext uri="{FF2B5EF4-FFF2-40B4-BE49-F238E27FC236}">
                  <a16:creationId xmlns="" xmlns:a16="http://schemas.microsoft.com/office/drawing/2014/main" id="{3642B0C4-BA65-4EC7-BFBD-3D135325C94D}"/>
                </a:ext>
              </a:extLst>
            </p:cNvPr>
            <p:cNvSpPr txBox="1"/>
            <p:nvPr/>
          </p:nvSpPr>
          <p:spPr>
            <a:xfrm>
              <a:off x="1876871" y="4632635"/>
              <a:ext cx="2618929" cy="5386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l" defTabSz="228553" rtl="0" eaLnBrk="1" fontAlgn="auto" latinLnBrk="0" hangingPunct="0">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rgbClr val="B963A7"/>
                  </a:solidFill>
                  <a:effectLst/>
                  <a:uLnTx/>
                  <a:uFillTx/>
                  <a:latin typeface="OPPOSans-M"/>
                  <a:ea typeface="OPPOSans-M"/>
                  <a:sym typeface="OPPOSans-M"/>
                </a:rPr>
                <a:t>2400*1080</a:t>
              </a:r>
              <a:endParaRPr kumimoji="0" b="1" i="0" u="none" strike="noStrike" kern="0" cap="none" spc="0" normalizeH="0" baseline="0" noProof="0" dirty="0">
                <a:ln>
                  <a:noFill/>
                </a:ln>
                <a:solidFill>
                  <a:srgbClr val="B963A7"/>
                </a:solidFill>
                <a:effectLst/>
                <a:uLnTx/>
                <a:uFillTx/>
                <a:latin typeface="OPPOSans-M"/>
                <a:ea typeface="OPPOSans-M"/>
                <a:sym typeface="OPPOSans-M"/>
              </a:endParaRPr>
            </a:p>
          </p:txBody>
        </p:sp>
        <p:sp>
          <p:nvSpPr>
            <p:cNvPr id="25" name="文本框 3">
              <a:extLst>
                <a:ext uri="{FF2B5EF4-FFF2-40B4-BE49-F238E27FC236}">
                  <a16:creationId xmlns="" xmlns:a16="http://schemas.microsoft.com/office/drawing/2014/main" id="{83CFC47B-6F06-48D2-BEE4-B487A26996D5}"/>
                </a:ext>
              </a:extLst>
            </p:cNvPr>
            <p:cNvSpPr txBox="1"/>
            <p:nvPr/>
          </p:nvSpPr>
          <p:spPr>
            <a:xfrm>
              <a:off x="1876871" y="5129259"/>
              <a:ext cx="2959566" cy="3539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l" defTabSz="228553" rtl="0" eaLnBrk="1" fontAlgn="auto" latinLnBrk="0" hangingPunct="0">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schemeClr val="bg1"/>
                  </a:solidFill>
                  <a:effectLst/>
                  <a:uLnTx/>
                  <a:uFillTx/>
                  <a:latin typeface="OPPOSans-M"/>
                  <a:ea typeface="OPPOSans-M"/>
                  <a:sym typeface="OPPOSans-M"/>
                </a:rPr>
                <a:t>Resolution</a:t>
              </a:r>
              <a:endParaRPr kumimoji="0" sz="2000" i="0" u="none" strike="noStrike" kern="0" cap="none" spc="0" normalizeH="0" baseline="0" noProof="0" dirty="0">
                <a:ln>
                  <a:noFill/>
                </a:ln>
                <a:solidFill>
                  <a:schemeClr val="bg1"/>
                </a:solidFill>
                <a:effectLst/>
                <a:uLnTx/>
                <a:uFillTx/>
                <a:latin typeface="OPPOSans-M"/>
                <a:ea typeface="OPPOSans-M"/>
                <a:sym typeface="OPPOSans-M"/>
              </a:endParaRPr>
            </a:p>
          </p:txBody>
        </p:sp>
        <p:sp>
          <p:nvSpPr>
            <p:cNvPr id="26" name="文本框 3">
              <a:extLst>
                <a:ext uri="{FF2B5EF4-FFF2-40B4-BE49-F238E27FC236}">
                  <a16:creationId xmlns="" xmlns:a16="http://schemas.microsoft.com/office/drawing/2014/main" id="{E7EDBCEC-4016-413F-B334-80EDBCE25D3C}"/>
                </a:ext>
              </a:extLst>
            </p:cNvPr>
            <p:cNvSpPr txBox="1"/>
            <p:nvPr/>
          </p:nvSpPr>
          <p:spPr>
            <a:xfrm>
              <a:off x="1876871" y="5661760"/>
              <a:ext cx="2959566" cy="3539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l" defTabSz="228553" rtl="0" eaLnBrk="1" fontAlgn="auto" latinLnBrk="0" hangingPunct="0">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srgbClr val="C886BA"/>
                  </a:solidFill>
                  <a:effectLst/>
                  <a:uLnTx/>
                  <a:uFillTx/>
                  <a:latin typeface="OPPOSans-M"/>
                  <a:ea typeface="OPPOSans-M"/>
                  <a:sym typeface="OPPOSans-M"/>
                </a:rPr>
                <a:t>Neo Display</a:t>
              </a:r>
              <a:endParaRPr kumimoji="0" sz="2000" i="0" u="none" strike="noStrike" kern="0" cap="none" spc="0" normalizeH="0" baseline="0" noProof="0" dirty="0">
                <a:ln>
                  <a:noFill/>
                </a:ln>
                <a:solidFill>
                  <a:srgbClr val="C886BA"/>
                </a:solidFill>
                <a:effectLst/>
                <a:uLnTx/>
                <a:uFillTx/>
                <a:latin typeface="OPPOSans-M"/>
                <a:ea typeface="OPPOSans-M"/>
                <a:sym typeface="OPPOSans-M"/>
              </a:endParaRPr>
            </a:p>
          </p:txBody>
        </p:sp>
        <p:sp>
          <p:nvSpPr>
            <p:cNvPr id="23" name="文本框 3">
              <a:extLst>
                <a:ext uri="{FF2B5EF4-FFF2-40B4-BE49-F238E27FC236}">
                  <a16:creationId xmlns="" xmlns:a16="http://schemas.microsoft.com/office/drawing/2014/main" id="{3A5414F6-102B-432E-B8BA-D0AE5F808598}"/>
                </a:ext>
              </a:extLst>
            </p:cNvPr>
            <p:cNvSpPr txBox="1"/>
            <p:nvPr/>
          </p:nvSpPr>
          <p:spPr>
            <a:xfrm>
              <a:off x="2012129" y="2813452"/>
              <a:ext cx="2959566" cy="3539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l" defTabSz="228553" rtl="0" eaLnBrk="1" fontAlgn="auto" latinLnBrk="0" hangingPunct="0">
                <a:lnSpc>
                  <a:spcPct val="100000"/>
                </a:lnSpc>
                <a:spcBef>
                  <a:spcPts val="0"/>
                </a:spcBef>
                <a:spcAft>
                  <a:spcPts val="0"/>
                </a:spcAft>
                <a:buClrTx/>
                <a:buSzTx/>
                <a:buFontTx/>
                <a:buNone/>
                <a:tabLst/>
                <a:defRPr/>
              </a:pPr>
              <a:r>
                <a:rPr lang="en-US" sz="2000" dirty="0">
                  <a:solidFill>
                    <a:schemeClr val="bg1"/>
                  </a:solidFill>
                </a:rPr>
                <a:t>A73 5G </a:t>
              </a:r>
              <a:r>
                <a:rPr lang="en-US" altLang="zh-CN" sz="2000" dirty="0">
                  <a:solidFill>
                    <a:schemeClr val="bg1"/>
                  </a:solidFill>
                </a:rPr>
                <a:t>got</a:t>
              </a:r>
              <a:endParaRPr kumimoji="0" sz="2000" i="0" u="none" strike="noStrike" kern="0" cap="none" spc="0" normalizeH="0" baseline="0" noProof="0" dirty="0">
                <a:ln>
                  <a:noFill/>
                </a:ln>
                <a:solidFill>
                  <a:schemeClr val="bg1"/>
                </a:solidFill>
                <a:effectLst/>
                <a:uLnTx/>
                <a:uFillTx/>
                <a:sym typeface="OPPOSans-M"/>
              </a:endParaRPr>
            </a:p>
          </p:txBody>
        </p:sp>
      </p:grpSp>
    </p:spTree>
    <p:extLst>
      <p:ext uri="{BB962C8B-B14F-4D97-AF65-F5344CB8AC3E}">
        <p14:creationId xmlns="" xmlns:p14="http://schemas.microsoft.com/office/powerpoint/2010/main" val="291558684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3019">
              <a:srgbClr val="E8FDFA">
                <a:alpha val="31804"/>
              </a:srgbClr>
            </a:gs>
            <a:gs pos="66437">
              <a:srgbClr val="F3C887">
                <a:alpha val="31804"/>
              </a:srgbClr>
            </a:gs>
            <a:gs pos="99270">
              <a:srgbClr val="FF9214">
                <a:alpha val="31804"/>
              </a:srgbClr>
            </a:gs>
          </a:gsLst>
          <a:path>
            <a:fillToRect l="114863" t="109467" r="-14863" b="-9467"/>
          </a:path>
        </a:gradFill>
        <a:ln w="12700">
          <a:miter lim="400000"/>
        </a:ln>
      </a:spPr>
      <a:bodyPr lIns="0" tIns="0" rIns="0" bIns="0" rtlCol="0" anchor="ctr"/>
      <a:lstStyle>
        <a:defPPr algn="ctr" defTabSz="825500" hangingPunct="0">
          <a:defRPr sz="3100" kern="0">
            <a:solidFill>
              <a:srgbClr val="EF81BE">
                <a:alpha val="50000"/>
              </a:srgbClr>
            </a:solidFill>
            <a:latin typeface="Helvetica Neue Medium"/>
            <a:sym typeface="Helvetica Neue Medium"/>
          </a:defRPr>
        </a:defPPr>
      </a:lst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panose="02000503000000020004"/>
            <a:ea typeface="Helvetica Neue" panose="02000503000000020004"/>
            <a:cs typeface="Helvetica Neue" panose="02000503000000020004"/>
            <a:sym typeface="Helvetica Neue" panose="020005030000000200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Calibri"/>
        <a:ea typeface="Calibri"/>
        <a:cs typeface="Calibri"/>
      </a:majorFont>
      <a:minorFont>
        <a:latin typeface="Helvetica"/>
        <a:ea typeface="Helvetica"/>
        <a:cs typeface="Helvetica"/>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3_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Calibri"/>
        <a:ea typeface="Calibri"/>
        <a:cs typeface="Calibri"/>
      </a:majorFont>
      <a:minorFont>
        <a:latin typeface="Helvetica"/>
        <a:ea typeface="Helvetica"/>
        <a:cs typeface="Helvetica"/>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alpha val="75000"/>
          </a:schemeClr>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bodyPr vert="horz" lIns="91440" tIns="45720" rIns="91440" bIns="45720" rtlCol="0" anchor="ctr" anchorCtr="0">
        <a:normAutofit/>
      </a:bodyPr>
      <a:lstStyle>
        <a:defPPr marL="0" marR="0" indent="0" algn="ctr" defTabSz="914400" rtl="0" eaLnBrk="1" fontAlgn="auto" latinLnBrk="0" hangingPunct="1">
          <a:lnSpc>
            <a:spcPct val="90000"/>
          </a:lnSpc>
          <a:spcBef>
            <a:spcPct val="0"/>
          </a:spcBef>
          <a:spcAft>
            <a:spcPts val="0"/>
          </a:spcAft>
          <a:buClrTx/>
          <a:buSzTx/>
          <a:buFontTx/>
          <a:buNone/>
          <a:tabLst/>
          <a:defRPr kumimoji="0" sz="2000" b="0" i="0" u="none" strike="noStrike" kern="1200" cap="none" spc="0" normalizeH="0" baseline="0" noProof="0" dirty="0" smtClean="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13575</TotalTime>
  <Words>1468</Words>
  <Application>Microsoft Office PowerPoint</Application>
  <PresentationFormat>Custom</PresentationFormat>
  <Paragraphs>305</Paragraphs>
  <Slides>24</Slides>
  <Notes>21</Notes>
  <HiddenSlides>0</HiddenSlides>
  <MMClips>3</MMClips>
  <ScaleCrop>false</ScaleCrop>
  <HeadingPairs>
    <vt:vector size="4" baseType="variant">
      <vt:variant>
        <vt:lpstr>Theme</vt:lpstr>
      </vt:variant>
      <vt:variant>
        <vt:i4>5</vt:i4>
      </vt:variant>
      <vt:variant>
        <vt:lpstr>Slide Titles</vt:lpstr>
      </vt:variant>
      <vt:variant>
        <vt:i4>24</vt:i4>
      </vt:variant>
    </vt:vector>
  </HeadingPairs>
  <TitlesOfParts>
    <vt:vector size="29" baseType="lpstr">
      <vt:lpstr>Office 主题</vt:lpstr>
      <vt:lpstr>3_White</vt:lpstr>
      <vt:lpstr>1_Office 主题</vt:lpstr>
      <vt:lpstr>3_Office 主题</vt:lpstr>
      <vt:lpstr>Office 主题​​</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OPPO A73 5G - Masalah Umum</vt:lpstr>
      <vt:lpstr>Slide 18</vt:lpstr>
      <vt:lpstr>Slide 19</vt:lpstr>
      <vt:lpstr>OPPO A73 5G - Tindakan Pencegahan dalam Perbaikan </vt:lpstr>
      <vt:lpstr>Slide 21</vt:lpstr>
      <vt:lpstr>Slide 22</vt:lpstr>
      <vt:lpstr>Slide 23</vt:lpstr>
      <vt:lpstr>TERIMA KASIH!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匡宸乾</dc:creator>
  <cp:lastModifiedBy>Admin</cp:lastModifiedBy>
  <cp:revision>789</cp:revision>
  <dcterms:created xsi:type="dcterms:W3CDTF">2015-05-05T08:02:14Z</dcterms:created>
  <dcterms:modified xsi:type="dcterms:W3CDTF">2020-11-17T09:40:35Z</dcterms:modified>
</cp:coreProperties>
</file>