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81" r:id="rId3"/>
    <p:sldMasterId id="2147483710" r:id="rId4"/>
    <p:sldMasterId id="2147483720" r:id="rId5"/>
  </p:sldMasterIdLst>
  <p:notesMasterIdLst>
    <p:notesMasterId r:id="rId25"/>
  </p:notesMasterIdLst>
  <p:handoutMasterIdLst>
    <p:handoutMasterId r:id="rId26"/>
  </p:handoutMasterIdLst>
  <p:sldIdLst>
    <p:sldId id="543" r:id="rId6"/>
    <p:sldId id="588" r:id="rId7"/>
    <p:sldId id="424" r:id="rId8"/>
    <p:sldId id="497" r:id="rId9"/>
    <p:sldId id="498" r:id="rId10"/>
    <p:sldId id="499" r:id="rId11"/>
    <p:sldId id="575" r:id="rId12"/>
    <p:sldId id="548" r:id="rId13"/>
    <p:sldId id="606" r:id="rId14"/>
    <p:sldId id="550" r:id="rId15"/>
    <p:sldId id="500" r:id="rId16"/>
    <p:sldId id="567" r:id="rId17"/>
    <p:sldId id="577" r:id="rId18"/>
    <p:sldId id="501" r:id="rId19"/>
    <p:sldId id="534" r:id="rId20"/>
    <p:sldId id="502" r:id="rId21"/>
    <p:sldId id="536" r:id="rId22"/>
    <p:sldId id="537" r:id="rId23"/>
    <p:sldId id="343" r:id="rId2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5F7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78764" autoAdjust="0"/>
  </p:normalViewPr>
  <p:slideViewPr>
    <p:cSldViewPr snapToGrid="0" snapToObjects="1">
      <p:cViewPr varScale="1">
        <p:scale>
          <a:sx n="68" d="100"/>
          <a:sy n="68" d="100"/>
        </p:scale>
        <p:origin x="1277" y="3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53" d="100"/>
          <a:sy n="53" d="100"/>
        </p:scale>
        <p:origin x="264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2021/2/27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3" name="Shape 203"/>
          <p:cNvSpPr>
            <a:spLocks noGrp="1" noRot="1" noChangeAspect="1"/>
          </p:cNvSpPr>
          <p:nvPr>
            <p:ph type="sldImg"/>
          </p:nvPr>
        </p:nvSpPr>
        <p:spPr>
          <a:xfrm>
            <a:off x="1143000" y="685800"/>
            <a:ext cx="4572000" cy="3429000"/>
          </a:xfrm>
          <a:prstGeom prst="rect">
            <a:avLst/>
          </a:prstGeom>
        </p:spPr>
        <p:txBody>
          <a:bodyPr/>
          <a:lstStyle/>
          <a:p>
            <a:endParaRPr/>
          </a:p>
        </p:txBody>
      </p:sp>
      <p:sp>
        <p:nvSpPr>
          <p:cNvPr id="204" name="Shape 20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panose="020F0502020204030204"/>
      </a:defRPr>
    </a:lvl1pPr>
    <a:lvl2pPr indent="228600" latinLnBrk="0">
      <a:defRPr sz="1200">
        <a:latin typeface="+mn-lt"/>
        <a:ea typeface="+mn-ea"/>
        <a:cs typeface="+mn-cs"/>
        <a:sym typeface="Calibri" panose="020F0502020204030204"/>
      </a:defRPr>
    </a:lvl2pPr>
    <a:lvl3pPr indent="457200" latinLnBrk="0">
      <a:defRPr sz="1200">
        <a:latin typeface="+mn-lt"/>
        <a:ea typeface="+mn-ea"/>
        <a:cs typeface="+mn-cs"/>
        <a:sym typeface="Calibri" panose="020F0502020204030204"/>
      </a:defRPr>
    </a:lvl3pPr>
    <a:lvl4pPr indent="685800" latinLnBrk="0">
      <a:defRPr sz="1200">
        <a:latin typeface="+mn-lt"/>
        <a:ea typeface="+mn-ea"/>
        <a:cs typeface="+mn-cs"/>
        <a:sym typeface="Calibri" panose="020F0502020204030204"/>
      </a:defRPr>
    </a:lvl4pPr>
    <a:lvl5pPr indent="914400" latinLnBrk="0">
      <a:defRPr sz="1200">
        <a:latin typeface="+mn-lt"/>
        <a:ea typeface="+mn-ea"/>
        <a:cs typeface="+mn-cs"/>
        <a:sym typeface="Calibri" panose="020F0502020204030204"/>
      </a:defRPr>
    </a:lvl5pPr>
    <a:lvl6pPr indent="1143000" latinLnBrk="0">
      <a:defRPr sz="1200">
        <a:latin typeface="+mn-lt"/>
        <a:ea typeface="+mn-ea"/>
        <a:cs typeface="+mn-cs"/>
        <a:sym typeface="Calibri" panose="020F0502020204030204"/>
      </a:defRPr>
    </a:lvl6pPr>
    <a:lvl7pPr indent="1371600" latinLnBrk="0">
      <a:defRPr sz="1200">
        <a:latin typeface="+mn-lt"/>
        <a:ea typeface="+mn-ea"/>
        <a:cs typeface="+mn-cs"/>
        <a:sym typeface="Calibri" panose="020F0502020204030204"/>
      </a:defRPr>
    </a:lvl7pPr>
    <a:lvl8pPr indent="1600200" latinLnBrk="0">
      <a:defRPr sz="1200">
        <a:latin typeface="+mn-lt"/>
        <a:ea typeface="+mn-ea"/>
        <a:cs typeface="+mn-cs"/>
        <a:sym typeface="Calibri" panose="020F0502020204030204"/>
      </a:defRPr>
    </a:lvl8pPr>
    <a:lvl9pPr indent="1828800" latinLnBrk="0">
      <a:defRPr sz="1200">
        <a:latin typeface="+mn-lt"/>
        <a:ea typeface="+mn-ea"/>
        <a:cs typeface="+mn-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r>
              <a:rPr dirty="0"/>
              <a:t>【</a:t>
            </a:r>
            <a:r>
              <a:rPr dirty="0" err="1"/>
              <a:t>参考讲解</a:t>
            </a:r>
            <a:r>
              <a:rPr dirty="0"/>
              <a:t>】</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在</a:t>
            </a:r>
            <a:r>
              <a:rPr lang="en-US" altLang="zh-CN" dirty="0" err="1"/>
              <a:t>ColorOS</a:t>
            </a:r>
            <a:r>
              <a:rPr lang="zh-CN" altLang="en-US" dirty="0"/>
              <a:t>领域，我们还有很多好用的功能，像三指截屏、智能侧边栏等等，这些功能我们都会在</a:t>
            </a:r>
            <a:r>
              <a:rPr lang="en-US" altLang="zh-CN" dirty="0" err="1"/>
              <a:t>ColorOS</a:t>
            </a:r>
            <a:r>
              <a:rPr lang="zh-CN" altLang="en-US" dirty="0"/>
              <a:t>的专项培训中给大家详细介绍！</a:t>
            </a:r>
            <a:endParaRPr lang="en-US" altLang="zh-CN"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因此，可以说</a:t>
            </a:r>
            <a:r>
              <a:rPr lang="en-US" altLang="zh-CN" dirty="0"/>
              <a:t>Reno3 Pro</a:t>
            </a:r>
            <a:r>
              <a:rPr lang="zh-CN" altLang="en-US" dirty="0"/>
              <a:t>是不折不扣的“全能影像”</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 name="Shape 2369"/>
          <p:cNvSpPr>
            <a:spLocks noGrp="1" noRot="1" noChangeAspect="1"/>
          </p:cNvSpPr>
          <p:nvPr>
            <p:ph type="sldImg"/>
          </p:nvPr>
        </p:nvSpPr>
        <p:spPr>
          <a:xfrm>
            <a:off x="381000" y="685800"/>
            <a:ext cx="6096000" cy="3429000"/>
          </a:xfrm>
          <a:prstGeom prst="rect">
            <a:avLst/>
          </a:prstGeom>
        </p:spPr>
        <p:txBody>
          <a:bodyPr/>
          <a:lstStyle/>
          <a:p>
            <a:endParaRPr/>
          </a:p>
        </p:txBody>
      </p:sp>
      <p:sp>
        <p:nvSpPr>
          <p:cNvPr id="2370" name="Shape 2370"/>
          <p:cNvSpPr>
            <a:spLocks noGrp="1"/>
          </p:cNvSpPr>
          <p:nvPr>
            <p:ph type="body" sz="quarter" idx="1"/>
          </p:nvPr>
        </p:nvSpPr>
        <p:spPr>
          <a:prstGeom prst="rect">
            <a:avLst/>
          </a:prstGeom>
        </p:spPr>
        <p:txBody>
          <a:bodyPr/>
          <a:lstStyle/>
          <a:p>
            <a:pPr defTabSz="457200">
              <a:lnSpc>
                <a:spcPct val="118000"/>
              </a:lnSpc>
              <a:defRPr sz="1700" b="1" spc="170">
                <a:latin typeface="+mj-lt"/>
                <a:ea typeface="+mj-ea"/>
                <a:cs typeface="+mj-cs"/>
                <a:sym typeface="Helvetica"/>
              </a:defRPr>
            </a:pPr>
            <a:r>
              <a:t>【参考讲解】</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t>2019年市场竞争变得非常激烈，我们OPPO人要“无所畏惧，勇往直前”，卖爆 Reno3系列！！！</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【Note】</a:t>
            </a:r>
          </a:p>
          <a:p>
            <a:r>
              <a:rPr lang="en-US" altLang="zh-CN" dirty="0"/>
              <a:t>According to the PPT</a:t>
            </a:r>
            <a:endParaRPr lang="zh-CN" altLang="en-US" dirty="0"/>
          </a:p>
        </p:txBody>
      </p:sp>
      <p:sp>
        <p:nvSpPr>
          <p:cNvPr id="4" name="灯片编号占位符 3"/>
          <p:cNvSpPr>
            <a:spLocks noGrp="1"/>
          </p:cNvSpPr>
          <p:nvPr>
            <p:ph type="sldNum" sz="quarter" idx="5"/>
          </p:nvPr>
        </p:nvSpPr>
        <p:spPr/>
        <p:txBody>
          <a:bodyPr/>
          <a:lstStyle/>
          <a:p>
            <a:fld id="{525ADC24-83D3-4090-A31B-1161E0D099CC}" type="slidenum">
              <a:rPr lang="zh-CN" altLang="en-US" smtClean="0"/>
              <a:t>9</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21"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96" name="标题文本"/>
          <p:cNvSpPr txBox="1">
            <a:spLocks noGrp="1"/>
          </p:cNvSpPr>
          <p:nvPr>
            <p:ph type="title" hasCustomPrompt="1"/>
          </p:nvPr>
        </p:nvSpPr>
        <p:spPr>
          <a:xfrm>
            <a:off x="4787900" y="2619375"/>
            <a:ext cx="2616200" cy="825500"/>
          </a:xfrm>
          <a:prstGeom prst="rect">
            <a:avLst/>
          </a:prstGeom>
        </p:spPr>
        <p:txBody>
          <a:bodyPr lIns="12700" tIns="12700" rIns="12700" bIns="12700" anchor="b"/>
          <a:lstStyle>
            <a:lvl1pPr algn="ctr" defTabSz="410210">
              <a:lnSpc>
                <a:spcPct val="100000"/>
              </a:lnSpc>
              <a:defRPr sz="5400">
                <a:latin typeface="Helvetica Neue Medium"/>
                <a:ea typeface="Helvetica Neue Medium"/>
                <a:cs typeface="Helvetica Neue Medium"/>
                <a:sym typeface="Helvetica Neue Medium"/>
              </a:defRPr>
            </a:lvl1pPr>
          </a:lstStyle>
          <a:p>
            <a:r>
              <a:t>标题文本</a:t>
            </a:r>
          </a:p>
        </p:txBody>
      </p:sp>
      <p:sp>
        <p:nvSpPr>
          <p:cNvPr id="97" name="正文级别 1…"/>
          <p:cNvSpPr txBox="1">
            <a:spLocks noGrp="1"/>
          </p:cNvSpPr>
          <p:nvPr>
            <p:ph type="body" sz="quarter" idx="1" hasCustomPrompt="1"/>
          </p:nvPr>
        </p:nvSpPr>
        <p:spPr>
          <a:xfrm>
            <a:off x="4787900" y="3470275"/>
            <a:ext cx="2616200" cy="282575"/>
          </a:xfrm>
          <a:prstGeom prst="rect">
            <a:avLst/>
          </a:prstGeom>
        </p:spPr>
        <p:txBody>
          <a:bodyPr lIns="12700" tIns="12700" rIns="12700" bIns="12700"/>
          <a:lstStyle>
            <a:lvl1pPr marL="0" indent="0" algn="ctr" defTabSz="410210">
              <a:lnSpc>
                <a:spcPct val="100000"/>
              </a:lnSpc>
              <a:spcBef>
                <a:spcPts val="0"/>
              </a:spcBef>
              <a:buSzTx/>
              <a:buFontTx/>
              <a:buNone/>
              <a:defRPr sz="2400">
                <a:latin typeface="Helvetica Neue"/>
                <a:ea typeface="Helvetica Neue"/>
                <a:cs typeface="Helvetica Neue"/>
                <a:sym typeface="Helvetica Neue"/>
              </a:defRPr>
            </a:lvl1pPr>
            <a:lvl2pPr marL="0" indent="0" algn="ctr" defTabSz="410210">
              <a:lnSpc>
                <a:spcPct val="100000"/>
              </a:lnSpc>
              <a:spcBef>
                <a:spcPts val="0"/>
              </a:spcBef>
              <a:buSzTx/>
              <a:buFontTx/>
              <a:buNone/>
              <a:defRPr sz="2400">
                <a:latin typeface="Helvetica Neue"/>
                <a:ea typeface="Helvetica Neue"/>
                <a:cs typeface="Helvetica Neue"/>
                <a:sym typeface="Helvetica Neue"/>
              </a:defRPr>
            </a:lvl2pPr>
            <a:lvl3pPr marL="0" indent="0" algn="ctr" defTabSz="410210">
              <a:lnSpc>
                <a:spcPct val="100000"/>
              </a:lnSpc>
              <a:spcBef>
                <a:spcPts val="0"/>
              </a:spcBef>
              <a:buSzTx/>
              <a:buFontTx/>
              <a:buNone/>
              <a:defRPr sz="2400">
                <a:latin typeface="Helvetica Neue"/>
                <a:ea typeface="Helvetica Neue"/>
                <a:cs typeface="Helvetica Neue"/>
                <a:sym typeface="Helvetica Neue"/>
              </a:defRPr>
            </a:lvl3pPr>
            <a:lvl4pPr marL="0" indent="0" algn="ctr" defTabSz="410210">
              <a:lnSpc>
                <a:spcPct val="100000"/>
              </a:lnSpc>
              <a:spcBef>
                <a:spcPts val="0"/>
              </a:spcBef>
              <a:buSzTx/>
              <a:buFontTx/>
              <a:buNone/>
              <a:defRPr sz="2400">
                <a:latin typeface="Helvetica Neue"/>
                <a:ea typeface="Helvetica Neue"/>
                <a:cs typeface="Helvetica Neue"/>
                <a:sym typeface="Helvetica Neue"/>
              </a:defRPr>
            </a:lvl4pPr>
            <a:lvl5pPr marL="0" indent="0" algn="ctr" defTabSz="410210">
              <a:lnSpc>
                <a:spcPct val="100000"/>
              </a:lnSpc>
              <a:spcBef>
                <a:spcPts val="0"/>
              </a:spcBef>
              <a:buSzTx/>
              <a:buFontTx/>
              <a:buNone/>
              <a:defRPr sz="24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98" name="幻灯片编号"/>
          <p:cNvSpPr txBox="1">
            <a:spLocks noGrp="1"/>
          </p:cNvSpPr>
          <p:nvPr>
            <p:ph type="sldNum" sz="quarter" idx="2"/>
          </p:nvPr>
        </p:nvSpPr>
        <p:spPr>
          <a:xfrm>
            <a:off x="6005491" y="4533900"/>
            <a:ext cx="179325" cy="174117"/>
          </a:xfrm>
          <a:prstGeom prst="rect">
            <a:avLst/>
          </a:prstGeom>
        </p:spPr>
        <p:txBody>
          <a:bodyPr lIns="12700" tIns="12700" rIns="12700" bIns="12700"/>
          <a:lstStyle>
            <a:lvl1pPr algn="ctr" defTabSz="410210">
              <a:defRPr sz="1000">
                <a:latin typeface="Helvetica Neue Thin"/>
                <a:ea typeface="Helvetica Neue Thin"/>
                <a:cs typeface="Helvetica Neue Thin"/>
                <a:sym typeface="Helvetica Neue Thin"/>
              </a:defRPr>
            </a:lvl1p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05" name="标题文本"/>
          <p:cNvSpPr txBox="1">
            <a:spLocks noGrp="1"/>
          </p:cNvSpPr>
          <p:nvPr>
            <p:ph type="title" hasCustomPrompt="1"/>
          </p:nvPr>
        </p:nvSpPr>
        <p:spPr>
          <a:xfrm>
            <a:off x="3010370" y="2078096"/>
            <a:ext cx="6171260" cy="1377245"/>
          </a:xfrm>
          <a:prstGeom prst="rect">
            <a:avLst/>
          </a:prstGeom>
        </p:spPr>
        <p:txBody>
          <a:bodyPr lIns="15051" tIns="15051" rIns="15051" bIns="15051"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06" name="正文级别 1…"/>
          <p:cNvSpPr txBox="1">
            <a:spLocks noGrp="1"/>
          </p:cNvSpPr>
          <p:nvPr>
            <p:ph type="body" sz="quarter" idx="1" hasCustomPrompt="1"/>
          </p:nvPr>
        </p:nvSpPr>
        <p:spPr>
          <a:xfrm>
            <a:off x="3010370" y="3492970"/>
            <a:ext cx="6171260" cy="470371"/>
          </a:xfrm>
          <a:prstGeom prst="rect">
            <a:avLst/>
          </a:prstGeom>
        </p:spPr>
        <p:txBody>
          <a:bodyPr lIns="15051" tIns="15051" rIns="15051" bIns="15051"/>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7" name="幻灯片编号"/>
          <p:cNvSpPr txBox="1">
            <a:spLocks noGrp="1"/>
          </p:cNvSpPr>
          <p:nvPr>
            <p:ph type="sldNum" sz="quarter" idx="2"/>
          </p:nvPr>
        </p:nvSpPr>
        <p:spPr>
          <a:xfrm>
            <a:off x="5995043" y="5272851"/>
            <a:ext cx="198151" cy="191152"/>
          </a:xfrm>
          <a:prstGeom prst="rect">
            <a:avLst/>
          </a:prstGeom>
        </p:spPr>
        <p:txBody>
          <a:bodyPr lIns="15051" tIns="15051" rIns="15051" bIns="15051"/>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1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6" name="幻灯片编号"/>
          <p:cNvSpPr txBox="1">
            <a:spLocks noGrp="1"/>
          </p:cNvSpPr>
          <p:nvPr>
            <p:ph type="sldNum" sz="quarter" idx="2"/>
          </p:nvPr>
        </p:nvSpPr>
        <p:spPr>
          <a:xfrm>
            <a:off x="5976340" y="6540500"/>
            <a:ext cx="232970" cy="236880"/>
          </a:xfrm>
          <a:prstGeom prst="rect">
            <a:avLst/>
          </a:prstGeom>
        </p:spPr>
        <p:txBody>
          <a:bodyPr lIns="25400" tIns="25400" rIns="25400" bIns="25400"/>
          <a:lstStyle>
            <a:lvl1pPr algn="ctr" defTabSz="412750">
              <a:defRPr sz="12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幻灯片">
    <p:bg>
      <p:bgPr>
        <a:solidFill>
          <a:srgbClr val="FFFFFF"/>
        </a:solidFill>
        <a:effectLst/>
      </p:bgPr>
    </p:bg>
    <p:spTree>
      <p:nvGrpSpPr>
        <p:cNvPr id="1" name=""/>
        <p:cNvGrpSpPr/>
        <p:nvPr/>
      </p:nvGrpSpPr>
      <p:grpSpPr>
        <a:xfrm>
          <a:off x="0" y="0"/>
          <a:ext cx="0" cy="0"/>
          <a:chOff x="0" y="0"/>
          <a:chExt cx="0" cy="0"/>
        </a:xfrm>
      </p:grpSpPr>
      <p:sp>
        <p:nvSpPr>
          <p:cNvPr id="123"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24"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25"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sp>
        <p:nvSpPr>
          <p:cNvPr id="132" name="标题文本"/>
          <p:cNvSpPr txBox="1">
            <a:spLocks noGrp="1"/>
          </p:cNvSpPr>
          <p:nvPr>
            <p:ph type="title" hasCustomPrompt="1"/>
          </p:nvPr>
        </p:nvSpPr>
        <p:spPr>
          <a:xfrm>
            <a:off x="838200" y="365125"/>
            <a:ext cx="10515600" cy="1325563"/>
          </a:xfrm>
          <a:prstGeom prst="rect">
            <a:avLst/>
          </a:prstGeom>
        </p:spPr>
        <p:txBody>
          <a:bodyPr anchor="ctr"/>
          <a:lstStyle/>
          <a:p>
            <a:r>
              <a:t>标题文本</a:t>
            </a:r>
          </a:p>
        </p:txBody>
      </p:sp>
      <p:sp>
        <p:nvSpPr>
          <p:cNvPr id="133"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34"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41" name="线条"/>
          <p:cNvSpPr/>
          <p:nvPr/>
        </p:nvSpPr>
        <p:spPr>
          <a:xfrm flipV="1">
            <a:off x="2485587"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2" name="线条"/>
          <p:cNvSpPr/>
          <p:nvPr/>
        </p:nvSpPr>
        <p:spPr>
          <a:xfrm flipV="1">
            <a:off x="9706412"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3" name="幻灯片编号"/>
          <p:cNvSpPr txBox="1">
            <a:spLocks noGrp="1"/>
          </p:cNvSpPr>
          <p:nvPr>
            <p:ph type="sldNum" sz="quarter" idx="2"/>
          </p:nvPr>
        </p:nvSpPr>
        <p:spPr>
          <a:xfrm>
            <a:off x="5996460" y="5270500"/>
            <a:ext cx="196258" cy="191050"/>
          </a:xfrm>
          <a:prstGeom prst="rect">
            <a:avLst/>
          </a:prstGeom>
        </p:spPr>
        <p:txBody>
          <a:bodyPr lIns="21166" tIns="21166" rIns="21166" bIns="21166"/>
          <a:lstStyle>
            <a:lvl1pPr algn="ctr" defTabSz="410210">
              <a:defRPr sz="10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50" name="标题文本"/>
          <p:cNvSpPr txBox="1">
            <a:spLocks noGrp="1"/>
          </p:cNvSpPr>
          <p:nvPr>
            <p:ph type="title" hasCustomPrompt="1"/>
          </p:nvPr>
        </p:nvSpPr>
        <p:spPr>
          <a:xfrm>
            <a:off x="4543908" y="2468360"/>
            <a:ext cx="3104184" cy="979477"/>
          </a:xfrm>
          <a:prstGeom prst="rect">
            <a:avLst/>
          </a:prstGeom>
        </p:spPr>
        <p:txBody>
          <a:bodyPr lIns="15068" tIns="15068" rIns="15068" bIns="1506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51" name="正文级别 1…"/>
          <p:cNvSpPr txBox="1">
            <a:spLocks noGrp="1"/>
          </p:cNvSpPr>
          <p:nvPr>
            <p:ph type="body" sz="quarter" idx="1" hasCustomPrompt="1"/>
          </p:nvPr>
        </p:nvSpPr>
        <p:spPr>
          <a:xfrm>
            <a:off x="4543908" y="3474206"/>
            <a:ext cx="3104184" cy="335283"/>
          </a:xfrm>
          <a:prstGeom prst="rect">
            <a:avLst/>
          </a:prstGeom>
        </p:spPr>
        <p:txBody>
          <a:bodyPr lIns="15068" tIns="15068" rIns="15068" bIns="15068"/>
          <a:lstStyle>
            <a:lvl1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2" name="幻灯片编号"/>
          <p:cNvSpPr txBox="1">
            <a:spLocks noGrp="1"/>
          </p:cNvSpPr>
          <p:nvPr>
            <p:ph type="sldNum" sz="quarter" idx="2"/>
          </p:nvPr>
        </p:nvSpPr>
        <p:spPr>
          <a:xfrm>
            <a:off x="5995903" y="4739989"/>
            <a:ext cx="198185" cy="191187"/>
          </a:xfrm>
          <a:prstGeom prst="rect">
            <a:avLst/>
          </a:prstGeom>
        </p:spPr>
        <p:txBody>
          <a:bodyPr lIns="15068" tIns="15068" rIns="15068" bIns="15068"/>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pic>
        <p:nvPicPr>
          <p:cNvPr id="159" name="图片 6" descr="图片 6"/>
          <p:cNvPicPr>
            <a:picLocks noChangeAspect="1"/>
          </p:cNvPicPr>
          <p:nvPr/>
        </p:nvPicPr>
        <p:blipFill>
          <a:blip r:embed="rId2"/>
          <a:srcRect l="19391" r="18735"/>
          <a:stretch>
            <a:fillRect/>
          </a:stretch>
        </p:blipFill>
        <p:spPr>
          <a:xfrm>
            <a:off x="0" y="0"/>
            <a:ext cx="12192000" cy="6858000"/>
          </a:xfrm>
          <a:prstGeom prst="rect">
            <a:avLst/>
          </a:prstGeom>
          <a:ln w="12700">
            <a:miter lim="400000"/>
            <a:headEnd/>
            <a:tailEnd/>
          </a:ln>
        </p:spPr>
      </p:pic>
      <p:pic>
        <p:nvPicPr>
          <p:cNvPr id="160" name="图片 8" descr="图片 8"/>
          <p:cNvPicPr>
            <a:picLocks noChangeAspect="1"/>
          </p:cNvPicPr>
          <p:nvPr/>
        </p:nvPicPr>
        <p:blipFill>
          <a:blip r:embed="rId3"/>
          <a:srcRect r="26880"/>
          <a:stretch>
            <a:fillRect/>
          </a:stretch>
        </p:blipFill>
        <p:spPr>
          <a:xfrm>
            <a:off x="-1" y="-3175"/>
            <a:ext cx="12192001" cy="6858000"/>
          </a:xfrm>
          <a:prstGeom prst="rect">
            <a:avLst/>
          </a:prstGeom>
          <a:ln w="12700">
            <a:miter lim="400000"/>
            <a:headEnd/>
            <a:tailEnd/>
          </a:ln>
        </p:spPr>
      </p:pic>
      <p:pic>
        <p:nvPicPr>
          <p:cNvPr id="161" name="图片 9" descr="图片 9"/>
          <p:cNvPicPr>
            <a:picLocks noChangeAspect="1"/>
          </p:cNvPicPr>
          <p:nvPr/>
        </p:nvPicPr>
        <p:blipFill>
          <a:blip r:embed="rId4"/>
          <a:stretch>
            <a:fillRect/>
          </a:stretch>
        </p:blipFill>
        <p:spPr>
          <a:xfrm>
            <a:off x="0" y="-6350"/>
            <a:ext cx="12192000" cy="6858000"/>
          </a:xfrm>
          <a:prstGeom prst="rect">
            <a:avLst/>
          </a:prstGeom>
          <a:ln w="12700">
            <a:miter lim="400000"/>
            <a:headEnd/>
            <a:tailEnd/>
          </a:ln>
        </p:spPr>
      </p:pic>
      <p:pic>
        <p:nvPicPr>
          <p:cNvPr id="162" name="图片 11" descr="图片 11"/>
          <p:cNvPicPr>
            <a:picLocks noChangeAspect="1"/>
          </p:cNvPicPr>
          <p:nvPr/>
        </p:nvPicPr>
        <p:blipFill>
          <a:blip r:embed="rId5"/>
          <a:stretch>
            <a:fillRect/>
          </a:stretch>
        </p:blipFill>
        <p:spPr>
          <a:xfrm>
            <a:off x="0" y="-3175"/>
            <a:ext cx="12192000" cy="6971788"/>
          </a:xfrm>
          <a:prstGeom prst="rect">
            <a:avLst/>
          </a:prstGeom>
          <a:ln w="12700">
            <a:miter lim="400000"/>
            <a:headEnd/>
            <a:tailEnd/>
          </a:ln>
        </p:spPr>
      </p:pic>
      <p:sp>
        <p:nvSpPr>
          <p:cNvPr id="163" name="标题文本"/>
          <p:cNvSpPr txBox="1">
            <a:spLocks noGrp="1"/>
          </p:cNvSpPr>
          <p:nvPr>
            <p:ph type="title" hasCustomPrompt="1"/>
          </p:nvPr>
        </p:nvSpPr>
        <p:spPr>
          <a:xfrm>
            <a:off x="838200" y="365125"/>
            <a:ext cx="10515600" cy="1325563"/>
          </a:xfrm>
          <a:prstGeom prst="rect">
            <a:avLst/>
          </a:prstGeom>
        </p:spPr>
        <p:txBody>
          <a:bodyPr anchor="ctr"/>
          <a:lstStyle>
            <a:lvl1pPr>
              <a:defRPr>
                <a:latin typeface="Arial" panose="020B0604020202020204"/>
                <a:ea typeface="Arial" panose="020B0604020202020204"/>
                <a:cs typeface="Arial" panose="020B0604020202020204"/>
                <a:sym typeface="Arial" panose="020B0604020202020204"/>
              </a:defRPr>
            </a:lvl1pPr>
          </a:lstStyle>
          <a:p>
            <a:r>
              <a:t>标题文本</a:t>
            </a:r>
          </a:p>
        </p:txBody>
      </p:sp>
      <p:sp>
        <p:nvSpPr>
          <p:cNvPr id="164" name="正文级别 1…"/>
          <p:cNvSpPr txBox="1">
            <a:spLocks noGrp="1"/>
          </p:cNvSpPr>
          <p:nvPr>
            <p:ph type="body" idx="1" hasCustomPrompt="1"/>
          </p:nvPr>
        </p:nvSpPr>
        <p:spPr>
          <a:xfrm>
            <a:off x="838200" y="1825625"/>
            <a:ext cx="10515600" cy="4351338"/>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vl2pPr>
              <a:defRPr>
                <a:latin typeface="Arial" panose="020B0604020202020204"/>
                <a:ea typeface="Arial" panose="020B0604020202020204"/>
                <a:cs typeface="Arial" panose="020B0604020202020204"/>
                <a:sym typeface="Arial" panose="020B0604020202020204"/>
              </a:defRPr>
            </a:lvl2pPr>
            <a:lvl3pPr>
              <a:defRPr>
                <a:latin typeface="Arial" panose="020B0604020202020204"/>
                <a:ea typeface="Arial" panose="020B0604020202020204"/>
                <a:cs typeface="Arial" panose="020B0604020202020204"/>
                <a:sym typeface="Arial" panose="020B0604020202020204"/>
              </a:defRPr>
            </a:lvl3pPr>
            <a:lvl4pPr>
              <a:defRPr>
                <a:latin typeface="Arial" panose="020B0604020202020204"/>
                <a:ea typeface="Arial" panose="020B0604020202020204"/>
                <a:cs typeface="Arial" panose="020B0604020202020204"/>
                <a:sym typeface="Arial" panose="020B0604020202020204"/>
              </a:defRPr>
            </a:lvl4pPr>
            <a:lvl5pPr>
              <a:defRPr>
                <a:latin typeface="Arial" panose="020B0604020202020204"/>
                <a:ea typeface="Arial" panose="020B0604020202020204"/>
                <a:cs typeface="Arial" panose="020B0604020202020204"/>
                <a:sym typeface="Arial" panose="020B0604020202020204"/>
              </a:defRPr>
            </a:lvl5pPr>
          </a:lstStyle>
          <a:p>
            <a:r>
              <a:t>正文级别 1</a:t>
            </a:r>
          </a:p>
          <a:p>
            <a:pPr lvl="1"/>
            <a:r>
              <a:t>正文级别 2</a:t>
            </a:r>
          </a:p>
          <a:p>
            <a:pPr lvl="2"/>
            <a:r>
              <a:t>正文级别 3</a:t>
            </a:r>
          </a:p>
          <a:p>
            <a:pPr lvl="3"/>
            <a:r>
              <a:t>正文级别 4</a:t>
            </a:r>
          </a:p>
          <a:p>
            <a:pPr lvl="4"/>
            <a:r>
              <a:t>正文级别 5</a:t>
            </a:r>
          </a:p>
        </p:txBody>
      </p:sp>
      <p:sp>
        <p:nvSpPr>
          <p:cNvPr id="165" name="幻灯片编号"/>
          <p:cNvSpPr txBox="1">
            <a:spLocks noGrp="1"/>
          </p:cNvSpPr>
          <p:nvPr>
            <p:ph type="sldNum" sz="quarter" idx="2"/>
          </p:nvPr>
        </p:nvSpPr>
        <p:spPr>
          <a:xfrm>
            <a:off x="11080144" y="6406785"/>
            <a:ext cx="273657" cy="264255"/>
          </a:xfrm>
          <a:prstGeom prst="rect">
            <a:avLst/>
          </a:prstGeom>
        </p:spPr>
        <p:txBody>
          <a:bodyPr anchor="ctr"/>
          <a:lstStyle>
            <a:lvl1pPr algn="r">
              <a:defRPr sz="1200">
                <a:solidFill>
                  <a:srgbClr val="888888"/>
                </a:solidFill>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pic>
        <p:nvPicPr>
          <p:cNvPr id="172" name="222222.png" descr="222222.png"/>
          <p:cNvPicPr>
            <a:picLocks noChangeAspect="1"/>
          </p:cNvPicPr>
          <p:nvPr/>
        </p:nvPicPr>
        <p:blipFill>
          <a:blip r:embed="rId2"/>
          <a:stretch>
            <a:fillRect/>
          </a:stretch>
        </p:blipFill>
        <p:spPr>
          <a:xfrm>
            <a:off x="0" y="834957"/>
            <a:ext cx="12192001" cy="5188086"/>
          </a:xfrm>
          <a:prstGeom prst="rect">
            <a:avLst/>
          </a:prstGeom>
          <a:ln w="12700">
            <a:miter lim="400000"/>
            <a:headEnd/>
            <a:tailEnd/>
          </a:ln>
        </p:spPr>
      </p:pic>
      <p:sp>
        <p:nvSpPr>
          <p:cNvPr id="173" name="幻灯片编号"/>
          <p:cNvSpPr txBox="1">
            <a:spLocks noGrp="1"/>
          </p:cNvSpPr>
          <p:nvPr>
            <p:ph type="sldNum" sz="quarter" idx="2"/>
          </p:nvPr>
        </p:nvSpPr>
        <p:spPr>
          <a:xfrm>
            <a:off x="6094198" y="5779851"/>
            <a:ext cx="208007" cy="206443"/>
          </a:xfrm>
          <a:prstGeom prst="rect">
            <a:avLst/>
          </a:prstGeom>
          <a:ln w="3175"/>
        </p:spPr>
        <p:txBody>
          <a:bodyPr lIns="27021" tIns="27021" rIns="27021" bIns="27021"/>
          <a:lstStyle>
            <a:lvl1pPr defTabSz="228600">
              <a:defRPr sz="10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rot="10800000" flipH="1">
            <a:off x="-1" y="1406564"/>
            <a:ext cx="12199174" cy="4066392"/>
          </a:xfrm>
          <a:prstGeom prst="rect">
            <a:avLst/>
          </a:prstGeom>
          <a:ln w="12700">
            <a:miter lim="400000"/>
            <a:headEnd/>
            <a:tailEnd/>
          </a:ln>
        </p:spPr>
      </p:pic>
      <p:sp>
        <p:nvSpPr>
          <p:cNvPr id="181" name="幻灯片编号"/>
          <p:cNvSpPr txBox="1">
            <a:spLocks noGrp="1"/>
          </p:cNvSpPr>
          <p:nvPr>
            <p:ph type="sldNum" sz="quarter" idx="2"/>
          </p:nvPr>
        </p:nvSpPr>
        <p:spPr>
          <a:xfrm>
            <a:off x="5892800" y="4985155"/>
            <a:ext cx="2844801" cy="340815"/>
          </a:xfrm>
          <a:prstGeom prst="rect">
            <a:avLst/>
          </a:prstGeom>
        </p:spPr>
        <p:txBody>
          <a:bodyPr lIns="103273" tIns="103273" rIns="103273" bIns="103273" anchor="ctr"/>
          <a:lstStyle>
            <a:lvl1pPr algn="r" defTabSz="1750695">
              <a:defRPr sz="11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标题文本"/>
          <p:cNvSpPr txBox="1">
            <a:spLocks noGrp="1"/>
          </p:cNvSpPr>
          <p:nvPr>
            <p:ph type="title" hasCustomPrompt="1"/>
          </p:nvPr>
        </p:nvSpPr>
        <p:spPr>
          <a:xfrm>
            <a:off x="831850" y="1709738"/>
            <a:ext cx="10515600" cy="2852737"/>
          </a:xfrm>
          <a:prstGeom prst="rect">
            <a:avLst/>
          </a:prstGeom>
        </p:spPr>
        <p:txBody>
          <a:bodyPr anchor="b"/>
          <a:lstStyle>
            <a:lvl1pPr>
              <a:defRPr sz="6000"/>
            </a:lvl1pPr>
          </a:lstStyle>
          <a:p>
            <a:r>
              <a:t>标题文本</a:t>
            </a:r>
          </a:p>
        </p:txBody>
      </p:sp>
      <p:sp>
        <p:nvSpPr>
          <p:cNvPr id="30" name="正文级别 1…"/>
          <p:cNvSpPr txBox="1">
            <a:spLocks noGrp="1"/>
          </p:cNvSpPr>
          <p:nvPr>
            <p:ph type="body" sz="quarter" idx="1" hasCustomPrompt="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88" name="幻灯片编号"/>
          <p:cNvSpPr txBox="1">
            <a:spLocks noGrp="1"/>
          </p:cNvSpPr>
          <p:nvPr>
            <p:ph type="sldNum" sz="quarter" idx="2"/>
          </p:nvPr>
        </p:nvSpPr>
        <p:spPr>
          <a:xfrm>
            <a:off x="5981979" y="6536531"/>
            <a:ext cx="223279" cy="274638"/>
          </a:xfrm>
          <a:prstGeom prst="rect">
            <a:avLst/>
          </a:prstGeom>
        </p:spPr>
        <p:txBody>
          <a:bodyPr lIns="35718" tIns="35718" rIns="35718" bIns="35718"/>
          <a:lstStyle>
            <a:lvl1pPr algn="ctr" defTabSz="410210">
              <a:defRPr sz="1100">
                <a:latin typeface="PingFang SC Light"/>
                <a:ea typeface="PingFang SC Light"/>
                <a:cs typeface="PingFang SC Light"/>
                <a:sym typeface="PingFang SC Light"/>
              </a:defRPr>
            </a:lvl1pPr>
          </a:lstStyle>
          <a:p>
            <a:fld id="{86CB4B4D-7CA3-9044-876B-883B54F8677D}" type="slidenum">
              <a:r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195"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b="1">
                <a:latin typeface="+mj-lt"/>
                <a:ea typeface="+mj-ea"/>
                <a:cs typeface="+mj-cs"/>
                <a:sym typeface="Helvetica"/>
              </a:defRPr>
            </a:lvl1pPr>
          </a:lstStyle>
          <a:p>
            <a:r>
              <a:t>标题文本</a:t>
            </a:r>
          </a:p>
        </p:txBody>
      </p:sp>
      <p:sp>
        <p:nvSpPr>
          <p:cNvPr id="196"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latin typeface="+mj-lt"/>
                <a:ea typeface="+mj-ea"/>
                <a:cs typeface="+mj-cs"/>
                <a:sym typeface="Helvetica"/>
              </a:defRPr>
            </a:lvl1pPr>
            <a:lvl2pPr marL="0" indent="0" algn="ctr" defTabSz="412750">
              <a:lnSpc>
                <a:spcPct val="100000"/>
              </a:lnSpc>
              <a:spcBef>
                <a:spcPts val="0"/>
              </a:spcBef>
              <a:buSzTx/>
              <a:buFontTx/>
              <a:buNone/>
              <a:defRPr sz="2600">
                <a:latin typeface="+mj-lt"/>
                <a:ea typeface="+mj-ea"/>
                <a:cs typeface="+mj-cs"/>
                <a:sym typeface="Helvetica"/>
              </a:defRPr>
            </a:lvl2pPr>
            <a:lvl3pPr marL="0" indent="0" algn="ctr" defTabSz="412750">
              <a:lnSpc>
                <a:spcPct val="100000"/>
              </a:lnSpc>
              <a:spcBef>
                <a:spcPts val="0"/>
              </a:spcBef>
              <a:buSzTx/>
              <a:buFontTx/>
              <a:buNone/>
              <a:defRPr sz="2600">
                <a:latin typeface="+mj-lt"/>
                <a:ea typeface="+mj-ea"/>
                <a:cs typeface="+mj-cs"/>
                <a:sym typeface="Helvetica"/>
              </a:defRPr>
            </a:lvl3pPr>
            <a:lvl4pPr marL="0" indent="0" algn="ctr" defTabSz="412750">
              <a:lnSpc>
                <a:spcPct val="100000"/>
              </a:lnSpc>
              <a:spcBef>
                <a:spcPts val="0"/>
              </a:spcBef>
              <a:buSzTx/>
              <a:buFontTx/>
              <a:buNone/>
              <a:defRPr sz="2600">
                <a:latin typeface="+mj-lt"/>
                <a:ea typeface="+mj-ea"/>
                <a:cs typeface="+mj-cs"/>
                <a:sym typeface="Helvetica"/>
              </a:defRPr>
            </a:lvl4pPr>
            <a:lvl5pPr marL="0" indent="0" algn="ctr" defTabSz="412750">
              <a:lnSpc>
                <a:spcPct val="100000"/>
              </a:lnSpc>
              <a:spcBef>
                <a:spcPts val="0"/>
              </a:spcBef>
              <a:buSzTx/>
              <a:buFontTx/>
              <a:buNone/>
              <a:defRPr sz="2600">
                <a:latin typeface="+mj-lt"/>
                <a:ea typeface="+mj-ea"/>
                <a:cs typeface="+mj-cs"/>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97" name="幻灯片编号"/>
          <p:cNvSpPr txBox="1">
            <a:spLocks noGrp="1"/>
          </p:cNvSpPr>
          <p:nvPr>
            <p:ph type="sldNum" sz="quarter" idx="2"/>
          </p:nvPr>
        </p:nvSpPr>
        <p:spPr>
          <a:xfrm>
            <a:off x="5976317" y="6540500"/>
            <a:ext cx="233016" cy="228600"/>
          </a:xfrm>
          <a:prstGeom prst="rect">
            <a:avLst/>
          </a:prstGeom>
        </p:spPr>
        <p:txBody>
          <a:bodyPr lIns="25400" tIns="25400" rIns="25400" bIns="25400"/>
          <a:lstStyle>
            <a:lvl1pPr algn="ctr" defTabSz="412750">
              <a:defRPr sz="12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panose="00020600040101010101" charset="-122"/>
                <a:ea typeface="OPPOSans B" panose="00020600040101010101" charset="-122"/>
                <a:cs typeface="OPPOSans B" panose="00020600040101010101"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2021/2/27</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2021/2/27</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39" name="正文级别 1…"/>
          <p:cNvSpPr txBox="1">
            <a:spLocks noGrp="1"/>
          </p:cNvSpPr>
          <p:nvPr>
            <p:ph type="body" sz="half" idx="1" hasCustomPrompt="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2021/2/27</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标题幻灯片">
    <p:bg>
      <p:bgPr>
        <a:solidFill>
          <a:srgbClr val="15181A"/>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8"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5"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2"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3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46"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53"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60"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标题文本"/>
          <p:cNvSpPr txBox="1">
            <a:spLocks noGrp="1"/>
          </p:cNvSpPr>
          <p:nvPr>
            <p:ph type="title" hasCustomPrompt="1"/>
          </p:nvPr>
        </p:nvSpPr>
        <p:spPr>
          <a:xfrm>
            <a:off x="839787" y="365125"/>
            <a:ext cx="10515601" cy="1325563"/>
          </a:xfrm>
          <a:prstGeom prst="rect">
            <a:avLst/>
          </a:prstGeom>
        </p:spPr>
        <p:txBody>
          <a:bodyPr/>
          <a:lstStyle/>
          <a:p>
            <a:r>
              <a:t>标题文本</a:t>
            </a:r>
          </a:p>
        </p:txBody>
      </p:sp>
      <p:sp>
        <p:nvSpPr>
          <p:cNvPr id="48" name="正文级别 1…"/>
          <p:cNvSpPr txBox="1">
            <a:spLocks noGrp="1"/>
          </p:cNvSpPr>
          <p:nvPr>
            <p:ph type="body" sz="quarter" idx="1" hasCustomPrompt="1"/>
          </p:nvPr>
        </p:nvSpPr>
        <p:spPr>
          <a:xfrm>
            <a:off x="1186773" y="1778437"/>
            <a:ext cx="4873575" cy="823913"/>
          </a:xfrm>
          <a:prstGeom prst="rect">
            <a:avLst/>
          </a:prstGeom>
        </p:spPr>
        <p:txBody>
          <a:bodyPr anchor="ct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正文级别 1</a:t>
            </a:r>
          </a:p>
          <a:p>
            <a:pPr lvl="1"/>
            <a:r>
              <a:t>正文级别 2</a:t>
            </a:r>
          </a:p>
          <a:p>
            <a:pPr lvl="2"/>
            <a:r>
              <a:t>正文级别 3</a:t>
            </a:r>
          </a:p>
          <a:p>
            <a:pPr lvl="3"/>
            <a:r>
              <a:t>正文级别 4</a:t>
            </a:r>
          </a:p>
          <a:p>
            <a:pPr lvl="4"/>
            <a:r>
              <a:t>正文级别 5</a:t>
            </a:r>
          </a:p>
        </p:txBody>
      </p:sp>
      <p:sp>
        <p:nvSpPr>
          <p:cNvPr id="49"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67"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7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7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83"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84"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85"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92" name="Picture 2" descr="Picture 2"/>
          <p:cNvPicPr>
            <a:picLocks noChangeAspect="1"/>
          </p:cNvPicPr>
          <p:nvPr/>
        </p:nvPicPr>
        <p:blipFill>
          <a:blip r:embed="rId2"/>
          <a:stretch>
            <a:fillRect/>
          </a:stretch>
        </p:blipFill>
        <p:spPr>
          <a:xfrm rot="10800000" flipH="1">
            <a:off x="0" y="1"/>
            <a:ext cx="12192000" cy="6858001"/>
          </a:xfrm>
          <a:prstGeom prst="rect">
            <a:avLst/>
          </a:prstGeom>
          <a:ln w="12700">
            <a:miter lim="400000"/>
            <a:headEnd/>
            <a:tailEnd/>
          </a:ln>
        </p:spPr>
      </p:pic>
      <p:sp>
        <p:nvSpPr>
          <p:cNvPr id="93" name="幻灯片编号"/>
          <p:cNvSpPr txBox="1">
            <a:spLocks noGrp="1"/>
          </p:cNvSpPr>
          <p:nvPr>
            <p:ph type="sldNum" sz="quarter" idx="2"/>
          </p:nvPr>
        </p:nvSpPr>
        <p:spPr>
          <a:xfrm>
            <a:off x="8553540" y="6266180"/>
            <a:ext cx="184060" cy="180340"/>
          </a:xfrm>
          <a:prstGeom prst="rect">
            <a:avLst/>
          </a:prstGeom>
        </p:spPr>
        <p:txBody>
          <a:bodyPr lIns="45719" tIns="45719" rIns="45719" bIns="45719"/>
          <a:lstStyle>
            <a:lvl1pPr defTabSz="228600">
              <a:defRPr sz="600"/>
            </a:lvl1pPr>
          </a:lstStyle>
          <a:p>
            <a:fld id="{86CB4B4D-7CA3-9044-876B-883B54F8677D}" type="slidenum">
              <a:rPr/>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1_标题与项目符号">
    <p:spTree>
      <p:nvGrpSpPr>
        <p:cNvPr id="1" name=""/>
        <p:cNvGrpSpPr/>
        <p:nvPr/>
      </p:nvGrpSpPr>
      <p:grpSpPr>
        <a:xfrm>
          <a:off x="0" y="0"/>
          <a:ext cx="0" cy="0"/>
          <a:chOff x="0" y="0"/>
          <a:chExt cx="0" cy="0"/>
        </a:xfrm>
      </p:grpSpPr>
      <p:sp>
        <p:nvSpPr>
          <p:cNvPr id="100"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01"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2"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09"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0"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1"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幻灯片">
    <p:bg>
      <p:bgPr>
        <a:solidFill>
          <a:srgbClr val="FFFFFF"/>
        </a:solidFill>
        <a:effectLst/>
      </p:bgPr>
    </p:bg>
    <p:spTree>
      <p:nvGrpSpPr>
        <p:cNvPr id="1" name=""/>
        <p:cNvGrpSpPr/>
        <p:nvPr/>
      </p:nvGrpSpPr>
      <p:grpSpPr>
        <a:xfrm>
          <a:off x="0" y="0"/>
          <a:ext cx="0" cy="0"/>
          <a:chOff x="0" y="0"/>
          <a:chExt cx="0" cy="0"/>
        </a:xfrm>
      </p:grpSpPr>
      <p:sp>
        <p:nvSpPr>
          <p:cNvPr id="118"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119"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120" name="幻灯片编号"/>
          <p:cNvSpPr txBox="1">
            <a:spLocks noGrp="1"/>
          </p:cNvSpPr>
          <p:nvPr>
            <p:ph type="sldNum" sz="quarter" idx="2"/>
          </p:nvPr>
        </p:nvSpPr>
        <p:spPr>
          <a:xfrm>
            <a:off x="11080144" y="6404292"/>
            <a:ext cx="273657" cy="26924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2_标题与项目符号">
    <p:spTree>
      <p:nvGrpSpPr>
        <p:cNvPr id="1" name=""/>
        <p:cNvGrpSpPr/>
        <p:nvPr/>
      </p:nvGrpSpPr>
      <p:grpSpPr>
        <a:xfrm>
          <a:off x="0" y="0"/>
          <a:ext cx="0" cy="0"/>
          <a:chOff x="0" y="0"/>
          <a:chExt cx="0" cy="0"/>
        </a:xfrm>
      </p:grpSpPr>
      <p:sp>
        <p:nvSpPr>
          <p:cNvPr id="127"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28" name="正文级别 1…"/>
          <p:cNvSpPr txBox="1">
            <a:spLocks noGrp="1"/>
          </p:cNvSpPr>
          <p:nvPr>
            <p:ph type="body" idx="1" hasCustomPrompt="1"/>
          </p:nvPr>
        </p:nvSpPr>
        <p:spPr>
          <a:xfrm>
            <a:off x="2193726" y="1821656"/>
            <a:ext cx="7804548" cy="4420196"/>
          </a:xfrm>
          <a:prstGeom prst="rect">
            <a:avLst/>
          </a:prstGeom>
        </p:spPr>
        <p:txBody>
          <a:bodyPr lIns="35718" tIns="35718" rIns="35718" bIns="35718" anchor="ctr"/>
          <a:lstStyle>
            <a:lvl1pPr marL="305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1pPr>
            <a:lvl2pPr marL="749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2pPr>
            <a:lvl3pPr marL="1194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3pPr>
            <a:lvl4pPr marL="1638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4pPr>
            <a:lvl5pPr marL="2083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29"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2_标题与副标题">
    <p:spTree>
      <p:nvGrpSpPr>
        <p:cNvPr id="1" name=""/>
        <p:cNvGrpSpPr/>
        <p:nvPr/>
      </p:nvGrpSpPr>
      <p:grpSpPr>
        <a:xfrm>
          <a:off x="0" y="0"/>
          <a:ext cx="0" cy="0"/>
          <a:chOff x="0" y="0"/>
          <a:chExt cx="0" cy="0"/>
        </a:xfrm>
      </p:grpSpPr>
      <p:sp>
        <p:nvSpPr>
          <p:cNvPr id="136" name="标题文本"/>
          <p:cNvSpPr txBox="1">
            <a:spLocks noGrp="1"/>
          </p:cNvSpPr>
          <p:nvPr>
            <p:ph type="title" hasCustomPrompt="1"/>
          </p:nvPr>
        </p:nvSpPr>
        <p:spPr>
          <a:xfrm>
            <a:off x="2416968" y="1151929"/>
            <a:ext cx="7358064" cy="2321720"/>
          </a:xfrm>
          <a:prstGeom prst="rect">
            <a:avLst/>
          </a:prstGeom>
        </p:spPr>
        <p:txBody>
          <a:bodyPr lIns="35718" tIns="35718" rIns="35718" bIns="3571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37" name="正文级别 1…"/>
          <p:cNvSpPr txBox="1">
            <a:spLocks noGrp="1"/>
          </p:cNvSpPr>
          <p:nvPr>
            <p:ph type="body" sz="quarter" idx="1" hasCustomPrompt="1"/>
          </p:nvPr>
        </p:nvSpPr>
        <p:spPr>
          <a:xfrm>
            <a:off x="2416968" y="3536156"/>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38"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3_标题幻灯片">
    <p:bg>
      <p:bgPr>
        <a:solidFill>
          <a:srgbClr val="FFFFFF"/>
        </a:solidFill>
        <a:effectLst/>
      </p:bgPr>
    </p:bg>
    <p:spTree>
      <p:nvGrpSpPr>
        <p:cNvPr id="1" name=""/>
        <p:cNvGrpSpPr/>
        <p:nvPr/>
      </p:nvGrpSpPr>
      <p:grpSpPr>
        <a:xfrm>
          <a:off x="0" y="0"/>
          <a:ext cx="0" cy="0"/>
          <a:chOff x="0" y="0"/>
          <a:chExt cx="0" cy="0"/>
        </a:xfrm>
      </p:grpSpPr>
      <p:grpSp>
        <p:nvGrpSpPr>
          <p:cNvPr id="147" name="Picture 2"/>
          <p:cNvGrpSpPr/>
          <p:nvPr/>
        </p:nvGrpSpPr>
        <p:grpSpPr>
          <a:xfrm>
            <a:off x="-1" y="-1"/>
            <a:ext cx="12192002" cy="6858002"/>
            <a:chOff x="0" y="0"/>
            <a:chExt cx="12192000" cy="6858000"/>
          </a:xfrm>
        </p:grpSpPr>
        <p:sp>
          <p:nvSpPr>
            <p:cNvPr id="145" name="矩形"/>
            <p:cNvSpPr/>
            <p:nvPr/>
          </p:nvSpPr>
          <p:spPr>
            <a:xfrm rot="10800000" flipH="1">
              <a:off x="0" y="0"/>
              <a:ext cx="12192000" cy="685800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a:latin typeface="等线" panose="02010600030101010101" charset="-122"/>
                  <a:ea typeface="等线" panose="02010600030101010101" charset="-122"/>
                  <a:cs typeface="等线" panose="02010600030101010101" charset="-122"/>
                  <a:sym typeface="等线" panose="02010600030101010101" charset="-122"/>
                </a:defRPr>
              </a:pPr>
              <a:endParaRPr>
                <a:latin typeface="等线" panose="02010600030101010101" charset="-122"/>
                <a:ea typeface="等线" panose="02010600030101010101" charset="-122"/>
                <a:cs typeface="等线" panose="02010600030101010101" charset="-122"/>
                <a:sym typeface="等线" panose="02010600030101010101" charset="-122"/>
              </a:endParaRPr>
            </a:p>
          </p:txBody>
        </p:sp>
        <p:pic>
          <p:nvPicPr>
            <p:cNvPr id="146" name="image1.jpeg" descr="image1.jpeg"/>
            <p:cNvPicPr>
              <a:picLocks noChangeAspect="1"/>
            </p:cNvPicPr>
            <p:nvPr/>
          </p:nvPicPr>
          <p:blipFill>
            <a:blip r:embed="rId2"/>
            <a:stretch>
              <a:fillRect/>
            </a:stretch>
          </p:blipFill>
          <p:spPr>
            <a:xfrm rot="10800000" flipH="1">
              <a:off x="0" y="0"/>
              <a:ext cx="12192000" cy="6858000"/>
            </a:xfrm>
            <a:prstGeom prst="rect">
              <a:avLst/>
            </a:prstGeom>
            <a:ln w="12700" cap="flat">
              <a:noFill/>
              <a:miter lim="400000"/>
              <a:headEnd/>
              <a:tailEnd/>
            </a:ln>
            <a:effectLst/>
          </p:spPr>
        </p:pic>
      </p:grpSp>
      <p:sp>
        <p:nvSpPr>
          <p:cNvPr id="148" name="幻灯片编号"/>
          <p:cNvSpPr txBox="1">
            <a:spLocks noGrp="1"/>
          </p:cNvSpPr>
          <p:nvPr>
            <p:ph type="sldNum" sz="quarter" idx="2"/>
          </p:nvPr>
        </p:nvSpPr>
        <p:spPr>
          <a:xfrm>
            <a:off x="5892800" y="6172200"/>
            <a:ext cx="2844800" cy="36830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57"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3_标题与副标题">
    <p:spTree>
      <p:nvGrpSpPr>
        <p:cNvPr id="1" name=""/>
        <p:cNvGrpSpPr/>
        <p:nvPr/>
      </p:nvGrpSpPr>
      <p:grpSpPr>
        <a:xfrm>
          <a:off x="0" y="0"/>
          <a:ext cx="0" cy="0"/>
          <a:chOff x="0" y="0"/>
          <a:chExt cx="0" cy="0"/>
        </a:xfrm>
      </p:grpSpPr>
      <p:sp>
        <p:nvSpPr>
          <p:cNvPr id="155" name="标题文本"/>
          <p:cNvSpPr txBox="1">
            <a:spLocks noGrp="1"/>
          </p:cNvSpPr>
          <p:nvPr>
            <p:ph type="title" hasCustomPrompt="1"/>
          </p:nvPr>
        </p:nvSpPr>
        <p:spPr>
          <a:xfrm>
            <a:off x="5272236" y="3068352"/>
            <a:ext cx="1647528" cy="367681"/>
          </a:xfrm>
          <a:prstGeom prst="rect">
            <a:avLst/>
          </a:prstGeom>
        </p:spPr>
        <p:txBody>
          <a:bodyPr lIns="4018" tIns="4018" rIns="4018" bIns="4018"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56" name="正文级别 1…"/>
          <p:cNvSpPr txBox="1">
            <a:spLocks noGrp="1"/>
          </p:cNvSpPr>
          <p:nvPr>
            <p:ph type="body" sz="quarter" idx="1" hasCustomPrompt="1"/>
          </p:nvPr>
        </p:nvSpPr>
        <p:spPr>
          <a:xfrm>
            <a:off x="5272236" y="3446078"/>
            <a:ext cx="1647528" cy="125574"/>
          </a:xfrm>
          <a:prstGeom prst="rect">
            <a:avLst/>
          </a:prstGeom>
        </p:spPr>
        <p:txBody>
          <a:bodyPr lIns="4018" tIns="4018" rIns="4018" bIns="4018"/>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7" name="幻灯片编号"/>
          <p:cNvSpPr txBox="1">
            <a:spLocks noGrp="1"/>
          </p:cNvSpPr>
          <p:nvPr>
            <p:ph type="sldNum" sz="quarter" idx="2"/>
          </p:nvPr>
        </p:nvSpPr>
        <p:spPr>
          <a:xfrm>
            <a:off x="6007456" y="3921249"/>
            <a:ext cx="176084" cy="169085"/>
          </a:xfrm>
          <a:prstGeom prst="rect">
            <a:avLst/>
          </a:prstGeom>
        </p:spPr>
        <p:txBody>
          <a:bodyPr lIns="4018" tIns="4018" rIns="4018" bIns="4018" anchor="t"/>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标题和表格">
    <p:bg>
      <p:bgPr>
        <a:solidFill>
          <a:srgbClr val="FFFFFF"/>
        </a:solidFill>
        <a:effectLst/>
      </p:bgPr>
    </p:bg>
    <p:spTree>
      <p:nvGrpSpPr>
        <p:cNvPr id="1" name=""/>
        <p:cNvGrpSpPr/>
        <p:nvPr/>
      </p:nvGrpSpPr>
      <p:grpSpPr>
        <a:xfrm>
          <a:off x="0" y="0"/>
          <a:ext cx="0" cy="0"/>
          <a:chOff x="0" y="0"/>
          <a:chExt cx="0" cy="0"/>
        </a:xfrm>
      </p:grpSpPr>
      <p:pic>
        <p:nvPicPr>
          <p:cNvPr id="164" name="Picture 2" descr="Picture 2"/>
          <p:cNvPicPr>
            <a:picLocks noChangeAspect="1"/>
          </p:cNvPicPr>
          <p:nvPr/>
        </p:nvPicPr>
        <p:blipFill>
          <a:blip r:embed="rId2"/>
          <a:stretch>
            <a:fillRect/>
          </a:stretch>
        </p:blipFill>
        <p:spPr>
          <a:xfrm>
            <a:off x="8784589" y="195167"/>
            <a:ext cx="1631896" cy="929578"/>
          </a:xfrm>
          <a:prstGeom prst="rect">
            <a:avLst/>
          </a:prstGeom>
          <a:ln w="12700">
            <a:miter lim="400000"/>
            <a:headEnd/>
            <a:tailEnd/>
          </a:ln>
        </p:spPr>
      </p:pic>
      <p:sp>
        <p:nvSpPr>
          <p:cNvPr id="165" name="直接连接符 2"/>
          <p:cNvSpPr/>
          <p:nvPr/>
        </p:nvSpPr>
        <p:spPr>
          <a:xfrm>
            <a:off x="1991543" y="356658"/>
            <a:ext cx="1" cy="672076"/>
          </a:xfrm>
          <a:prstGeom prst="line">
            <a:avLst/>
          </a:prstGeom>
          <a:ln w="12700">
            <a:solidFill>
              <a:srgbClr val="00925F"/>
            </a:solidFill>
          </a:ln>
        </p:spPr>
        <p:txBody>
          <a:bodyPr lIns="32146" tIns="32146" rIns="32146" bIns="32146"/>
          <a:lstStyle/>
          <a:p>
            <a:pPr algn="ctr" defTabSz="410210">
              <a:defRPr sz="1600">
                <a:latin typeface="Helvetica Neue Medium"/>
                <a:ea typeface="Helvetica Neue Medium"/>
                <a:cs typeface="Helvetica Neue Medium"/>
                <a:sym typeface="Helvetica Neue Medium"/>
              </a:defRPr>
            </a:pPr>
            <a:endParaRPr sz="1600">
              <a:latin typeface="Helvetica Neue Medium"/>
              <a:ea typeface="Helvetica Neue Medium"/>
              <a:cs typeface="Helvetica Neue Medium"/>
              <a:sym typeface="Helvetica Neue Medium"/>
            </a:endParaRPr>
          </a:p>
        </p:txBody>
      </p:sp>
      <p:sp>
        <p:nvSpPr>
          <p:cNvPr id="166" name="幻灯片编号"/>
          <p:cNvSpPr txBox="1">
            <a:spLocks noGrp="1"/>
          </p:cNvSpPr>
          <p:nvPr>
            <p:ph type="sldNum" sz="quarter" idx="2"/>
          </p:nvPr>
        </p:nvSpPr>
        <p:spPr>
          <a:xfrm>
            <a:off x="7010399" y="6356350"/>
            <a:ext cx="2133601" cy="368300"/>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照片 - 水平">
    <p:bg>
      <p:bgPr>
        <a:solidFill>
          <a:srgbClr val="FFFFFF"/>
        </a:solidFill>
        <a:effectLst/>
      </p:bgPr>
    </p:bg>
    <p:spTree>
      <p:nvGrpSpPr>
        <p:cNvPr id="1" name=""/>
        <p:cNvGrpSpPr/>
        <p:nvPr/>
      </p:nvGrpSpPr>
      <p:grpSpPr>
        <a:xfrm>
          <a:off x="0" y="0"/>
          <a:ext cx="0" cy="0"/>
          <a:chOff x="0" y="0"/>
          <a:chExt cx="0" cy="0"/>
        </a:xfrm>
      </p:grpSpPr>
      <p:sp>
        <p:nvSpPr>
          <p:cNvPr id="173"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174"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175"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76"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1_空白">
    <p:bg>
      <p:bgPr>
        <a:solidFill>
          <a:srgbClr val="FFFFFF"/>
        </a:solidFill>
        <a:effectLst/>
      </p:bgPr>
    </p:bg>
    <p:spTree>
      <p:nvGrpSpPr>
        <p:cNvPr id="1" name=""/>
        <p:cNvGrpSpPr/>
        <p:nvPr/>
      </p:nvGrpSpPr>
      <p:grpSpPr>
        <a:xfrm>
          <a:off x="0" y="0"/>
          <a:ext cx="0" cy="0"/>
          <a:chOff x="0" y="0"/>
          <a:chExt cx="0" cy="0"/>
        </a:xfrm>
      </p:grpSpPr>
      <p:sp>
        <p:nvSpPr>
          <p:cNvPr id="183"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2_空白">
    <p:bg>
      <p:bgPr>
        <a:solidFill>
          <a:srgbClr val="02071B"/>
        </a:solidFill>
        <a:effectLst/>
      </p:bgPr>
    </p:bg>
    <p:spTree>
      <p:nvGrpSpPr>
        <p:cNvPr id="1" name=""/>
        <p:cNvGrpSpPr/>
        <p:nvPr/>
      </p:nvGrpSpPr>
      <p:grpSpPr>
        <a:xfrm>
          <a:off x="0" y="0"/>
          <a:ext cx="0" cy="0"/>
          <a:chOff x="0" y="0"/>
          <a:chExt cx="0" cy="0"/>
        </a:xfrm>
      </p:grpSpPr>
      <p:sp>
        <p:nvSpPr>
          <p:cNvPr id="190"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4_标题幻灯片">
    <p:bg>
      <p:bgPr>
        <a:solidFill>
          <a:srgbClr val="FFFFFF"/>
        </a:solidFill>
        <a:effectLst/>
      </p:bgPr>
    </p:bg>
    <p:spTree>
      <p:nvGrpSpPr>
        <p:cNvPr id="1" name=""/>
        <p:cNvGrpSpPr/>
        <p:nvPr/>
      </p:nvGrpSpPr>
      <p:grpSpPr>
        <a:xfrm>
          <a:off x="0" y="0"/>
          <a:ext cx="0" cy="0"/>
          <a:chOff x="0" y="0"/>
          <a:chExt cx="0" cy="0"/>
        </a:xfrm>
      </p:grpSpPr>
      <p:sp>
        <p:nvSpPr>
          <p:cNvPr id="197"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98"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9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标题 - 顶部对齐">
    <p:bg>
      <p:bgPr>
        <a:solidFill>
          <a:srgbClr val="FFFFFF"/>
        </a:solidFill>
        <a:effectLst/>
      </p:bgPr>
    </p:bg>
    <p:spTree>
      <p:nvGrpSpPr>
        <p:cNvPr id="1" name=""/>
        <p:cNvGrpSpPr/>
        <p:nvPr/>
      </p:nvGrpSpPr>
      <p:grpSpPr>
        <a:xfrm>
          <a:off x="0" y="0"/>
          <a:ext cx="0" cy="0"/>
          <a:chOff x="0" y="0"/>
          <a:chExt cx="0" cy="0"/>
        </a:xfrm>
      </p:grpSpPr>
      <p:sp>
        <p:nvSpPr>
          <p:cNvPr id="206"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0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1_照片 - 水平">
    <p:bg>
      <p:bgPr>
        <a:solidFill>
          <a:srgbClr val="FFFFFF"/>
        </a:solidFill>
        <a:effectLst/>
      </p:bgPr>
    </p:bg>
    <p:spTree>
      <p:nvGrpSpPr>
        <p:cNvPr id="1" name=""/>
        <p:cNvGrpSpPr/>
        <p:nvPr/>
      </p:nvGrpSpPr>
      <p:grpSpPr>
        <a:xfrm>
          <a:off x="0" y="0"/>
          <a:ext cx="0" cy="0"/>
          <a:chOff x="0" y="0"/>
          <a:chExt cx="0" cy="0"/>
        </a:xfrm>
      </p:grpSpPr>
      <p:sp>
        <p:nvSpPr>
          <p:cNvPr id="214"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215"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16"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21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5_标题幻灯片">
    <p:spTree>
      <p:nvGrpSpPr>
        <p:cNvPr id="1" name=""/>
        <p:cNvGrpSpPr/>
        <p:nvPr/>
      </p:nvGrpSpPr>
      <p:grpSpPr>
        <a:xfrm>
          <a:off x="0" y="0"/>
          <a:ext cx="0" cy="0"/>
          <a:chOff x="0" y="0"/>
          <a:chExt cx="0" cy="0"/>
        </a:xfrm>
      </p:grpSpPr>
      <p:sp>
        <p:nvSpPr>
          <p:cNvPr id="224"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25"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26"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233" name="标题文本"/>
          <p:cNvSpPr txBox="1">
            <a:spLocks noGrp="1"/>
          </p:cNvSpPr>
          <p:nvPr>
            <p:ph type="title" hasCustomPrompt="1"/>
          </p:nvPr>
        </p:nvSpPr>
        <p:spPr>
          <a:xfrm>
            <a:off x="838200" y="365125"/>
            <a:ext cx="10515600" cy="1325563"/>
          </a:xfrm>
          <a:prstGeom prst="rect">
            <a:avLst/>
          </a:prstGeom>
        </p:spPr>
        <p:txBody>
          <a:bodyPr/>
          <a:lstStyle>
            <a:lvl1pPr>
              <a:defRPr>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34" name="正文级别 1…"/>
          <p:cNvSpPr txBox="1">
            <a:spLocks noGrp="1"/>
          </p:cNvSpPr>
          <p:nvPr>
            <p:ph type="body" idx="1" hasCustomPrompt="1"/>
          </p:nvPr>
        </p:nvSpPr>
        <p:spPr>
          <a:xfrm>
            <a:off x="838200" y="1825625"/>
            <a:ext cx="10515600" cy="4351338"/>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35"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panose="00020600040101010101" charset="-122"/>
                <a:ea typeface="OPPOSans B" panose="00020600040101010101" charset="-122"/>
                <a:cs typeface="OPPOSans B" panose="00020600040101010101"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2021/2/27</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2021/2/27</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2021/2/27</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71" name="标题文本"/>
          <p:cNvSpPr txBox="1">
            <a:spLocks noGrp="1"/>
          </p:cNvSpPr>
          <p:nvPr>
            <p:ph type="title" hasCustomPrompt="1"/>
          </p:nvPr>
        </p:nvSpPr>
        <p:spPr>
          <a:xfrm>
            <a:off x="839787" y="457200"/>
            <a:ext cx="4165350" cy="1600200"/>
          </a:xfrm>
          <a:prstGeom prst="rect">
            <a:avLst/>
          </a:prstGeom>
        </p:spPr>
        <p:txBody>
          <a:bodyPr anchor="b"/>
          <a:lstStyle>
            <a:lvl1pPr>
              <a:defRPr sz="3200"/>
            </a:lvl1pPr>
          </a:lstStyle>
          <a:p>
            <a:r>
              <a:t>标题文本</a:t>
            </a:r>
          </a:p>
        </p:txBody>
      </p:sp>
      <p:sp>
        <p:nvSpPr>
          <p:cNvPr id="72" name="图片占位符 2"/>
          <p:cNvSpPr>
            <a:spLocks noGrp="1"/>
          </p:cNvSpPr>
          <p:nvPr>
            <p:ph type="pic" sz="half" idx="13"/>
          </p:nvPr>
        </p:nvSpPr>
        <p:spPr>
          <a:xfrm>
            <a:off x="5183187" y="457201"/>
            <a:ext cx="6172201" cy="5403851"/>
          </a:xfrm>
          <a:prstGeom prst="rect">
            <a:avLst/>
          </a:prstGeom>
        </p:spPr>
        <p:txBody>
          <a:bodyPr lIns="91439" rIns="91439">
            <a:noAutofit/>
          </a:bodyPr>
          <a:lstStyle/>
          <a:p>
            <a:endParaRPr/>
          </a:p>
        </p:txBody>
      </p:sp>
      <p:sp>
        <p:nvSpPr>
          <p:cNvPr id="73" name="正文级别 1…"/>
          <p:cNvSpPr txBox="1">
            <a:spLocks noGrp="1"/>
          </p:cNvSpPr>
          <p:nvPr>
            <p:ph type="body" sz="quarter" idx="1" hasCustomPrompt="1"/>
          </p:nvPr>
        </p:nvSpPr>
        <p:spPr>
          <a:xfrm>
            <a:off x="839787" y="2057400"/>
            <a:ext cx="4165350" cy="3811588"/>
          </a:xfrm>
          <a:prstGeom prst="rect">
            <a:avLst/>
          </a:prstGeom>
        </p:spPr>
        <p:txBody>
          <a:bodyPr/>
          <a:lstStyle>
            <a:lvl1pPr marL="0" indent="0">
              <a:buSzTx/>
              <a:buFontTx/>
              <a:buNone/>
              <a:defRPr sz="2000"/>
            </a:lvl1pPr>
            <a:lvl2pPr marL="0" indent="457200">
              <a:buSzTx/>
              <a:buFontTx/>
              <a:buNone/>
              <a:defRPr sz="2000"/>
            </a:lvl2pPr>
            <a:lvl3pPr marL="0" indent="914400">
              <a:buSzTx/>
              <a:buFontTx/>
              <a:buNone/>
              <a:defRPr sz="2000"/>
            </a:lvl3pPr>
            <a:lvl4pPr marL="0" indent="1371600">
              <a:buSzTx/>
              <a:buFontTx/>
              <a:buNone/>
              <a:defRPr sz="2000"/>
            </a:lvl4pPr>
            <a:lvl5pPr marL="0" indent="1828800">
              <a:buSzTx/>
              <a:buFontTx/>
              <a:buNone/>
              <a:defRPr sz="2000"/>
            </a:lvl5pPr>
          </a:lstStyle>
          <a:p>
            <a:r>
              <a:t>正文级别 1</a:t>
            </a:r>
          </a:p>
          <a:p>
            <a:pPr lvl="1"/>
            <a:r>
              <a:t>正文级别 2</a:t>
            </a:r>
          </a:p>
          <a:p>
            <a:pPr lvl="2"/>
            <a:r>
              <a:t>正文级别 3</a:t>
            </a:r>
          </a:p>
          <a:p>
            <a:pPr lvl="3"/>
            <a:r>
              <a:t>正文级别 4</a:t>
            </a:r>
          </a:p>
          <a:p>
            <a:pPr lvl="4"/>
            <a:r>
              <a:t>正文级别 5</a:t>
            </a:r>
          </a:p>
        </p:txBody>
      </p:sp>
      <p:sp>
        <p:nvSpPr>
          <p:cNvPr id="7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EC36A0-CA5C-4C1B-9FA7-FAE77A70FDF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81" name="正文级别 1…"/>
          <p:cNvSpPr txBox="1">
            <a:spLocks noGrp="1"/>
          </p:cNvSpPr>
          <p:nvPr>
            <p:ph type="body" idx="1" hasCustomPrompt="1"/>
          </p:nvPr>
        </p:nvSpPr>
        <p:spPr>
          <a:xfrm>
            <a:off x="838200" y="365125"/>
            <a:ext cx="10515600"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8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sp>
        <p:nvSpPr>
          <p:cNvPr id="89" name="幻灯片编号"/>
          <p:cNvSpPr txBox="1">
            <a:spLocks noGrp="1"/>
          </p:cNvSpPr>
          <p:nvPr>
            <p:ph type="sldNum" sz="quarter" idx="2"/>
          </p:nvPr>
        </p:nvSpPr>
        <p:spPr>
          <a:xfrm>
            <a:off x="5983154" y="5779851"/>
            <a:ext cx="222090" cy="215091"/>
          </a:xfrm>
          <a:prstGeom prst="rect">
            <a:avLst/>
          </a:prstGeom>
        </p:spPr>
        <p:txBody>
          <a:bodyPr lIns="27021" tIns="27021" rIns="27021" bIns="27021"/>
          <a:lstStyle>
            <a:lvl1pPr algn="ctr" defTabSz="410210">
              <a:defRPr sz="1100">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7.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image" Target="../media/image7.png"/><Relationship Id="rId5" Type="http://schemas.openxmlformats.org/officeDocument/2006/relationships/slideLayout" Target="../slideLayouts/slideLayout64.xml"/><Relationship Id="rId10" Type="http://schemas.openxmlformats.org/officeDocument/2006/relationships/theme" Target="../theme/theme4.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幻灯片编号"/>
          <p:cNvSpPr txBox="1"/>
          <p:nvPr userDrawn="1"/>
        </p:nvSpPr>
        <p:spPr>
          <a:xfrm>
            <a:off x="8763000" y="6508750"/>
            <a:ext cx="335866" cy="333088"/>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fld id="{86CB4B4D-7CA3-9044-876B-883B54F8677D}" type="slidenum">
              <a:rPr lang="en-US" altLang="zh-CN" smtClean="0"/>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1pPr>
      <a:lvl2pPr marL="0" marR="0" indent="457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2pPr>
      <a:lvl3pPr marL="0" marR="0" indent="914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3pPr>
      <a:lvl4pPr marL="0" marR="0" indent="1371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4pPr>
      <a:lvl5pPr marL="0" marR="0" indent="18288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5pPr>
      <a:lvl6pPr marL="0" marR="0" indent="22860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6pPr>
      <a:lvl7pPr marL="0" marR="0" indent="2743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7pPr>
      <a:lvl8pPr marL="0" marR="0" indent="3200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8pPr>
      <a:lvl9pPr marL="0" marR="0" indent="3657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2"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panose="00020600040101010101" charset="-122"/>
                <a:ea typeface="OPPOSans R" panose="00020600040101010101" charset="-122"/>
                <a:cs typeface="OPPOSans R" panose="00020600040101010101" charset="-122"/>
              </a:rPr>
              <a:t>‹#›</a:t>
            </a:fld>
            <a:endParaRPr sz="600" dirty="0">
              <a:latin typeface="OPPOSans R" panose="00020600040101010101" charset="-122"/>
              <a:ea typeface="OPPOSans R" panose="00020600040101010101" charset="-122"/>
              <a:cs typeface="OPPOSans R" panose="00020600040101010101"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1pPr>
      <a:lvl2pPr marL="0" marR="0" indent="457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2pPr>
      <a:lvl3pPr marL="0" marR="0" indent="914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3pPr>
      <a:lvl4pPr marL="0" marR="0" indent="1371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4pPr>
      <a:lvl5pPr marL="0" marR="0" indent="18288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5pPr>
      <a:lvl6pPr marL="0" marR="0" indent="22860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6pPr>
      <a:lvl7pPr marL="0" marR="0" indent="2743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7pPr>
      <a:lvl8pPr marL="0" marR="0" indent="3200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8pPr>
      <a:lvl9pPr marL="0" marR="0" indent="3657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1"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panose="00020600040101010101" charset="-122"/>
                <a:ea typeface="OPPOSans R" panose="00020600040101010101" charset="-122"/>
                <a:cs typeface="OPPOSans R" panose="00020600040101010101" charset="-122"/>
              </a:rPr>
              <a:t>‹#›</a:t>
            </a:fld>
            <a:endParaRPr sz="600" dirty="0">
              <a:latin typeface="OPPOSans R" panose="00020600040101010101" charset="-122"/>
              <a:ea typeface="OPPOSans R" panose="00020600040101010101" charset="-122"/>
              <a:cs typeface="OPPOSans R" panose="00020600040101010101"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a:t>
                      </a:r>
                    </a:p>
                    <a:p>
                      <a:pPr algn="l"/>
                      <a:r>
                        <a:rPr lang="en-US" altLang="zh-CN" sz="1400" b="0" dirty="0">
                          <a:latin typeface="OPPOSans R" panose="00020600040101010101" charset="-122"/>
                          <a:ea typeface="OPPOSans R" panose="00020600040101010101" charset="-122"/>
                          <a:cs typeface="OPPOSans R" panose="00020600040101010101" charset="-122"/>
                        </a:rPr>
                        <a:t>G 106</a:t>
                      </a:r>
                    </a:p>
                    <a:p>
                      <a:pPr algn="l"/>
                      <a:r>
                        <a:rPr lang="en-US" altLang="zh-CN" sz="1400" b="0" dirty="0">
                          <a:latin typeface="OPPOSans R" panose="00020600040101010101" charset="-122"/>
                          <a:ea typeface="OPPOSans R" panose="00020600040101010101" charset="-122"/>
                          <a:cs typeface="OPPOSans R" panose="00020600040101010101" charset="-122"/>
                        </a:rPr>
                        <a:t>B 56</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Dark</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45</a:t>
                      </a:r>
                    </a:p>
                    <a:p>
                      <a:pPr algn="l"/>
                      <a:r>
                        <a:rPr lang="en-US" altLang="zh-CN" sz="1400" b="0" dirty="0">
                          <a:latin typeface="OPPOSans R" panose="00020600040101010101" charset="-122"/>
                          <a:ea typeface="OPPOSans R" panose="00020600040101010101" charset="-122"/>
                          <a:cs typeface="OPPOSans R" panose="00020600040101010101" charset="-122"/>
                        </a:rPr>
                        <a:t>G 200</a:t>
                      </a:r>
                    </a:p>
                    <a:p>
                      <a:pPr algn="l"/>
                      <a:r>
                        <a:rPr lang="en-US" altLang="zh-CN" sz="1400" b="0" dirty="0">
                          <a:latin typeface="OPPOSans R" panose="00020600040101010101" charset="-122"/>
                          <a:ea typeface="OPPOSans R" panose="00020600040101010101" charset="-122"/>
                          <a:cs typeface="OPPOSans R" panose="00020600040101010101" charset="-122"/>
                        </a:rPr>
                        <a:t>B 77</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Light</a:t>
                      </a:r>
                      <a:r>
                        <a:rPr lang="zh-CN" altLang="en-US" sz="1400" b="0" dirty="0">
                          <a:latin typeface="OPPOSans R" panose="00020600040101010101" charset="-122"/>
                          <a:ea typeface="OPPOSans R" panose="00020600040101010101" charset="-122"/>
                          <a:cs typeface="OPPOSans R" panose="00020600040101010101" charset="-122"/>
                        </a:rPr>
                        <a:t> </a:t>
                      </a:r>
                      <a:r>
                        <a:rPr lang="en-US" altLang="zh-CN" sz="1400" b="0" dirty="0">
                          <a:latin typeface="OPPOSans R" panose="00020600040101010101" charset="-122"/>
                          <a:ea typeface="OPPOSans R" panose="00020600040101010101" charset="-122"/>
                          <a:cs typeface="OPPOSans R" panose="00020600040101010101" charset="-122"/>
                        </a:rPr>
                        <a:t>Green</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202</a:t>
                      </a:r>
                    </a:p>
                    <a:p>
                      <a:pPr algn="l"/>
                      <a:r>
                        <a:rPr lang="en-US" altLang="zh-CN" sz="1400" b="0" dirty="0">
                          <a:latin typeface="OPPOSans R" panose="00020600040101010101" charset="-122"/>
                          <a:ea typeface="OPPOSans R" panose="00020600040101010101" charset="-122"/>
                          <a:cs typeface="OPPOSans R" panose="00020600040101010101" charset="-122"/>
                        </a:rPr>
                        <a:t>G 202</a:t>
                      </a:r>
                    </a:p>
                    <a:p>
                      <a:pPr algn="l"/>
                      <a:r>
                        <a:rPr lang="en-US" altLang="zh-CN" sz="1400" b="0" dirty="0">
                          <a:latin typeface="OPPOSans R" panose="00020600040101010101" charset="-122"/>
                          <a:ea typeface="OPPOSans R" panose="00020600040101010101" charset="-122"/>
                          <a:cs typeface="OPPOSans R" panose="00020600040101010101" charset="-122"/>
                        </a:rPr>
                        <a:t>B 200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panose="00020600040101010101" charset="-122"/>
                          <a:ea typeface="OPPOSans R" panose="00020600040101010101" charset="-122"/>
                          <a:cs typeface="OPPOSans R" panose="00020600040101010101" charset="-122"/>
                        </a:rPr>
                        <a:t>Platinum </a:t>
                      </a:r>
                      <a:endParaRPr lang="en-US" altLang="zh-CN" sz="1400" b="0" dirty="0">
                        <a:effectLst/>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R 250</a:t>
                      </a:r>
                    </a:p>
                    <a:p>
                      <a:pPr algn="l"/>
                      <a:r>
                        <a:rPr lang="en-US" altLang="zh-CN" sz="1400" b="0" dirty="0">
                          <a:latin typeface="OPPOSans R" panose="00020600040101010101" charset="-122"/>
                          <a:ea typeface="OPPOSans R" panose="00020600040101010101" charset="-122"/>
                          <a:cs typeface="OPPOSans R" panose="00020600040101010101" charset="-122"/>
                        </a:rPr>
                        <a:t>G 250</a:t>
                      </a:r>
                    </a:p>
                    <a:p>
                      <a:pPr algn="l"/>
                      <a:r>
                        <a:rPr lang="en-US" altLang="zh-CN" sz="1400" b="0" dirty="0">
                          <a:latin typeface="OPPOSans R" panose="00020600040101010101" charset="-122"/>
                          <a:ea typeface="OPPOSans R" panose="00020600040101010101" charset="-122"/>
                          <a:cs typeface="OPPOSans R" panose="00020600040101010101" charset="-122"/>
                        </a:rPr>
                        <a:t>B 250</a:t>
                      </a:r>
                    </a:p>
                    <a:p>
                      <a:pPr algn="l"/>
                      <a:endParaRPr lang="en-US" altLang="zh-CN" sz="1400" b="0" dirty="0">
                        <a:latin typeface="OPPOSans R" panose="00020600040101010101" charset="-122"/>
                        <a:ea typeface="OPPOSans R" panose="00020600040101010101" charset="-122"/>
                        <a:cs typeface="OPPOSans R" panose="00020600040101010101" charset="-122"/>
                      </a:endParaRPr>
                    </a:p>
                    <a:p>
                      <a:pPr algn="l"/>
                      <a:r>
                        <a:rPr lang="en-US" altLang="zh-CN" sz="1400" b="0" dirty="0">
                          <a:latin typeface="OPPOSans R" panose="00020600040101010101" charset="-122"/>
                          <a:ea typeface="OPPOSans R" panose="00020600040101010101" charset="-122"/>
                          <a:cs typeface="OPPOSans R" panose="00020600040101010101" charset="-122"/>
                        </a:rPr>
                        <a:t>White</a:t>
                      </a:r>
                      <a:endParaRPr lang="zh-CN" altLang="en-US" sz="1400" b="0" dirty="0">
                        <a:latin typeface="OPPOSans R" panose="00020600040101010101" charset="-122"/>
                        <a:ea typeface="OPPOSans R" panose="00020600040101010101" charset="-122"/>
                        <a:cs typeface="OPPOSans R" panose="00020600040101010101"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panose="00020600040101010101" charset="-122"/>
          <a:ea typeface="OPPOSans B" panose="00020600040101010101" charset="-122"/>
          <a:cs typeface="OPPOSans B" panose="00020600040101010101" charset="-122"/>
          <a:sym typeface="OPPOSans B" panose="00020600040101010101" charset="-122"/>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panose="00020600040101010101" charset="-122"/>
          <a:ea typeface="OPPOSans M" panose="00020600040101010101" charset="-122"/>
          <a:cs typeface="OPPOSans M" panose="00020600040101010101" charset="-122"/>
          <a:sym typeface="OPPOSans M" panose="00020600040101010101" charset="-122"/>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FF196D-9844-4F14-8628-886523295048}" type="datetimeFigureOut">
              <a:rPr lang="zh-CN" altLang="en-US" smtClean="0"/>
              <a:t>2021/2/27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EC36A0-CA5C-4C1B-9FA7-FAE77A70FDF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37.jpe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41.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70.xml"/><Relationship Id="rId6" Type="http://schemas.openxmlformats.org/officeDocument/2006/relationships/image" Target="../media/image25.png"/><Relationship Id="rId11" Type="http://schemas.openxmlformats.org/officeDocument/2006/relationships/image" Target="../media/image30.jpe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rot="5400000">
            <a:off x="3625220" y="3329614"/>
            <a:ext cx="28428" cy="3884385"/>
          </a:xfrm>
          <a:prstGeom prst="rect">
            <a:avLst/>
          </a:prstGeom>
          <a:gradFill flip="none" rotWithShape="1">
            <a:gsLst>
              <a:gs pos="0">
                <a:srgbClr val="220084"/>
              </a:gs>
              <a:gs pos="100000">
                <a:srgbClr val="007000"/>
              </a:gs>
            </a:gsLst>
            <a:lin ang="16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1" lang="zh-CN" altLang="en-US" sz="900" b="0" i="0" u="none" strike="noStrike" kern="1200" cap="none" spc="0" normalizeH="0" baseline="0" noProof="0" dirty="0">
              <a:ln>
                <a:noFill/>
              </a:ln>
              <a:solidFill>
                <a:prstClr val="white"/>
              </a:solidFill>
              <a:effectLst/>
              <a:uLnTx/>
              <a:uFillTx/>
              <a:latin typeface="Microsoft YaHei Semibold" panose="020B0402040204020203" pitchFamily="34" charset="-122"/>
              <a:ea typeface="Microsoft YaHei Semilight" panose="020B0402040204020203" pitchFamily="34" charset="-122"/>
              <a:cs typeface="+mn-cs"/>
            </a:endParaRPr>
          </a:p>
        </p:txBody>
      </p:sp>
      <p:sp>
        <p:nvSpPr>
          <p:cNvPr id="11" name="文本框 10"/>
          <p:cNvSpPr txBox="1"/>
          <p:nvPr/>
        </p:nvSpPr>
        <p:spPr>
          <a:xfrm>
            <a:off x="1118870" y="861060"/>
            <a:ext cx="6020435" cy="1227455"/>
          </a:xfrm>
          <a:prstGeom prst="rect">
            <a:avLst/>
          </a:prstGeom>
          <a:noFill/>
        </p:spPr>
        <p:txBody>
          <a:bodyPr wrap="square" rtlCol="0">
            <a:spAutoFit/>
          </a:bodyPr>
          <a:lstStyle/>
          <a:p>
            <a:r>
              <a:rPr lang="en-US" sz="3600" b="1" dirty="0">
                <a:solidFill>
                  <a:srgbClr val="00FF9B"/>
                </a:solidFill>
                <a:latin typeface="微软雅黑" panose="020B0503020204020204" charset="-122"/>
                <a:ea typeface="微软雅黑" panose="020B0503020204020204" charset="-122"/>
                <a:cs typeface="OPPOSans" pitchFamily="18" charset="-122"/>
              </a:rPr>
              <a:t>OPPO F19 Pro &amp;Reno5 F</a:t>
            </a:r>
          </a:p>
          <a:p>
            <a:r>
              <a:rPr lang="en-US" sz="3600" b="1" dirty="0">
                <a:solidFill>
                  <a:srgbClr val="00FF9B"/>
                </a:solidFill>
                <a:latin typeface="微软雅黑" panose="020B0503020204020204" charset="-122"/>
                <a:ea typeface="微软雅黑" panose="020B0503020204020204" charset="-122"/>
                <a:cs typeface="OPPOSans" pitchFamily="18" charset="-122"/>
              </a:rPr>
              <a:t>&amp;A94&amp;Reno5 Lite</a:t>
            </a:r>
          </a:p>
        </p:txBody>
      </p:sp>
      <p:sp>
        <p:nvSpPr>
          <p:cNvPr id="5" name="文本框 4"/>
          <p:cNvSpPr txBox="1"/>
          <p:nvPr/>
        </p:nvSpPr>
        <p:spPr>
          <a:xfrm>
            <a:off x="1697990" y="3989070"/>
            <a:ext cx="3884295" cy="104838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00000"/>
              </a:lnSpc>
              <a:spcBef>
                <a:spcPts val="0"/>
              </a:spcBef>
              <a:spcAft>
                <a:spcPts val="0"/>
              </a:spcAft>
              <a:buClrTx/>
              <a:buSzTx/>
              <a:buFontTx/>
              <a:buNone/>
            </a:pPr>
            <a:r>
              <a:rPr kumimoji="0" lang="zh-CN" altLang="en-US" sz="30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rPr>
              <a:t>Get ahead </a:t>
            </a:r>
          </a:p>
          <a:p>
            <a:pPr marL="0" marR="0" indent="0" algn="l" defTabSz="825500" rtl="0" fontAlgn="auto" latinLnBrk="0" hangingPunct="0">
              <a:lnSpc>
                <a:spcPct val="100000"/>
              </a:lnSpc>
              <a:spcBef>
                <a:spcPts val="0"/>
              </a:spcBef>
              <a:spcAft>
                <a:spcPts val="0"/>
              </a:spcAft>
              <a:buClrTx/>
              <a:buSzTx/>
              <a:buFontTx/>
              <a:buNone/>
            </a:pPr>
            <a:r>
              <a:rPr kumimoji="0" lang="zh-CN" altLang="en-US" sz="30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rPr>
              <a:t>everything in life</a:t>
            </a:r>
          </a:p>
        </p:txBody>
      </p:sp>
      <p:pic>
        <p:nvPicPr>
          <p:cNvPr id="4" name="图片 3"/>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l="25213" t="13512" r="25571" b="13889"/>
          <a:stretch>
            <a:fillRect/>
          </a:stretch>
        </p:blipFill>
        <p:spPr>
          <a:xfrm>
            <a:off x="7799705" y="493395"/>
            <a:ext cx="2971165" cy="5871845"/>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35"/>
          <p:cNvSpPr txBox="1"/>
          <p:nvPr/>
        </p:nvSpPr>
        <p:spPr>
          <a:xfrm>
            <a:off x="492125" y="407035"/>
            <a:ext cx="7040880" cy="548640"/>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lang="zh-CN" altLang="en-US" sz="2800" b="1" dirty="0">
                <a:latin typeface="微软雅黑" panose="020B0503020204020204" charset="-122"/>
                <a:ea typeface="微软雅黑" panose="020B0503020204020204" charset="-122"/>
                <a:cs typeface="OPPOSans-J Heavy" pitchFamily="18" charset="-122"/>
              </a:rPr>
              <a:t>Get Ahead In Speed</a:t>
            </a:r>
          </a:p>
        </p:txBody>
      </p:sp>
      <p:sp>
        <p:nvSpPr>
          <p:cNvPr id="39" name="矩形 38"/>
          <p:cNvSpPr/>
          <p:nvPr/>
        </p:nvSpPr>
        <p:spPr>
          <a:xfrm rot="16200000" flipH="1">
            <a:off x="6523355" y="2725420"/>
            <a:ext cx="117475" cy="7308215"/>
          </a:xfrm>
          <a:prstGeom prst="rect">
            <a:avLst/>
          </a:prstGeom>
          <a:gradFill>
            <a:gsLst>
              <a:gs pos="0">
                <a:srgbClr val="863D72"/>
              </a:gs>
              <a:gs pos="33000">
                <a:srgbClr val="D0908E"/>
              </a:gs>
              <a:gs pos="66000">
                <a:srgbClr val="FBC3B4"/>
              </a:gs>
              <a:gs pos="100000">
                <a:srgbClr val="E1C5F8"/>
              </a:gs>
            </a:gsLst>
            <a:lin ang="5400000" scaled="1"/>
          </a:gradFill>
          <a:ln w="12700" cap="flat">
            <a:noFill/>
            <a:miter lim="400000"/>
          </a:ln>
          <a:effectLst/>
        </p:spPr>
        <p:txBody>
          <a:bodyPr wrap="square" lIns="45719" tIns="45719" rIns="45719" bIns="45719" numCol="1" anchor="ctr">
            <a:noAutofit/>
          </a:bodyPr>
          <a:lstStyle/>
          <a:p>
            <a:pPr algn="ctr">
              <a:defRPr>
                <a:solidFill>
                  <a:srgbClr val="FFFFFF"/>
                </a:solidFill>
                <a:latin typeface="+mj-lt"/>
                <a:ea typeface="+mj-ea"/>
                <a:cs typeface="+mj-cs"/>
                <a:sym typeface="OPPOSans Medium"/>
              </a:defRPr>
            </a:pPr>
            <a:endParaRPr>
              <a:solidFill>
                <a:srgbClr val="FFFFFF"/>
              </a:solidFill>
            </a:endParaRPr>
          </a:p>
        </p:txBody>
      </p:sp>
      <p:sp>
        <p:nvSpPr>
          <p:cNvPr id="37" name="文本框 36"/>
          <p:cNvSpPr txBox="1"/>
          <p:nvPr/>
        </p:nvSpPr>
        <p:spPr>
          <a:xfrm>
            <a:off x="2981325" y="5812790"/>
            <a:ext cx="6997065" cy="319405"/>
          </a:xfrm>
          <a:prstGeom prst="rect">
            <a:avLst/>
          </a:prstGeom>
          <a:noFill/>
        </p:spPr>
        <p:txBody>
          <a:bodyPr wrap="none" rtlCol="0">
            <a:spAutoFit/>
          </a:bodyPr>
          <a:lstStyle/>
          <a:p>
            <a:pPr algn="l"/>
            <a:r>
              <a:rPr lang="zh-CN" altLang="en-US" sz="1400" b="1" dirty="0">
                <a:solidFill>
                  <a:srgbClr val="FFFFFF"/>
                </a:solidFill>
                <a:latin typeface="微软雅黑" panose="020B0503020204020204" charset="-122"/>
                <a:ea typeface="微软雅黑" panose="020B0503020204020204" charset="-122"/>
              </a:rPr>
              <a:t>Super performance and super fast charging speed </a:t>
            </a:r>
            <a:r>
              <a:rPr lang="en-US" altLang="zh-CN" sz="1400" b="1" dirty="0">
                <a:solidFill>
                  <a:srgbClr val="FFFFFF"/>
                </a:solidFill>
                <a:latin typeface="微软雅黑" panose="020B0503020204020204" charset="-122"/>
                <a:ea typeface="微软雅黑" panose="020B0503020204020204" charset="-122"/>
                <a:sym typeface="+mn-ea"/>
              </a:rPr>
              <a:t>phone</a:t>
            </a:r>
            <a:r>
              <a:rPr lang="zh-CN" altLang="en-US" sz="1400" b="1" dirty="0">
                <a:solidFill>
                  <a:srgbClr val="FFFFFF"/>
                </a:solidFill>
                <a:latin typeface="微软雅黑" panose="020B0503020204020204" charset="-122"/>
                <a:ea typeface="微软雅黑" panose="020B0503020204020204" charset="-122"/>
              </a:rPr>
              <a:t> in this price range </a:t>
            </a:r>
            <a:endParaRPr lang="en-US" altLang="zh-CN" sz="1400" b="1" dirty="0">
              <a:solidFill>
                <a:srgbClr val="FFFFFF"/>
              </a:solidFill>
              <a:latin typeface="微软雅黑" panose="020B0503020204020204" charset="-122"/>
              <a:ea typeface="微软雅黑" panose="020B0503020204020204" charset="-122"/>
            </a:endParaRPr>
          </a:p>
        </p:txBody>
      </p:sp>
      <p:pic>
        <p:nvPicPr>
          <p:cNvPr id="43" name="图形 42" descr="教授"/>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4530" y="5629275"/>
            <a:ext cx="914400" cy="914400"/>
          </a:xfrm>
          <a:prstGeom prst="rect">
            <a:avLst/>
          </a:prstGeom>
        </p:spPr>
      </p:pic>
      <p:grpSp>
        <p:nvGrpSpPr>
          <p:cNvPr id="17" name="组合 16"/>
          <p:cNvGrpSpPr/>
          <p:nvPr/>
        </p:nvGrpSpPr>
        <p:grpSpPr>
          <a:xfrm>
            <a:off x="466694" y="1188325"/>
            <a:ext cx="4547307" cy="4000263"/>
            <a:chOff x="11463" y="2247"/>
            <a:chExt cx="7161" cy="6300"/>
          </a:xfrm>
        </p:grpSpPr>
        <p:pic>
          <p:nvPicPr>
            <p:cNvPr id="9" name="图片 8"/>
            <p:cNvPicPr>
              <a:picLocks noChangeAspect="1"/>
            </p:cNvPicPr>
            <p:nvPr/>
          </p:nvPicPr>
          <p:blipFill>
            <a:blip r:embed="rId4"/>
            <a:stretch>
              <a:fillRect/>
            </a:stretch>
          </p:blipFill>
          <p:spPr>
            <a:xfrm>
              <a:off x="11533" y="2247"/>
              <a:ext cx="6046" cy="5767"/>
            </a:xfrm>
            <a:prstGeom prst="rect">
              <a:avLst/>
            </a:prstGeom>
            <a:solidFill>
              <a:srgbClr val="FFFFFF">
                <a:shade val="85000"/>
              </a:srgbClr>
            </a:solidFill>
            <a:ln w="88900" cap="sq">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文本框 9"/>
            <p:cNvSpPr txBox="1"/>
            <p:nvPr/>
          </p:nvSpPr>
          <p:spPr>
            <a:xfrm>
              <a:off x="11941" y="8044"/>
              <a:ext cx="6683" cy="503"/>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sz="1400" dirty="0"/>
                <a:t>AI performance benchmark comparison</a:t>
              </a:r>
            </a:p>
          </p:txBody>
        </p:sp>
        <p:pic>
          <p:nvPicPr>
            <p:cNvPr id="14" name="图形 14" descr="仪表"/>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11463" y="8056"/>
              <a:ext cx="478" cy="478"/>
            </a:xfrm>
            <a:prstGeom prst="rect">
              <a:avLst/>
            </a:prstGeom>
          </p:spPr>
        </p:pic>
      </p:grpSp>
      <p:sp>
        <p:nvSpPr>
          <p:cNvPr id="19" name="文本框 18"/>
          <p:cNvSpPr txBox="1"/>
          <p:nvPr/>
        </p:nvSpPr>
        <p:spPr>
          <a:xfrm>
            <a:off x="59055" y="5245215"/>
            <a:ext cx="5361940" cy="25463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en-US" altLang="zh-CN" sz="1000" dirty="0"/>
              <a:t>MediaTek Helio P95 </a:t>
            </a:r>
            <a:r>
              <a:rPr sz="1000" dirty="0"/>
              <a:t>AI Performance score surpasses Qualcomm Snapdragon 855</a:t>
            </a:r>
          </a:p>
        </p:txBody>
      </p:sp>
      <p:pic>
        <p:nvPicPr>
          <p:cNvPr id="21" name="图片 20"/>
          <p:cNvPicPr>
            <a:picLocks noChangeAspect="1"/>
          </p:cNvPicPr>
          <p:nvPr/>
        </p:nvPicPr>
        <p:blipFill rotWithShape="1">
          <a:blip r:embed="rId6" cstate="print">
            <a:extLst>
              <a:ext uri="{28A0092B-C50C-407E-A947-70E740481C1C}">
                <a14:useLocalDpi xmlns:a14="http://schemas.microsoft.com/office/drawing/2010/main" val="0"/>
              </a:ext>
            </a:extLst>
          </a:blip>
          <a:srcRect b="12205"/>
          <a:stretch>
            <a:fillRect/>
          </a:stretch>
        </p:blipFill>
        <p:spPr>
          <a:xfrm>
            <a:off x="6439696" y="1386205"/>
            <a:ext cx="5795645" cy="3816350"/>
          </a:xfrm>
          <a:prstGeom prst="rect">
            <a:avLst/>
          </a:prstGeom>
        </p:spPr>
      </p:pic>
      <p:sp>
        <p:nvSpPr>
          <p:cNvPr id="23" name="文本框 22"/>
          <p:cNvSpPr txBox="1"/>
          <p:nvPr/>
        </p:nvSpPr>
        <p:spPr>
          <a:xfrm>
            <a:off x="6739416" y="1187776"/>
            <a:ext cx="5196205" cy="100584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50000"/>
              </a:lnSpc>
            </a:pPr>
            <a:r>
              <a:rPr lang="en-US" sz="2000" dirty="0">
                <a:solidFill>
                  <a:sysClr val="window" lastClr="FFFFFF"/>
                </a:solidFill>
              </a:rPr>
              <a:t>30W VOOC Flash Charge 4.0</a:t>
            </a:r>
          </a:p>
          <a:p>
            <a:pPr algn="ctr">
              <a:lnSpc>
                <a:spcPct val="150000"/>
              </a:lnSpc>
            </a:pPr>
            <a:r>
              <a:rPr lang="en-US" sz="2000" dirty="0">
                <a:solidFill>
                  <a:sysClr val="window" lastClr="FFFFFF"/>
                </a:solidFill>
              </a:rPr>
              <a:t>5 min charge  2.9 hours video playback</a:t>
            </a:r>
          </a:p>
        </p:txBody>
      </p:sp>
      <p:sp>
        <p:nvSpPr>
          <p:cNvPr id="25" name="文本框 24"/>
          <p:cNvSpPr txBox="1"/>
          <p:nvPr/>
        </p:nvSpPr>
        <p:spPr>
          <a:xfrm>
            <a:off x="6700679" y="5220026"/>
            <a:ext cx="5412105" cy="3194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00000"/>
              </a:lnSpc>
            </a:pPr>
            <a:r>
              <a:rPr sz="1400" dirty="0">
                <a:solidFill>
                  <a:sysClr val="window" lastClr="FFFFFF"/>
                </a:solidFill>
              </a:rPr>
              <a:t>10min 25% | 20min 48% | 30min 69% | 56min Fully Charged</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par>
                                <p:cTn id="33" presetID="10"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7" grpId="0"/>
      <p:bldP spid="19" grpId="0"/>
      <p:bldP spid="23"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联系 3"/>
          <p:cNvSpPr/>
          <p:nvPr/>
        </p:nvSpPr>
        <p:spPr>
          <a:xfrm>
            <a:off x="1506674"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Basic Parameter</a:t>
            </a:r>
            <a:endParaRPr lang="zh-CN" altLang="en-US" dirty="0">
              <a:latin typeface="微软雅黑" panose="020B0503020204020204" charset="-122"/>
              <a:ea typeface="微软雅黑" panose="020B0503020204020204" charset="-122"/>
            </a:endParaRPr>
          </a:p>
        </p:txBody>
      </p:sp>
      <p:sp>
        <p:nvSpPr>
          <p:cNvPr id="37" name="流程图: 联系 36"/>
          <p:cNvSpPr/>
          <p:nvPr/>
        </p:nvSpPr>
        <p:spPr>
          <a:xfrm>
            <a:off x="3351875"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Core Selling Points</a:t>
            </a:r>
            <a:endParaRPr lang="zh-CN" altLang="en-US" dirty="0">
              <a:latin typeface="微软雅黑" panose="020B0503020204020204" charset="-122"/>
              <a:ea typeface="微软雅黑" panose="020B0503020204020204" charset="-122"/>
            </a:endParaRPr>
          </a:p>
        </p:txBody>
      </p:sp>
      <p:sp>
        <p:nvSpPr>
          <p:cNvPr id="39" name="流程图: 联系 38"/>
          <p:cNvSpPr/>
          <p:nvPr/>
        </p:nvSpPr>
        <p:spPr>
          <a:xfrm>
            <a:off x="5191943"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sym typeface="+mn-ea"/>
              </a:rPr>
              <a:t>ColorOS</a:t>
            </a:r>
            <a:endParaRPr lang="zh-CN" altLang="en-US" dirty="0">
              <a:latin typeface="微软雅黑" panose="020B0503020204020204" charset="-122"/>
              <a:ea typeface="微软雅黑" panose="020B0503020204020204" charset="-122"/>
            </a:endParaRPr>
          </a:p>
        </p:txBody>
      </p:sp>
      <p:sp>
        <p:nvSpPr>
          <p:cNvPr id="41" name="流程图: 联系 40"/>
          <p:cNvSpPr/>
          <p:nvPr/>
        </p:nvSpPr>
        <p:spPr>
          <a:xfrm>
            <a:off x="7025005" y="2939415"/>
            <a:ext cx="1833245" cy="180022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sym typeface="+mn-ea"/>
              </a:rPr>
              <a:t>Maintenance Precautions</a:t>
            </a:r>
            <a:endParaRPr lang="zh-CN" altLang="en-US" dirty="0">
              <a:latin typeface="微软雅黑" panose="020B0503020204020204" charset="-122"/>
              <a:ea typeface="微软雅黑" panose="020B0503020204020204" charset="-122"/>
            </a:endParaRPr>
          </a:p>
        </p:txBody>
      </p:sp>
      <p:sp>
        <p:nvSpPr>
          <p:cNvPr id="42" name="流程图: 联系 41"/>
          <p:cNvSpPr/>
          <p:nvPr/>
        </p:nvSpPr>
        <p:spPr>
          <a:xfrm>
            <a:off x="8857479"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FAQ</a:t>
            </a:r>
          </a:p>
        </p:txBody>
      </p:sp>
      <p:grpSp>
        <p:nvGrpSpPr>
          <p:cNvPr id="95" name="成组"/>
          <p:cNvGrpSpPr/>
          <p:nvPr/>
        </p:nvGrpSpPr>
        <p:grpSpPr>
          <a:xfrm>
            <a:off x="756939" y="1578461"/>
            <a:ext cx="3373120" cy="1334315"/>
            <a:chOff x="-574457" y="857463"/>
            <a:chExt cx="3384366" cy="1334313"/>
          </a:xfrm>
        </p:grpSpPr>
        <p:sp>
          <p:nvSpPr>
            <p:cNvPr id="98" name="线条"/>
            <p:cNvSpPr/>
            <p:nvPr/>
          </p:nvSpPr>
          <p:spPr>
            <a:xfrm flipV="1">
              <a:off x="1123554" y="1572442"/>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574457" y="857463"/>
              <a:ext cx="3384366" cy="732789"/>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dirty="0">
                <a:solidFill>
                  <a:schemeClr val="bg1"/>
                </a:solidFill>
                <a:latin typeface="微软雅黑" panose="020B0503020204020204" charset="-122"/>
                <a:ea typeface="微软雅黑" panose="020B0503020204020204" charset="-122"/>
              </a:endParaRPr>
            </a:p>
          </p:txBody>
        </p:sp>
      </p:grpSp>
      <p:sp>
        <p:nvSpPr>
          <p:cNvPr id="16" name="线条"/>
          <p:cNvSpPr/>
          <p:nvPr/>
        </p:nvSpPr>
        <p:spPr>
          <a:xfrm flipV="1">
            <a:off x="428049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7" name="线条"/>
          <p:cNvSpPr/>
          <p:nvPr/>
        </p:nvSpPr>
        <p:spPr>
          <a:xfrm flipV="1">
            <a:off x="6082307" y="2293441"/>
            <a:ext cx="1" cy="619335"/>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3" name="文本框 1"/>
          <p:cNvSpPr txBox="1"/>
          <p:nvPr/>
        </p:nvSpPr>
        <p:spPr>
          <a:xfrm>
            <a:off x="2720340" y="5195570"/>
            <a:ext cx="3124835" cy="80899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2.1 </a:t>
            </a:r>
            <a:r>
              <a:rPr lang="zh-CN" altLang="en-US" sz="1400" dirty="0">
                <a:solidFill>
                  <a:srgbClr val="FFFFFF"/>
                </a:solidFill>
                <a:sym typeface="+mn-ea"/>
              </a:rPr>
              <a:t>Get Ahead In Appearance</a:t>
            </a:r>
            <a:endParaRPr lang="zh-CN" altLang="en-US"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2.2 </a:t>
            </a:r>
            <a:r>
              <a:rPr lang="zh-CN" altLang="en-US" sz="1400" dirty="0">
                <a:solidFill>
                  <a:srgbClr val="FFFFFF"/>
                </a:solidFill>
                <a:sym typeface="+mn-ea"/>
              </a:rPr>
              <a:t>Get Ahead In Camera</a:t>
            </a:r>
            <a:endParaRPr lang="zh-CN" altLang="en-US"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2.3 </a:t>
            </a:r>
            <a:r>
              <a:rPr lang="zh-CN" altLang="en-US" sz="1400" dirty="0">
                <a:solidFill>
                  <a:srgbClr val="FFFFFF"/>
                </a:solidFill>
                <a:sym typeface="+mn-ea"/>
              </a:rPr>
              <a:t>Get Ahead In Speed</a:t>
            </a:r>
            <a:endParaRPr lang="zh-CN" altLang="en-US" sz="1400" dirty="0">
              <a:solidFill>
                <a:srgbClr val="FFFFFF"/>
              </a:solidFill>
              <a:latin typeface="微软雅黑" panose="020B0503020204020204" charset="-122"/>
              <a:ea typeface="微软雅黑" panose="020B0503020204020204" charset="-122"/>
              <a:sym typeface="+mn-ea"/>
            </a:endParaRPr>
          </a:p>
          <a:p>
            <a:pPr algn="l"/>
            <a:endParaRPr lang="zh-CN" altLang="en-US" sz="1400" dirty="0">
              <a:solidFill>
                <a:srgbClr val="FFFFFF"/>
              </a:solidFill>
              <a:latin typeface="微软雅黑" panose="020B0503020204020204" charset="-122"/>
              <a:ea typeface="微软雅黑" panose="020B0503020204020204" charset="-122"/>
            </a:endParaRPr>
          </a:p>
        </p:txBody>
      </p:sp>
      <p:sp>
        <p:nvSpPr>
          <p:cNvPr id="9" name="文本框 1"/>
          <p:cNvSpPr txBox="1"/>
          <p:nvPr/>
        </p:nvSpPr>
        <p:spPr>
          <a:xfrm>
            <a:off x="4177665" y="1734185"/>
            <a:ext cx="3837305" cy="47815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latin typeface="微软雅黑" panose="020B0503020204020204" charset="-122"/>
                <a:ea typeface="微软雅黑" panose="020B0503020204020204" charset="-122"/>
              </a:rPr>
              <a:t>3.1 </a:t>
            </a:r>
            <a:r>
              <a:rPr lang="zh-CN" sz="1400" dirty="0">
                <a:solidFill>
                  <a:srgbClr val="FFFFFF"/>
                </a:solidFill>
                <a:latin typeface="微软雅黑" panose="020B0503020204020204" charset="-122"/>
                <a:ea typeface="微软雅黑" panose="020B0503020204020204" charset="-122"/>
              </a:rPr>
              <a:t>Translate anytime, anywhere</a:t>
            </a:r>
          </a:p>
          <a:p>
            <a:pPr algn="l"/>
            <a:r>
              <a:rPr lang="en-US" altLang="zh-CN" sz="1400" dirty="0">
                <a:solidFill>
                  <a:srgbClr val="FFFFFF"/>
                </a:solidFill>
                <a:latin typeface="微软雅黑" panose="020B0503020204020204" charset="-122"/>
                <a:ea typeface="微软雅黑" panose="020B0503020204020204" charset="-122"/>
              </a:rPr>
              <a:t>3.2 </a:t>
            </a:r>
            <a:r>
              <a:rPr lang="zh-CN" altLang="en-US" sz="1400" dirty="0">
                <a:solidFill>
                  <a:srgbClr val="FFFFFF"/>
                </a:solidFill>
                <a:latin typeface="微软雅黑" panose="020B0503020204020204" charset="-122"/>
                <a:ea typeface="微软雅黑" panose="020B0503020204020204" charset="-122"/>
              </a:rPr>
              <a:t>Full scenario game optimization</a:t>
            </a:r>
          </a:p>
        </p:txBody>
      </p:sp>
      <p:sp>
        <p:nvSpPr>
          <p:cNvPr id="2"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5" name="文本框 1"/>
          <p:cNvSpPr txBox="1"/>
          <p:nvPr/>
        </p:nvSpPr>
        <p:spPr>
          <a:xfrm>
            <a:off x="9944661" y="7574837"/>
            <a:ext cx="3968156" cy="243840"/>
          </a:xfrm>
          <a:prstGeom prst="rect">
            <a:avLst/>
          </a:prstGeom>
          <a:ln w="12700">
            <a:miter lim="400000"/>
          </a:ln>
        </p:spPr>
        <p:txBody>
          <a:bodyPr lIns="22857" rIns="22857">
            <a:spAutoFit/>
          </a:bodyPr>
          <a:lstStyle/>
          <a:p>
            <a:pPr marL="0" marR="0" lvl="0" indent="0" algn="l" defTabSz="457200" rtl="0" eaLnBrk="1" fontAlgn="auto" latinLnBrk="0" hangingPunct="0">
              <a:lnSpc>
                <a:spcPct val="100000"/>
              </a:lnSpc>
              <a:spcBef>
                <a:spcPts val="0"/>
              </a:spcBef>
              <a:spcAft>
                <a:spcPts val="0"/>
              </a:spcAft>
              <a:buClrTx/>
              <a:buSzTx/>
              <a:buFontTx/>
              <a:buNone/>
              <a:defRPr sz="2000">
                <a:solidFill>
                  <a:srgbClr val="808080"/>
                </a:solidFill>
                <a:latin typeface="OPPOSans-S R" panose="00020600040101010101" charset="-122"/>
                <a:ea typeface="OPPOSans-S R" panose="00020600040101010101" charset="-122"/>
                <a:cs typeface="OPPOSans-S R" panose="00020600040101010101" charset="-122"/>
                <a:sym typeface="OPPOSans-S R" panose="00020600040101010101" charset="-122"/>
              </a:defRPr>
            </a:pPr>
            <a:r>
              <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panose="00020600040101010101" charset="-122"/>
              </a:rPr>
              <a:t>Tips: *</a:t>
            </a:r>
            <a:r>
              <a:rPr kumimoji="0" sz="1000" b="0" i="0" u="none" strike="noStrike" kern="0" cap="none" spc="0" normalizeH="0" baseline="0" noProof="0" dirty="0" err="1">
                <a:ln>
                  <a:noFill/>
                </a:ln>
                <a:solidFill>
                  <a:srgbClr val="808080"/>
                </a:solidFill>
                <a:effectLst/>
                <a:uLnTx/>
                <a:uFillTx/>
                <a:latin typeface="微软雅黑" panose="020B0503020204020204" charset="-122"/>
                <a:ea typeface="微软雅黑" panose="020B0503020204020204" charset="-122"/>
                <a:sym typeface="OPPOSans-S R" panose="00020600040101010101" charset="-122"/>
              </a:rPr>
              <a:t>数据来源于</a:t>
            </a:r>
            <a:r>
              <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panose="00020600040101010101" charset="-122"/>
              </a:rPr>
              <a:t> OPPO </a:t>
            </a:r>
            <a:r>
              <a:rPr kumimoji="0" sz="1000" b="0" i="0" u="none" strike="noStrike" kern="0" cap="none" spc="0" normalizeH="0" baseline="0" noProof="0" dirty="0" err="1">
                <a:ln>
                  <a:noFill/>
                </a:ln>
                <a:solidFill>
                  <a:srgbClr val="808080"/>
                </a:solidFill>
                <a:effectLst/>
                <a:uLnTx/>
                <a:uFillTx/>
                <a:latin typeface="微软雅黑" panose="020B0503020204020204" charset="-122"/>
                <a:ea typeface="微软雅黑" panose="020B0503020204020204" charset="-122"/>
                <a:sym typeface="OPPOSans-S R" panose="00020600040101010101" charset="-122"/>
              </a:rPr>
              <a:t>实验室</a:t>
            </a:r>
            <a:endPar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panose="00020600040101010101" charset="-122"/>
            </a:endParaRPr>
          </a:p>
        </p:txBody>
      </p:sp>
      <p:sp>
        <p:nvSpPr>
          <p:cNvPr id="4" name="文本框 3"/>
          <p:cNvSpPr txBox="1"/>
          <p:nvPr/>
        </p:nvSpPr>
        <p:spPr>
          <a:xfrm>
            <a:off x="236855" y="200986"/>
            <a:ext cx="5436870" cy="5480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dirty="0"/>
              <a:t>Translate anytime, anywhere</a:t>
            </a:r>
          </a:p>
        </p:txBody>
      </p:sp>
      <p:sp>
        <p:nvSpPr>
          <p:cNvPr id="14" name="文本框 13"/>
          <p:cNvSpPr txBox="1"/>
          <p:nvPr/>
        </p:nvSpPr>
        <p:spPr>
          <a:xfrm>
            <a:off x="516890" y="4269105"/>
            <a:ext cx="1919605" cy="1198880"/>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sz="1400" dirty="0">
                <a:solidFill>
                  <a:sysClr val="window" lastClr="FFFFFF"/>
                </a:solidFill>
              </a:rPr>
              <a:t>Browse news and articles quickly, and overcome language barriers</a:t>
            </a:r>
          </a:p>
        </p:txBody>
      </p:sp>
      <p:sp>
        <p:nvSpPr>
          <p:cNvPr id="6" name="文本框 5"/>
          <p:cNvSpPr txBox="1"/>
          <p:nvPr/>
        </p:nvSpPr>
        <p:spPr>
          <a:xfrm>
            <a:off x="456248" y="3360746"/>
            <a:ext cx="2040255" cy="90551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00000"/>
              </a:lnSpc>
            </a:pPr>
            <a:r>
              <a:rPr lang="en-US" sz="2000" dirty="0"/>
              <a:t>01   </a:t>
            </a:r>
          </a:p>
          <a:p>
            <a:pPr algn="ctr">
              <a:lnSpc>
                <a:spcPct val="100000"/>
              </a:lnSpc>
            </a:pPr>
            <a:r>
              <a:rPr sz="1600" dirty="0"/>
              <a:t>Students learn </a:t>
            </a:r>
          </a:p>
          <a:p>
            <a:pPr algn="ctr">
              <a:lnSpc>
                <a:spcPct val="100000"/>
              </a:lnSpc>
            </a:pPr>
            <a:r>
              <a:rPr sz="1600" dirty="0"/>
              <a:t>foreign languages</a:t>
            </a:r>
          </a:p>
        </p:txBody>
      </p:sp>
      <p:sp>
        <p:nvSpPr>
          <p:cNvPr id="5" name="文本框 4"/>
          <p:cNvSpPr txBox="1"/>
          <p:nvPr/>
        </p:nvSpPr>
        <p:spPr>
          <a:xfrm>
            <a:off x="2959100" y="4269105"/>
            <a:ext cx="1920875" cy="645160"/>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sz="1400" dirty="0">
                <a:solidFill>
                  <a:sysClr val="window" lastClr="FFFFFF"/>
                </a:solidFill>
              </a:rPr>
              <a:t>Make translation quicker and easier</a:t>
            </a:r>
          </a:p>
        </p:txBody>
      </p:sp>
      <p:sp>
        <p:nvSpPr>
          <p:cNvPr id="7" name="文本框 6"/>
          <p:cNvSpPr txBox="1"/>
          <p:nvPr/>
        </p:nvSpPr>
        <p:spPr>
          <a:xfrm>
            <a:off x="2959418" y="3360746"/>
            <a:ext cx="1920240" cy="90551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00000"/>
              </a:lnSpc>
            </a:pPr>
            <a:r>
              <a:rPr lang="en-US" sz="2000" dirty="0"/>
              <a:t>02  </a:t>
            </a:r>
          </a:p>
          <a:p>
            <a:pPr algn="ctr">
              <a:lnSpc>
                <a:spcPct val="100000"/>
              </a:lnSpc>
            </a:pPr>
            <a:r>
              <a:rPr sz="1600" dirty="0"/>
              <a:t>Correspondence </a:t>
            </a:r>
          </a:p>
          <a:p>
            <a:pPr algn="ctr">
              <a:lnSpc>
                <a:spcPct val="100000"/>
              </a:lnSpc>
            </a:pPr>
            <a:r>
              <a:rPr sz="1600" dirty="0"/>
              <a:t>with foreigners </a:t>
            </a:r>
          </a:p>
        </p:txBody>
      </p:sp>
      <p:sp>
        <p:nvSpPr>
          <p:cNvPr id="8" name="文本框 7"/>
          <p:cNvSpPr txBox="1"/>
          <p:nvPr/>
        </p:nvSpPr>
        <p:spPr>
          <a:xfrm>
            <a:off x="5402580" y="4269105"/>
            <a:ext cx="1452245" cy="922020"/>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sz="1400" dirty="0">
                <a:solidFill>
                  <a:sysClr val="window" lastClr="FFFFFF"/>
                </a:solidFill>
              </a:rPr>
              <a:t>Support more than 60 languages</a:t>
            </a:r>
          </a:p>
        </p:txBody>
      </p:sp>
      <p:sp>
        <p:nvSpPr>
          <p:cNvPr id="9" name="文本框 8"/>
          <p:cNvSpPr txBox="1"/>
          <p:nvPr/>
        </p:nvSpPr>
        <p:spPr>
          <a:xfrm>
            <a:off x="5006023" y="3360746"/>
            <a:ext cx="2244725" cy="66167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00000"/>
              </a:lnSpc>
            </a:pPr>
            <a:r>
              <a:rPr lang="en-US" sz="2000" dirty="0"/>
              <a:t>03   </a:t>
            </a:r>
          </a:p>
          <a:p>
            <a:pPr algn="ctr">
              <a:lnSpc>
                <a:spcPct val="100000"/>
              </a:lnSpc>
            </a:pPr>
            <a:r>
              <a:rPr sz="1600" dirty="0"/>
              <a:t>Follow social media </a:t>
            </a:r>
          </a:p>
        </p:txBody>
      </p:sp>
      <p:cxnSp>
        <p:nvCxnSpPr>
          <p:cNvPr id="10" name="直接连接符 9"/>
          <p:cNvCxnSpPr/>
          <p:nvPr/>
        </p:nvCxnSpPr>
        <p:spPr>
          <a:xfrm>
            <a:off x="2622550" y="3477260"/>
            <a:ext cx="0" cy="1917065"/>
          </a:xfrm>
          <a:prstGeom prst="line">
            <a:avLst/>
          </a:prstGeom>
          <a:noFill/>
          <a:ln w="6350" cap="flat" cmpd="sng" algn="ctr">
            <a:solidFill>
              <a:sysClr val="windowText" lastClr="000000">
                <a:lumMod val="75000"/>
                <a:lumOff val="25000"/>
              </a:sysClr>
            </a:solidFill>
            <a:prstDash val="solid"/>
            <a:miter lim="800000"/>
          </a:ln>
          <a:effectLst/>
        </p:spPr>
      </p:cxnSp>
      <p:cxnSp>
        <p:nvCxnSpPr>
          <p:cNvPr id="11" name="直接连接符 10"/>
          <p:cNvCxnSpPr/>
          <p:nvPr/>
        </p:nvCxnSpPr>
        <p:spPr>
          <a:xfrm>
            <a:off x="5074920" y="3477260"/>
            <a:ext cx="0" cy="1917065"/>
          </a:xfrm>
          <a:prstGeom prst="line">
            <a:avLst/>
          </a:prstGeom>
          <a:noFill/>
          <a:ln w="6350" cap="flat" cmpd="sng" algn="ctr">
            <a:solidFill>
              <a:sysClr val="windowText" lastClr="000000">
                <a:lumMod val="75000"/>
                <a:lumOff val="25000"/>
              </a:sysClr>
            </a:solidFill>
            <a:prstDash val="solid"/>
            <a:miter lim="800000"/>
          </a:ln>
          <a:effectLst/>
        </p:spPr>
      </p:cxnSp>
      <p:sp>
        <p:nvSpPr>
          <p:cNvPr id="3" name="下箭头 2"/>
          <p:cNvSpPr/>
          <p:nvPr/>
        </p:nvSpPr>
        <p:spPr>
          <a:xfrm>
            <a:off x="3729595" y="2493000"/>
            <a:ext cx="76200" cy="396240"/>
          </a:xfrm>
          <a:prstGeom prst="downArrow">
            <a:avLst/>
          </a:prstGeom>
          <a:solidFill>
            <a:srgbClr val="3DDBEB"/>
          </a:solidFill>
          <a:ln w="12700" cap="flat" cmpd="sng" algn="ctr">
            <a:noFill/>
            <a:prstDash val="solid"/>
            <a:miter lim="800000"/>
          </a:ln>
          <a:effectLst/>
        </p:spPr>
        <p:txBody>
          <a:bodyPr rtlCol="0" anchor="ctr"/>
          <a:lstStyle/>
          <a:p>
            <a:pPr algn="ctr"/>
            <a:endParaRPr lang="zh-CN" altLang="en-US"/>
          </a:p>
        </p:txBody>
      </p:sp>
      <p:pic>
        <p:nvPicPr>
          <p:cNvPr id="17" name="图形 16"/>
          <p:cNvPicPr>
            <a:picLocks noChangeAspect="1"/>
          </p:cNvPicPr>
          <p:nvPr/>
        </p:nvPicPr>
        <p:blipFill>
          <a:blip r:embed="rId3"/>
          <a:stretch>
            <a:fillRect/>
          </a:stretch>
        </p:blipFill>
        <p:spPr>
          <a:xfrm>
            <a:off x="1572960" y="1676767"/>
            <a:ext cx="1848089" cy="439785"/>
          </a:xfrm>
          <a:prstGeom prst="rect">
            <a:avLst/>
          </a:prstGeom>
        </p:spPr>
      </p:pic>
      <p:pic>
        <p:nvPicPr>
          <p:cNvPr id="1026" name="Picture 2" descr="Goo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0185" y="1566470"/>
            <a:ext cx="2089455" cy="73130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直接连接符 12"/>
          <p:cNvCxnSpPr/>
          <p:nvPr/>
        </p:nvCxnSpPr>
        <p:spPr>
          <a:xfrm>
            <a:off x="3756640" y="1629000"/>
            <a:ext cx="0" cy="439785"/>
          </a:xfrm>
          <a:prstGeom prst="line">
            <a:avLst/>
          </a:prstGeom>
          <a:noFill/>
          <a:ln w="25400" cap="flat" cmpd="sng" algn="ctr">
            <a:solidFill>
              <a:sysClr val="window" lastClr="FFFFFF"/>
            </a:solidFill>
            <a:prstDash val="solid"/>
            <a:miter lim="800000"/>
          </a:ln>
          <a:effectLst/>
        </p:spPr>
      </p:cxnSp>
      <p:grpSp>
        <p:nvGrpSpPr>
          <p:cNvPr id="18" name="组合 17"/>
          <p:cNvGrpSpPr/>
          <p:nvPr/>
        </p:nvGrpSpPr>
        <p:grpSpPr>
          <a:xfrm>
            <a:off x="8110855" y="518795"/>
            <a:ext cx="3484880" cy="3294380"/>
            <a:chOff x="821" y="1885"/>
            <a:chExt cx="5488" cy="5188"/>
          </a:xfrm>
        </p:grpSpPr>
        <p:pic>
          <p:nvPicPr>
            <p:cNvPr id="19" name="图片 18"/>
            <p:cNvPicPr>
              <a:picLocks noChangeAspect="1"/>
            </p:cNvPicPr>
            <p:nvPr/>
          </p:nvPicPr>
          <p:blipFill>
            <a:blip r:embed="rId5"/>
            <a:stretch>
              <a:fillRect/>
            </a:stretch>
          </p:blipFill>
          <p:spPr>
            <a:xfrm>
              <a:off x="821" y="3415"/>
              <a:ext cx="5488" cy="3658"/>
            </a:xfrm>
            <a:prstGeom prst="rect">
              <a:avLst/>
            </a:prstGeom>
          </p:spPr>
        </p:pic>
        <p:sp>
          <p:nvSpPr>
            <p:cNvPr id="20" name="文本框 19"/>
            <p:cNvSpPr txBox="1"/>
            <p:nvPr/>
          </p:nvSpPr>
          <p:spPr>
            <a:xfrm>
              <a:off x="821" y="1885"/>
              <a:ext cx="5231" cy="1452"/>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sz="1400" dirty="0">
                  <a:solidFill>
                    <a:sysClr val="window" lastClr="FFFFFF"/>
                  </a:solidFill>
                </a:rPr>
                <a:t>It's too much trouble to read an article and copy it to translation software.</a:t>
              </a:r>
            </a:p>
          </p:txBody>
        </p:sp>
      </p:grpSp>
      <p:sp>
        <p:nvSpPr>
          <p:cNvPr id="12" name="文本框 11"/>
          <p:cNvSpPr txBox="1"/>
          <p:nvPr/>
        </p:nvSpPr>
        <p:spPr>
          <a:xfrm>
            <a:off x="7969885" y="3874135"/>
            <a:ext cx="4054475" cy="1386205"/>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en-US" sz="1400" dirty="0">
                <a:solidFill>
                  <a:sysClr val="window" lastClr="FFFFFF"/>
                </a:solidFill>
              </a:rPr>
              <a:t>The </a:t>
            </a:r>
            <a:r>
              <a:rPr lang="en-US" sz="1400" dirty="0" err="1">
                <a:solidFill>
                  <a:sysClr val="window" lastClr="FFFFFF"/>
                </a:solidFill>
              </a:rPr>
              <a:t>ColorOS</a:t>
            </a:r>
            <a:r>
              <a:rPr lang="en-US" sz="1400" dirty="0">
                <a:solidFill>
                  <a:sysClr val="window" lastClr="FFFFFF"/>
                </a:solidFill>
              </a:rPr>
              <a:t> and Google Lens teams have worked together to make the phone's internal functions work better with Google Lens functions. This allows users to quickly and easily access Google Lens's translation capabilities.</a:t>
            </a:r>
          </a:p>
        </p:txBody>
      </p:sp>
      <p:grpSp>
        <p:nvGrpSpPr>
          <p:cNvPr id="60" name="组合 59"/>
          <p:cNvGrpSpPr/>
          <p:nvPr/>
        </p:nvGrpSpPr>
        <p:grpSpPr>
          <a:xfrm>
            <a:off x="8102552" y="5295900"/>
            <a:ext cx="2140585" cy="384810"/>
            <a:chOff x="4295" y="8173"/>
            <a:chExt cx="3371" cy="606"/>
          </a:xfrm>
        </p:grpSpPr>
        <p:sp>
          <p:nvSpPr>
            <p:cNvPr id="61" name="文本框 60"/>
            <p:cNvSpPr txBox="1">
              <a:spLocks noChangeAspect="1"/>
            </p:cNvSpPr>
            <p:nvPr/>
          </p:nvSpPr>
          <p:spPr>
            <a:xfrm>
              <a:off x="4676" y="8173"/>
              <a:ext cx="2990" cy="606"/>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sz="1800" dirty="0"/>
                <a:t>Demonstration</a:t>
              </a:r>
            </a:p>
          </p:txBody>
        </p:sp>
        <p:pic>
          <p:nvPicPr>
            <p:cNvPr id="62" name="图形 15" descr="教授"/>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4295" y="8285"/>
              <a:ext cx="381" cy="381"/>
            </a:xfrm>
            <a:prstGeom prst="rect">
              <a:avLst/>
            </a:prstGeom>
          </p:spPr>
        </p:pic>
      </p:grpSp>
      <p:sp>
        <p:nvSpPr>
          <p:cNvPr id="15" name="文本框 14"/>
          <p:cNvSpPr txBox="1"/>
          <p:nvPr/>
        </p:nvSpPr>
        <p:spPr>
          <a:xfrm>
            <a:off x="7969885" y="5680710"/>
            <a:ext cx="3625850" cy="65468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lang="en-US" sz="1400" kern="1200" dirty="0">
                <a:solidFill>
                  <a:sysClr val="window" lastClr="FFFFFF"/>
                </a:solidFill>
                <a:latin typeface="OPPOSans-S M" panose="00020600040101010101" charset="-122"/>
                <a:ea typeface="OPPOSans-S M" panose="00020600040101010101" charset="-122"/>
                <a:cs typeface="OPPOSans-S M" panose="00020600040101010101" charset="-122"/>
                <a:sym typeface="+mn-ea"/>
              </a:rPr>
              <a:t>3-finger screenshot /the Smart Sidebar,then select translation at the top</a:t>
            </a:r>
            <a:endParaRPr kumimoji="0" lang="zh-CN" altLang="en-US" sz="1800" b="0" i="0" u="none" strike="noStrike" cap="none" spc="0" normalizeH="0" baseline="0">
              <a:ln>
                <a:noFill/>
              </a:ln>
              <a:solidFill>
                <a:srgbClr val="000000"/>
              </a:solidFill>
              <a:effectLst/>
              <a:uFillTx/>
              <a:latin typeface="+mn-lt"/>
              <a:ea typeface="+mn-ea"/>
              <a:cs typeface="+mn-cs"/>
              <a:sym typeface="Calibri" panose="020F0502020204030204"/>
            </a:endParaRP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 grpId="0"/>
      <p:bldP spid="5" grpId="0"/>
      <p:bldP spid="7" grpId="0"/>
      <p:bldP spid="8" grpId="0"/>
      <p:bldP spid="9" grpId="0"/>
      <p:bldP spid="3" grpId="0" bldLvl="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1335" y="261946"/>
            <a:ext cx="3057247" cy="52322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en-US" altLang="zh-CN" dirty="0"/>
              <a:t>Full scenario game optimization</a:t>
            </a:r>
          </a:p>
        </p:txBody>
      </p:sp>
      <p:grpSp>
        <p:nvGrpSpPr>
          <p:cNvPr id="3" name="组合 2"/>
          <p:cNvGrpSpPr/>
          <p:nvPr/>
        </p:nvGrpSpPr>
        <p:grpSpPr>
          <a:xfrm>
            <a:off x="521335" y="1092835"/>
            <a:ext cx="3654425" cy="3615055"/>
            <a:chOff x="821" y="1721"/>
            <a:chExt cx="5755" cy="5693"/>
          </a:xfrm>
        </p:grpSpPr>
        <p:pic>
          <p:nvPicPr>
            <p:cNvPr id="11" name="图片 5" descr="图片 5"/>
            <p:cNvPicPr>
              <a:picLocks noChangeAspect="1"/>
            </p:cNvPicPr>
            <p:nvPr/>
          </p:nvPicPr>
          <p:blipFill>
            <a:blip r:embed="rId2"/>
            <a:stretch>
              <a:fillRect/>
            </a:stretch>
          </p:blipFill>
          <p:spPr>
            <a:xfrm>
              <a:off x="1047" y="1721"/>
              <a:ext cx="5529" cy="2267"/>
            </a:xfrm>
            <a:prstGeom prst="rect">
              <a:avLst/>
            </a:prstGeom>
            <a:ln w="50800">
              <a:solidFill>
                <a:sysClr val="window" lastClr="FFFFFF"/>
              </a:solidFill>
              <a:miter lim="400000"/>
              <a:headEnd/>
              <a:tailEnd/>
            </a:ln>
          </p:spPr>
        </p:pic>
        <p:sp>
          <p:nvSpPr>
            <p:cNvPr id="12" name="矩形 11"/>
            <p:cNvSpPr/>
            <p:nvPr/>
          </p:nvSpPr>
          <p:spPr>
            <a:xfrm>
              <a:off x="821" y="4120"/>
              <a:ext cx="4485" cy="542"/>
            </a:xfrm>
            <a:prstGeom prst="rect">
              <a:avLst/>
            </a:prstGeom>
          </p:spPr>
          <p:txBody>
            <a:bodyPr vert="horz" lIns="91440" tIns="45720" rIns="91440" bIns="45720" rtlCol="0">
              <a:noAutofit/>
            </a:bodyPr>
            <a:lstStyle/>
            <a:p>
              <a:pPr>
                <a:lnSpc>
                  <a:spcPct val="130000"/>
                </a:lnSpc>
              </a:pPr>
              <a:r>
                <a:rPr lang="en-US" altLang="zh-CN"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Before the</a:t>
              </a:r>
              <a:r>
                <a:rPr lang="zh-CN" altLang="en-US"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 </a:t>
              </a:r>
              <a:r>
                <a:rPr lang="en-US" altLang="zh-CN"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game starts</a:t>
              </a:r>
            </a:p>
          </p:txBody>
        </p:sp>
        <p:sp>
          <p:nvSpPr>
            <p:cNvPr id="15" name="矩形 14"/>
            <p:cNvSpPr/>
            <p:nvPr/>
          </p:nvSpPr>
          <p:spPr>
            <a:xfrm>
              <a:off x="821" y="5000"/>
              <a:ext cx="5037" cy="542"/>
            </a:xfrm>
            <a:prstGeom prst="rect">
              <a:avLst/>
            </a:prstGeom>
          </p:spPr>
          <p:txBody>
            <a:bodyPr vert="horz" lIns="91440" tIns="45720" rIns="91440" bIns="45720" rtlCol="0">
              <a:noAutofit/>
            </a:bodyPr>
            <a:lstStyle/>
            <a:p>
              <a:pPr>
                <a:lnSpc>
                  <a:spcPct val="130000"/>
                </a:lnSpc>
              </a:pPr>
              <a:r>
                <a:rPr lang="en-US" altLang="zh-CN" sz="24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01 </a:t>
              </a:r>
              <a:endParaRPr lang="en-US" altLang="zh-CN" sz="28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a:p>
              <a:pPr>
                <a:lnSpc>
                  <a:spcPct val="130000"/>
                </a:lnSpc>
              </a:pPr>
              <a:r>
                <a:rPr lang="en-US" altLang="zh-CN"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Quick Startup</a:t>
              </a:r>
            </a:p>
          </p:txBody>
        </p:sp>
        <p:sp>
          <p:nvSpPr>
            <p:cNvPr id="17" name="文本框 16"/>
            <p:cNvSpPr txBox="1"/>
            <p:nvPr/>
          </p:nvSpPr>
          <p:spPr>
            <a:xfrm>
              <a:off x="821" y="6515"/>
              <a:ext cx="5037" cy="899"/>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lang="en-US" altLang="zh-CN" sz="1200" dirty="0">
                  <a:solidFill>
                    <a:sysClr val="window" lastClr="FFFFFF"/>
                  </a:solidFill>
                </a:rPr>
                <a:t>no more waiting on the loading page while playing games with friends</a:t>
              </a:r>
            </a:p>
          </p:txBody>
        </p:sp>
      </p:grpSp>
      <p:grpSp>
        <p:nvGrpSpPr>
          <p:cNvPr id="18" name="组合 17"/>
          <p:cNvGrpSpPr/>
          <p:nvPr/>
        </p:nvGrpSpPr>
        <p:grpSpPr>
          <a:xfrm>
            <a:off x="8121650" y="1083310"/>
            <a:ext cx="3645535" cy="2435860"/>
            <a:chOff x="12790" y="1706"/>
            <a:chExt cx="5741" cy="3836"/>
          </a:xfrm>
        </p:grpSpPr>
        <p:pic>
          <p:nvPicPr>
            <p:cNvPr id="19" name="图片 4" descr="图片 4"/>
            <p:cNvPicPr>
              <a:picLocks noChangeAspect="1"/>
            </p:cNvPicPr>
            <p:nvPr/>
          </p:nvPicPr>
          <p:blipFill>
            <a:blip r:embed="rId3"/>
            <a:stretch>
              <a:fillRect/>
            </a:stretch>
          </p:blipFill>
          <p:spPr>
            <a:xfrm>
              <a:off x="12928" y="1706"/>
              <a:ext cx="5603" cy="2281"/>
            </a:xfrm>
            <a:prstGeom prst="rect">
              <a:avLst/>
            </a:prstGeom>
            <a:ln w="50800">
              <a:solidFill>
                <a:sysClr val="window" lastClr="FFFFFF"/>
              </a:solidFill>
              <a:miter lim="400000"/>
              <a:headEnd/>
              <a:tailEnd/>
            </a:ln>
          </p:spPr>
        </p:pic>
        <p:sp>
          <p:nvSpPr>
            <p:cNvPr id="20" name="矩形 19"/>
            <p:cNvSpPr/>
            <p:nvPr/>
          </p:nvSpPr>
          <p:spPr>
            <a:xfrm>
              <a:off x="12790" y="5000"/>
              <a:ext cx="4293" cy="542"/>
            </a:xfrm>
            <a:prstGeom prst="rect">
              <a:avLst/>
            </a:prstGeom>
          </p:spPr>
          <p:txBody>
            <a:bodyPr vert="horz" lIns="91440" tIns="45720" rIns="91440" bIns="45720" rtlCol="0">
              <a:noAutofit/>
            </a:bodyPr>
            <a:lstStyle/>
            <a:p>
              <a:pPr>
                <a:lnSpc>
                  <a:spcPct val="130000"/>
                </a:lnSpc>
              </a:pPr>
              <a:r>
                <a:rPr lang="en-US" altLang="zh-CN" sz="24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03 </a:t>
              </a:r>
            </a:p>
            <a:p>
              <a:pPr>
                <a:lnSpc>
                  <a:spcPct val="130000"/>
                </a:lnSpc>
              </a:pPr>
              <a:r>
                <a:rPr lang="en-US" altLang="zh-CN"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Game Focus Mode</a:t>
              </a:r>
            </a:p>
          </p:txBody>
        </p:sp>
      </p:grpSp>
      <p:grpSp>
        <p:nvGrpSpPr>
          <p:cNvPr id="22" name="组合 21"/>
          <p:cNvGrpSpPr/>
          <p:nvPr/>
        </p:nvGrpSpPr>
        <p:grpSpPr>
          <a:xfrm>
            <a:off x="4309110" y="1092835"/>
            <a:ext cx="3622040" cy="3615055"/>
            <a:chOff x="6786" y="1721"/>
            <a:chExt cx="5704" cy="5693"/>
          </a:xfrm>
        </p:grpSpPr>
        <p:pic>
          <p:nvPicPr>
            <p:cNvPr id="23" name="图片 6" descr="图片 6"/>
            <p:cNvPicPr>
              <a:picLocks noChangeAspect="1"/>
            </p:cNvPicPr>
            <p:nvPr/>
          </p:nvPicPr>
          <p:blipFill>
            <a:blip r:embed="rId4"/>
            <a:stretch>
              <a:fillRect/>
            </a:stretch>
          </p:blipFill>
          <p:spPr>
            <a:xfrm>
              <a:off x="6969" y="1721"/>
              <a:ext cx="5521" cy="2267"/>
            </a:xfrm>
            <a:prstGeom prst="rect">
              <a:avLst/>
            </a:prstGeom>
            <a:ln w="50800">
              <a:solidFill>
                <a:sysClr val="window" lastClr="FFFFFF"/>
              </a:solidFill>
              <a:miter lim="400000"/>
              <a:headEnd/>
              <a:tailEnd/>
            </a:ln>
          </p:spPr>
        </p:pic>
        <p:sp>
          <p:nvSpPr>
            <p:cNvPr id="24" name="矩形 23"/>
            <p:cNvSpPr/>
            <p:nvPr/>
          </p:nvSpPr>
          <p:spPr>
            <a:xfrm>
              <a:off x="6786" y="4120"/>
              <a:ext cx="4485" cy="542"/>
            </a:xfrm>
            <a:prstGeom prst="rect">
              <a:avLst/>
            </a:prstGeom>
          </p:spPr>
          <p:txBody>
            <a:bodyPr vert="horz" lIns="91440" tIns="45720" rIns="91440" bIns="45720" rtlCol="0">
              <a:noAutofit/>
            </a:bodyPr>
            <a:lstStyle/>
            <a:p>
              <a:pPr>
                <a:lnSpc>
                  <a:spcPct val="130000"/>
                </a:lnSpc>
              </a:pPr>
              <a:r>
                <a:rPr lang="en-US" altLang="zh-CN"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During the game</a:t>
              </a:r>
              <a:endParaRPr lang="zh-CN" altLang="en-US"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p:txBody>
        </p:sp>
        <p:sp>
          <p:nvSpPr>
            <p:cNvPr id="25" name="矩形 24"/>
            <p:cNvSpPr/>
            <p:nvPr/>
          </p:nvSpPr>
          <p:spPr>
            <a:xfrm>
              <a:off x="6786" y="5000"/>
              <a:ext cx="5195" cy="686"/>
            </a:xfrm>
            <a:prstGeom prst="rect">
              <a:avLst/>
            </a:prstGeom>
          </p:spPr>
          <p:txBody>
            <a:bodyPr vert="horz" lIns="91440" tIns="45720" rIns="91440" bIns="45720" rtlCol="0">
              <a:noAutofit/>
            </a:bodyPr>
            <a:lstStyle/>
            <a:p>
              <a:pPr>
                <a:lnSpc>
                  <a:spcPct val="130000"/>
                </a:lnSpc>
              </a:pPr>
              <a:r>
                <a:rPr lang="en-US" altLang="zh-CN" sz="24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02 </a:t>
              </a:r>
            </a:p>
            <a:p>
              <a:pPr>
                <a:lnSpc>
                  <a:spcPct val="130000"/>
                </a:lnSpc>
              </a:pPr>
              <a:r>
                <a:rPr lang="en-US" altLang="zh-CN"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Bullet Screen Message</a:t>
              </a:r>
            </a:p>
          </p:txBody>
        </p:sp>
        <p:sp>
          <p:nvSpPr>
            <p:cNvPr id="26" name="文本框 25"/>
            <p:cNvSpPr txBox="1"/>
            <p:nvPr/>
          </p:nvSpPr>
          <p:spPr>
            <a:xfrm>
              <a:off x="6786" y="6515"/>
              <a:ext cx="4976" cy="899"/>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30000"/>
                </a:lnSpc>
              </a:pPr>
              <a:r>
                <a:rPr lang="en-US" altLang="zh-CN" sz="1200" dirty="0">
                  <a:solidFill>
                    <a:sysClr val="window" lastClr="FFFFFF"/>
                  </a:solidFill>
                </a:rPr>
                <a:t>Important messages will not be missed as they will be sent as bullet comments</a:t>
              </a:r>
            </a:p>
          </p:txBody>
        </p:sp>
      </p:grpSp>
      <p:sp>
        <p:nvSpPr>
          <p:cNvPr id="27" name="文本框 26"/>
          <p:cNvSpPr txBox="1"/>
          <p:nvPr/>
        </p:nvSpPr>
        <p:spPr>
          <a:xfrm>
            <a:off x="8121650" y="4137025"/>
            <a:ext cx="3170555" cy="1029193"/>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r>
              <a:rPr lang="en-US" altLang="zh-CN" sz="1200" dirty="0">
                <a:solidFill>
                  <a:sysClr val="window" lastClr="FFFFFF"/>
                </a:solidFill>
              </a:rPr>
              <a:t>Block notifications and prevent the status bar and navigation keys from touching by mistake in order to provide immersive game experience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联系 2"/>
          <p:cNvSpPr/>
          <p:nvPr/>
        </p:nvSpPr>
        <p:spPr>
          <a:xfrm>
            <a:off x="1544774"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Basic Parameter</a:t>
            </a:r>
            <a:endParaRPr lang="zh-CN" altLang="en-US" dirty="0">
              <a:solidFill>
                <a:srgbClr val="FFFFFF"/>
              </a:solidFill>
              <a:latin typeface="微软雅黑" panose="020B0503020204020204" charset="-122"/>
              <a:ea typeface="微软雅黑" panose="020B0503020204020204" charset="-122"/>
            </a:endParaRPr>
          </a:p>
        </p:txBody>
      </p:sp>
      <p:sp>
        <p:nvSpPr>
          <p:cNvPr id="5" name="流程图: 联系 4"/>
          <p:cNvSpPr/>
          <p:nvPr/>
        </p:nvSpPr>
        <p:spPr>
          <a:xfrm>
            <a:off x="3389975"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Core Selling Points</a:t>
            </a:r>
            <a:endParaRPr lang="zh-CN" altLang="en-US" dirty="0">
              <a:solidFill>
                <a:srgbClr val="FFFFFF"/>
              </a:solidFill>
              <a:latin typeface="微软雅黑" panose="020B0503020204020204" charset="-122"/>
              <a:ea typeface="微软雅黑" panose="020B0503020204020204" charset="-122"/>
            </a:endParaRPr>
          </a:p>
        </p:txBody>
      </p:sp>
      <p:sp>
        <p:nvSpPr>
          <p:cNvPr id="6" name="流程图: 联系 5"/>
          <p:cNvSpPr/>
          <p:nvPr/>
        </p:nvSpPr>
        <p:spPr>
          <a:xfrm>
            <a:off x="5230043"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latin typeface="微软雅黑" panose="020B0503020204020204" charset="-122"/>
                <a:ea typeface="微软雅黑" panose="020B0503020204020204" charset="-122"/>
                <a:sym typeface="+mn-ea"/>
              </a:rPr>
              <a:t>ColorOS</a:t>
            </a:r>
            <a:endParaRPr lang="en-US" altLang="en-US" sz="1600" dirty="0">
              <a:solidFill>
                <a:srgbClr val="FFFFFF"/>
              </a:solidFill>
              <a:latin typeface="微软雅黑" panose="020B0503020204020204" charset="-122"/>
              <a:ea typeface="微软雅黑" panose="020B0503020204020204" charset="-122"/>
              <a:sym typeface="+mn-ea"/>
            </a:endParaRPr>
          </a:p>
        </p:txBody>
      </p:sp>
      <p:sp>
        <p:nvSpPr>
          <p:cNvPr id="7" name="流程图: 联系 6"/>
          <p:cNvSpPr/>
          <p:nvPr/>
        </p:nvSpPr>
        <p:spPr>
          <a:xfrm>
            <a:off x="7063105" y="2939415"/>
            <a:ext cx="1833245" cy="180022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sym typeface="+mn-ea"/>
              </a:rPr>
              <a:t>Maintenance Precautions</a:t>
            </a:r>
            <a:endParaRPr lang="zh-CN" altLang="en-US" dirty="0">
              <a:solidFill>
                <a:srgbClr val="FFFFFF"/>
              </a:solidFill>
              <a:latin typeface="微软雅黑" panose="020B0503020204020204" charset="-122"/>
              <a:ea typeface="微软雅黑" panose="020B0503020204020204" charset="-122"/>
            </a:endParaRPr>
          </a:p>
        </p:txBody>
      </p:sp>
      <p:sp>
        <p:nvSpPr>
          <p:cNvPr id="8" name="流程图: 联系 7"/>
          <p:cNvSpPr/>
          <p:nvPr/>
        </p:nvSpPr>
        <p:spPr>
          <a:xfrm>
            <a:off x="8895579"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a:t>
            </a:r>
          </a:p>
        </p:txBody>
      </p:sp>
      <p:sp>
        <p:nvSpPr>
          <p:cNvPr id="14" name="线条"/>
          <p:cNvSpPr/>
          <p:nvPr/>
        </p:nvSpPr>
        <p:spPr>
          <a:xfrm flipV="1">
            <a:off x="431859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0" name="文本框 1"/>
          <p:cNvSpPr txBox="1"/>
          <p:nvPr/>
        </p:nvSpPr>
        <p:spPr>
          <a:xfrm>
            <a:off x="7211695" y="5255260"/>
            <a:ext cx="2573020" cy="108267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a:solidFill>
                  <a:srgbClr val="FFFFFF"/>
                </a:solidFill>
              </a:rPr>
              <a:t>4.1 Precautions for screw installation</a:t>
            </a:r>
            <a:r>
              <a:rPr lang="en-US" altLang="zh-CN" sz="1600" dirty="0">
                <a:solidFill>
                  <a:srgbClr val="FFFFFF"/>
                </a:solidFill>
                <a:latin typeface="微软雅黑" panose="020B0503020204020204" charset="-122"/>
                <a:ea typeface="微软雅黑" panose="020B0503020204020204" charset="-122"/>
              </a:rPr>
              <a:t> </a:t>
            </a:r>
          </a:p>
        </p:txBody>
      </p:sp>
      <p:sp>
        <p:nvSpPr>
          <p:cNvPr id="21" name="线条"/>
          <p:cNvSpPr/>
          <p:nvPr/>
        </p:nvSpPr>
        <p:spPr>
          <a:xfrm flipV="1">
            <a:off x="800667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3" name="线条"/>
          <p:cNvSpPr/>
          <p:nvPr/>
        </p:nvSpPr>
        <p:spPr>
          <a:xfrm flipV="1">
            <a:off x="6112472" y="240505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95" name="成组"/>
          <p:cNvGrpSpPr/>
          <p:nvPr/>
        </p:nvGrpSpPr>
        <p:grpSpPr>
          <a:xfrm>
            <a:off x="756939" y="1578461"/>
            <a:ext cx="3373120" cy="1334315"/>
            <a:chOff x="-574457" y="857463"/>
            <a:chExt cx="3384366" cy="1334313"/>
          </a:xfrm>
        </p:grpSpPr>
        <p:sp>
          <p:nvSpPr>
            <p:cNvPr id="98" name="线条"/>
            <p:cNvSpPr/>
            <p:nvPr/>
          </p:nvSpPr>
          <p:spPr>
            <a:xfrm flipV="1">
              <a:off x="1123554" y="1572442"/>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574457" y="857463"/>
              <a:ext cx="3384366" cy="732789"/>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dirty="0">
                <a:solidFill>
                  <a:schemeClr val="bg1"/>
                </a:solidFill>
                <a:latin typeface="微软雅黑" panose="020B0503020204020204" charset="-122"/>
                <a:ea typeface="微软雅黑" panose="020B0503020204020204" charset="-122"/>
              </a:endParaRPr>
            </a:p>
          </p:txBody>
        </p:sp>
      </p:grpSp>
      <p:sp>
        <p:nvSpPr>
          <p:cNvPr id="15" name="文本框 1"/>
          <p:cNvSpPr txBox="1"/>
          <p:nvPr/>
        </p:nvSpPr>
        <p:spPr>
          <a:xfrm>
            <a:off x="2440305" y="5195570"/>
            <a:ext cx="3684270" cy="80899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sym typeface="+mn-ea"/>
              </a:rPr>
              <a:t>2.1 </a:t>
            </a:r>
            <a:r>
              <a:rPr lang="zh-CN" altLang="en-US" sz="1600" dirty="0">
                <a:solidFill>
                  <a:srgbClr val="FFFFFF"/>
                </a:solidFill>
                <a:sym typeface="+mn-ea"/>
              </a:rPr>
              <a:t>Get Ahead In Appearance</a:t>
            </a:r>
            <a:endParaRPr lang="zh-CN" altLang="en-US" sz="1600" dirty="0">
              <a:solidFill>
                <a:srgbClr val="FFFFFF"/>
              </a:solidFill>
              <a:latin typeface="微软雅黑" panose="020B0503020204020204" charset="-122"/>
              <a:ea typeface="微软雅黑" panose="020B0503020204020204" charset="-122"/>
            </a:endParaRPr>
          </a:p>
          <a:p>
            <a:pPr algn="l"/>
            <a:r>
              <a:rPr lang="en-US" altLang="zh-CN" sz="1600" dirty="0">
                <a:solidFill>
                  <a:srgbClr val="FFFFFF"/>
                </a:solidFill>
                <a:sym typeface="+mn-ea"/>
              </a:rPr>
              <a:t>2.2 </a:t>
            </a:r>
            <a:r>
              <a:rPr lang="zh-CN" altLang="en-US" sz="1600" dirty="0">
                <a:solidFill>
                  <a:srgbClr val="FFFFFF"/>
                </a:solidFill>
                <a:sym typeface="+mn-ea"/>
              </a:rPr>
              <a:t>Get Ahead In Camera</a:t>
            </a:r>
            <a:endParaRPr lang="zh-CN" altLang="en-US" sz="1600" dirty="0">
              <a:solidFill>
                <a:srgbClr val="FFFFFF"/>
              </a:solidFill>
              <a:latin typeface="微软雅黑" panose="020B0503020204020204" charset="-122"/>
              <a:ea typeface="微软雅黑" panose="020B0503020204020204" charset="-122"/>
            </a:endParaRPr>
          </a:p>
          <a:p>
            <a:pPr algn="l"/>
            <a:r>
              <a:rPr lang="en-US" altLang="zh-CN" sz="1600" dirty="0">
                <a:solidFill>
                  <a:srgbClr val="FFFFFF"/>
                </a:solidFill>
                <a:sym typeface="+mn-ea"/>
              </a:rPr>
              <a:t>2.3 </a:t>
            </a:r>
            <a:r>
              <a:rPr lang="zh-CN" altLang="en-US" sz="1600" dirty="0">
                <a:solidFill>
                  <a:srgbClr val="FFFFFF"/>
                </a:solidFill>
                <a:sym typeface="+mn-ea"/>
              </a:rPr>
              <a:t>Get Ahead In Speed</a:t>
            </a:r>
            <a:endParaRPr lang="zh-CN" altLang="en-US" sz="1600" dirty="0">
              <a:solidFill>
                <a:srgbClr val="FFFFFF"/>
              </a:solidFill>
              <a:latin typeface="微软雅黑" panose="020B0503020204020204" charset="-122"/>
              <a:ea typeface="微软雅黑" panose="020B0503020204020204" charset="-122"/>
            </a:endParaRPr>
          </a:p>
          <a:p>
            <a:pPr algn="l"/>
            <a:endParaRPr lang="zh-CN" altLang="en-US" dirty="0">
              <a:solidFill>
                <a:srgbClr val="FFFFFF"/>
              </a:solidFill>
              <a:latin typeface="微软雅黑" panose="020B0503020204020204" charset="-122"/>
              <a:ea typeface="微软雅黑" panose="020B0503020204020204" charset="-122"/>
            </a:endParaRPr>
          </a:p>
        </p:txBody>
      </p:sp>
      <p:sp>
        <p:nvSpPr>
          <p:cNvPr id="16" name="文本框 1"/>
          <p:cNvSpPr txBox="1"/>
          <p:nvPr/>
        </p:nvSpPr>
        <p:spPr>
          <a:xfrm>
            <a:off x="4177665" y="1734185"/>
            <a:ext cx="3837305" cy="47815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latin typeface="微软雅黑" panose="020B0503020204020204" charset="-122"/>
                <a:ea typeface="微软雅黑" panose="020B0503020204020204" charset="-122"/>
              </a:rPr>
              <a:t>3.1 </a:t>
            </a:r>
            <a:r>
              <a:rPr lang="zh-CN" sz="1400" dirty="0">
                <a:solidFill>
                  <a:srgbClr val="FFFFFF"/>
                </a:solidFill>
                <a:latin typeface="微软雅黑" panose="020B0503020204020204" charset="-122"/>
                <a:ea typeface="微软雅黑" panose="020B0503020204020204" charset="-122"/>
              </a:rPr>
              <a:t>Translate anytime, anywhere</a:t>
            </a:r>
          </a:p>
          <a:p>
            <a:pPr algn="l"/>
            <a:r>
              <a:rPr lang="en-US" altLang="zh-CN" sz="1400" dirty="0">
                <a:solidFill>
                  <a:srgbClr val="FFFFFF"/>
                </a:solidFill>
                <a:latin typeface="微软雅黑" panose="020B0503020204020204" charset="-122"/>
                <a:ea typeface="微软雅黑" panose="020B0503020204020204" charset="-122"/>
              </a:rPr>
              <a:t>3.2 </a:t>
            </a:r>
            <a:r>
              <a:rPr lang="zh-CN" altLang="en-US" sz="1400" dirty="0">
                <a:solidFill>
                  <a:srgbClr val="FFFFFF"/>
                </a:solidFill>
                <a:latin typeface="微软雅黑" panose="020B0503020204020204" charset="-122"/>
                <a:ea typeface="微软雅黑" panose="020B0503020204020204" charset="-122"/>
              </a:rPr>
              <a:t>Full scenario game optimization</a:t>
            </a:r>
          </a:p>
        </p:txBody>
      </p:sp>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768865" y="287746"/>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zh-CN" altLang="en-US" sz="2600" spc="208" dirty="0">
                <a:solidFill>
                  <a:srgbClr val="75F7FA"/>
                </a:solidFill>
              </a:rPr>
              <a:t>Precautions for screw installation </a:t>
            </a:r>
          </a:p>
        </p:txBody>
      </p:sp>
      <p:sp>
        <p:nvSpPr>
          <p:cNvPr id="6" name="文本框 5"/>
          <p:cNvSpPr txBox="1"/>
          <p:nvPr/>
        </p:nvSpPr>
        <p:spPr>
          <a:xfrm>
            <a:off x="5800725" y="1749425"/>
            <a:ext cx="4438650" cy="124079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marL="0" marR="0" indent="0" algn="l" defTabSz="914400" rtl="0" fontAlgn="ctr" latinLnBrk="0" hangingPunct="0">
              <a:lnSpc>
                <a:spcPct val="100000"/>
              </a:lnSpc>
              <a:spcBef>
                <a:spcPts val="0"/>
              </a:spcBef>
              <a:spcAft>
                <a:spcPts val="0"/>
              </a:spcAft>
              <a:buClrTx/>
              <a:buSzTx/>
              <a:buFontTx/>
              <a:buNone/>
            </a:pP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There are two types of screws, 1# and 2#</a:t>
            </a:r>
            <a:r>
              <a:rPr kumimoji="0" lang="en-US"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p>
          <a:p>
            <a:pPr marL="0" marR="0" indent="0" algn="l" defTabSz="914400" rtl="0" fontAlgn="ctr" latinLnBrk="0" hangingPunct="0">
              <a:lnSpc>
                <a:spcPct val="100000"/>
              </a:lnSpc>
              <a:spcBef>
                <a:spcPts val="0"/>
              </a:spcBef>
              <a:spcAft>
                <a:spcPts val="0"/>
              </a:spcAft>
              <a:buClrTx/>
              <a:buSzTx/>
              <a:buFontTx/>
              <a:buNone/>
            </a:pPr>
            <a:r>
              <a:rPr kumimoji="0" lang="en-US"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P</a:t>
            </a: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lease make sure not to make the wrong position.</a:t>
            </a:r>
          </a:p>
        </p:txBody>
      </p:sp>
      <p:grpSp>
        <p:nvGrpSpPr>
          <p:cNvPr id="7" name="组合 6"/>
          <p:cNvGrpSpPr/>
          <p:nvPr/>
        </p:nvGrpSpPr>
        <p:grpSpPr>
          <a:xfrm>
            <a:off x="1361440" y="1141730"/>
            <a:ext cx="4004945" cy="5107305"/>
            <a:chOff x="16" y="1206"/>
            <a:chExt cx="6307" cy="8043"/>
          </a:xfrm>
        </p:grpSpPr>
        <p:pic>
          <p:nvPicPr>
            <p:cNvPr id="3" name="图片 2"/>
            <p:cNvPicPr>
              <a:picLocks noChangeAspect="1"/>
            </p:cNvPicPr>
            <p:nvPr/>
          </p:nvPicPr>
          <p:blipFill>
            <a:blip r:embed="rId3"/>
            <a:srcRect r="18769"/>
            <a:stretch>
              <a:fillRect/>
            </a:stretch>
          </p:blipFill>
          <p:spPr>
            <a:xfrm>
              <a:off x="17" y="1206"/>
              <a:ext cx="6306" cy="3515"/>
            </a:xfrm>
            <a:prstGeom prst="rect">
              <a:avLst/>
            </a:prstGeom>
          </p:spPr>
        </p:pic>
        <p:pic>
          <p:nvPicPr>
            <p:cNvPr id="5" name="图片 4"/>
            <p:cNvPicPr>
              <a:picLocks noChangeAspect="1"/>
            </p:cNvPicPr>
            <p:nvPr/>
          </p:nvPicPr>
          <p:blipFill>
            <a:blip r:embed="rId4"/>
            <a:stretch>
              <a:fillRect/>
            </a:stretch>
          </p:blipFill>
          <p:spPr>
            <a:xfrm>
              <a:off x="16" y="4721"/>
              <a:ext cx="6307" cy="4529"/>
            </a:xfrm>
            <a:prstGeom prst="rect">
              <a:avLst/>
            </a:prstGeom>
          </p:spPr>
        </p:pic>
      </p:gr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线条"/>
          <p:cNvSpPr/>
          <p:nvPr/>
        </p:nvSpPr>
        <p:spPr>
          <a:xfrm flipV="1">
            <a:off x="9765623" y="2305749"/>
            <a:ext cx="1" cy="619335"/>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8" name="文本框 1"/>
          <p:cNvSpPr txBox="1"/>
          <p:nvPr/>
        </p:nvSpPr>
        <p:spPr>
          <a:xfrm>
            <a:off x="8437880" y="1656080"/>
            <a:ext cx="2716530" cy="63373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latin typeface="微软雅黑" panose="020B0503020204020204" charset="-122"/>
                <a:ea typeface="微软雅黑" panose="020B0503020204020204" charset="-122"/>
              </a:rPr>
              <a:t>5.1 </a:t>
            </a:r>
            <a:r>
              <a:rPr lang="zh-CN" altLang="en-US" sz="1600" dirty="0">
                <a:solidFill>
                  <a:srgbClr val="FFFFFF"/>
                </a:solidFill>
                <a:latin typeface="微软雅黑" panose="020B0503020204020204" charset="-122"/>
                <a:ea typeface="微软雅黑" panose="020B0503020204020204" charset="-122"/>
              </a:rPr>
              <a:t>hardware </a:t>
            </a:r>
            <a:r>
              <a:rPr lang="en-US" altLang="zh-CN" sz="1600" dirty="0">
                <a:solidFill>
                  <a:srgbClr val="FFFFFF"/>
                </a:solidFill>
                <a:latin typeface="微软雅黑" panose="020B0503020204020204" charset="-122"/>
                <a:ea typeface="微软雅黑" panose="020B0503020204020204" charset="-122"/>
              </a:rPr>
              <a:t>FAQ</a:t>
            </a:r>
          </a:p>
          <a:p>
            <a:pPr algn="l"/>
            <a:r>
              <a:rPr lang="en-US" altLang="zh-CN" sz="1600" dirty="0">
                <a:solidFill>
                  <a:srgbClr val="FFFFFF"/>
                </a:solidFill>
                <a:latin typeface="微软雅黑" panose="020B0503020204020204" charset="-122"/>
                <a:ea typeface="微软雅黑" panose="020B0503020204020204" charset="-122"/>
              </a:rPr>
              <a:t>5.2 </a:t>
            </a:r>
            <a:r>
              <a:rPr lang="zh-CN" altLang="en-US" sz="1600" dirty="0">
                <a:solidFill>
                  <a:srgbClr val="FFFFFF"/>
                </a:solidFill>
                <a:latin typeface="微软雅黑" panose="020B0503020204020204" charset="-122"/>
                <a:ea typeface="微软雅黑" panose="020B0503020204020204" charset="-122"/>
              </a:rPr>
              <a:t>Software </a:t>
            </a:r>
            <a:r>
              <a:rPr lang="en-US" altLang="zh-CN" sz="1600" dirty="0">
                <a:solidFill>
                  <a:srgbClr val="FFFFFF"/>
                </a:solidFill>
                <a:latin typeface="微软雅黑" panose="020B0503020204020204" charset="-122"/>
                <a:ea typeface="微软雅黑" panose="020B0503020204020204" charset="-122"/>
              </a:rPr>
              <a:t>FAQ</a:t>
            </a:r>
          </a:p>
        </p:txBody>
      </p:sp>
      <p:sp>
        <p:nvSpPr>
          <p:cNvPr id="3" name="流程图: 联系 2"/>
          <p:cNvSpPr/>
          <p:nvPr/>
        </p:nvSpPr>
        <p:spPr>
          <a:xfrm>
            <a:off x="1544774"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Basic Parameter</a:t>
            </a:r>
            <a:endParaRPr lang="zh-CN" altLang="en-US" dirty="0">
              <a:solidFill>
                <a:srgbClr val="FFFFFF"/>
              </a:solidFill>
              <a:latin typeface="微软雅黑" panose="020B0503020204020204" charset="-122"/>
              <a:ea typeface="微软雅黑" panose="020B0503020204020204" charset="-122"/>
            </a:endParaRPr>
          </a:p>
        </p:txBody>
      </p:sp>
      <p:sp>
        <p:nvSpPr>
          <p:cNvPr id="5" name="流程图: 联系 4"/>
          <p:cNvSpPr/>
          <p:nvPr/>
        </p:nvSpPr>
        <p:spPr>
          <a:xfrm>
            <a:off x="3389975"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Core Selling Points</a:t>
            </a:r>
            <a:endParaRPr lang="zh-CN" altLang="en-US" dirty="0">
              <a:solidFill>
                <a:srgbClr val="FFFFFF"/>
              </a:solidFill>
              <a:latin typeface="微软雅黑" panose="020B0503020204020204" charset="-122"/>
              <a:ea typeface="微软雅黑" panose="020B0503020204020204" charset="-122"/>
            </a:endParaRPr>
          </a:p>
        </p:txBody>
      </p:sp>
      <p:sp>
        <p:nvSpPr>
          <p:cNvPr id="6" name="流程图: 联系 5"/>
          <p:cNvSpPr/>
          <p:nvPr/>
        </p:nvSpPr>
        <p:spPr>
          <a:xfrm>
            <a:off x="5230043"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FFFF"/>
                </a:solidFill>
                <a:latin typeface="微软雅黑" panose="020B0503020204020204" charset="-122"/>
                <a:ea typeface="微软雅黑" panose="020B0503020204020204" charset="-122"/>
                <a:sym typeface="+mn-ea"/>
              </a:rPr>
              <a:t>ColorOS</a:t>
            </a:r>
            <a:endParaRPr lang="en-US" altLang="en-US" sz="1600" dirty="0">
              <a:solidFill>
                <a:srgbClr val="FFFFFF"/>
              </a:solidFill>
              <a:latin typeface="微软雅黑" panose="020B0503020204020204" charset="-122"/>
              <a:ea typeface="微软雅黑" panose="020B0503020204020204" charset="-122"/>
              <a:sym typeface="+mn-ea"/>
            </a:endParaRPr>
          </a:p>
        </p:txBody>
      </p:sp>
      <p:sp>
        <p:nvSpPr>
          <p:cNvPr id="7" name="流程图: 联系 6"/>
          <p:cNvSpPr/>
          <p:nvPr/>
        </p:nvSpPr>
        <p:spPr>
          <a:xfrm>
            <a:off x="7063105" y="2939415"/>
            <a:ext cx="1833245" cy="180022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sym typeface="+mn-ea"/>
              </a:rPr>
              <a:t>Maintenance Precautions</a:t>
            </a:r>
            <a:endParaRPr lang="zh-CN" altLang="en-US" dirty="0">
              <a:solidFill>
                <a:srgbClr val="FFFFFF"/>
              </a:solidFill>
              <a:latin typeface="微软雅黑" panose="020B0503020204020204" charset="-122"/>
              <a:ea typeface="微软雅黑" panose="020B0503020204020204" charset="-122"/>
            </a:endParaRPr>
          </a:p>
        </p:txBody>
      </p:sp>
      <p:sp>
        <p:nvSpPr>
          <p:cNvPr id="8" name="流程图: 联系 7"/>
          <p:cNvSpPr/>
          <p:nvPr/>
        </p:nvSpPr>
        <p:spPr>
          <a:xfrm>
            <a:off x="8895579"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a:t>
            </a:r>
          </a:p>
        </p:txBody>
      </p:sp>
      <p:sp>
        <p:nvSpPr>
          <p:cNvPr id="14" name="线条"/>
          <p:cNvSpPr/>
          <p:nvPr/>
        </p:nvSpPr>
        <p:spPr>
          <a:xfrm flipV="1">
            <a:off x="431859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0" name="文本框 1"/>
          <p:cNvSpPr txBox="1"/>
          <p:nvPr/>
        </p:nvSpPr>
        <p:spPr>
          <a:xfrm>
            <a:off x="6936105" y="5195570"/>
            <a:ext cx="2430780" cy="5518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a:solidFill>
                  <a:srgbClr val="FFFFFF"/>
                </a:solidFill>
              </a:rPr>
              <a:t>4.1 Precautions for screw installation</a:t>
            </a:r>
            <a:r>
              <a:rPr lang="en-US" altLang="zh-CN" sz="1600" dirty="0">
                <a:solidFill>
                  <a:srgbClr val="FFFFFF"/>
                </a:solidFill>
                <a:latin typeface="微软雅黑" panose="020B0503020204020204" charset="-122"/>
                <a:ea typeface="微软雅黑" panose="020B0503020204020204" charset="-122"/>
              </a:rPr>
              <a:t> </a:t>
            </a:r>
          </a:p>
        </p:txBody>
      </p:sp>
      <p:sp>
        <p:nvSpPr>
          <p:cNvPr id="21" name="线条"/>
          <p:cNvSpPr/>
          <p:nvPr/>
        </p:nvSpPr>
        <p:spPr>
          <a:xfrm flipV="1">
            <a:off x="8006677"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3" name="线条"/>
          <p:cNvSpPr/>
          <p:nvPr/>
        </p:nvSpPr>
        <p:spPr>
          <a:xfrm flipV="1">
            <a:off x="6112472" y="240505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95" name="成组"/>
          <p:cNvGrpSpPr/>
          <p:nvPr/>
        </p:nvGrpSpPr>
        <p:grpSpPr>
          <a:xfrm>
            <a:off x="756939" y="1578461"/>
            <a:ext cx="3373120" cy="1334315"/>
            <a:chOff x="-574457" y="857463"/>
            <a:chExt cx="3384366" cy="1334313"/>
          </a:xfrm>
        </p:grpSpPr>
        <p:sp>
          <p:nvSpPr>
            <p:cNvPr id="98" name="线条"/>
            <p:cNvSpPr/>
            <p:nvPr/>
          </p:nvSpPr>
          <p:spPr>
            <a:xfrm flipV="1">
              <a:off x="1123554" y="1572442"/>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574457" y="857463"/>
              <a:ext cx="3384366" cy="732789"/>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dirty="0">
                <a:solidFill>
                  <a:schemeClr val="bg1"/>
                </a:solidFill>
                <a:latin typeface="微软雅黑" panose="020B0503020204020204" charset="-122"/>
                <a:ea typeface="微软雅黑" panose="020B0503020204020204" charset="-122"/>
              </a:endParaRPr>
            </a:p>
          </p:txBody>
        </p:sp>
      </p:grpSp>
      <p:sp>
        <p:nvSpPr>
          <p:cNvPr id="15" name="文本框 1"/>
          <p:cNvSpPr txBox="1"/>
          <p:nvPr/>
        </p:nvSpPr>
        <p:spPr>
          <a:xfrm>
            <a:off x="2440305" y="5195570"/>
            <a:ext cx="3684270" cy="80899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sym typeface="+mn-ea"/>
              </a:rPr>
              <a:t>2.1 </a:t>
            </a:r>
            <a:r>
              <a:rPr lang="zh-CN" altLang="en-US" sz="1600" dirty="0">
                <a:solidFill>
                  <a:srgbClr val="FFFFFF"/>
                </a:solidFill>
                <a:sym typeface="+mn-ea"/>
              </a:rPr>
              <a:t>Get Ahead In Appearance</a:t>
            </a:r>
            <a:endParaRPr lang="zh-CN" altLang="en-US" sz="1600" dirty="0">
              <a:solidFill>
                <a:srgbClr val="FFFFFF"/>
              </a:solidFill>
              <a:latin typeface="微软雅黑" panose="020B0503020204020204" charset="-122"/>
              <a:ea typeface="微软雅黑" panose="020B0503020204020204" charset="-122"/>
            </a:endParaRPr>
          </a:p>
          <a:p>
            <a:pPr algn="l"/>
            <a:r>
              <a:rPr lang="en-US" altLang="zh-CN" sz="1600" dirty="0">
                <a:solidFill>
                  <a:srgbClr val="FFFFFF"/>
                </a:solidFill>
                <a:sym typeface="+mn-ea"/>
              </a:rPr>
              <a:t>2.2 </a:t>
            </a:r>
            <a:r>
              <a:rPr lang="zh-CN" altLang="en-US" sz="1600" dirty="0">
                <a:solidFill>
                  <a:srgbClr val="FFFFFF"/>
                </a:solidFill>
                <a:sym typeface="+mn-ea"/>
              </a:rPr>
              <a:t>Get Ahead In Camera</a:t>
            </a:r>
            <a:endParaRPr lang="zh-CN" altLang="en-US" sz="1600" dirty="0">
              <a:solidFill>
                <a:srgbClr val="FFFFFF"/>
              </a:solidFill>
              <a:latin typeface="微软雅黑" panose="020B0503020204020204" charset="-122"/>
              <a:ea typeface="微软雅黑" panose="020B0503020204020204" charset="-122"/>
            </a:endParaRPr>
          </a:p>
          <a:p>
            <a:pPr algn="l"/>
            <a:r>
              <a:rPr lang="en-US" altLang="zh-CN" sz="1600" dirty="0">
                <a:solidFill>
                  <a:srgbClr val="FFFFFF"/>
                </a:solidFill>
                <a:sym typeface="+mn-ea"/>
              </a:rPr>
              <a:t>2.3 </a:t>
            </a:r>
            <a:r>
              <a:rPr lang="zh-CN" altLang="en-US" sz="1600" dirty="0">
                <a:solidFill>
                  <a:srgbClr val="FFFFFF"/>
                </a:solidFill>
                <a:sym typeface="+mn-ea"/>
              </a:rPr>
              <a:t>Get Ahead In Speed</a:t>
            </a:r>
            <a:endParaRPr lang="zh-CN" altLang="en-US" sz="1600" dirty="0">
              <a:solidFill>
                <a:srgbClr val="FFFFFF"/>
              </a:solidFill>
              <a:latin typeface="微软雅黑" panose="020B0503020204020204" charset="-122"/>
              <a:ea typeface="微软雅黑" panose="020B0503020204020204" charset="-122"/>
            </a:endParaRPr>
          </a:p>
          <a:p>
            <a:pPr algn="l"/>
            <a:endParaRPr lang="zh-CN" altLang="en-US" dirty="0">
              <a:solidFill>
                <a:srgbClr val="FFFFFF"/>
              </a:solidFill>
              <a:latin typeface="微软雅黑" panose="020B0503020204020204" charset="-122"/>
              <a:ea typeface="微软雅黑" panose="020B0503020204020204" charset="-122"/>
            </a:endParaRPr>
          </a:p>
        </p:txBody>
      </p:sp>
      <p:sp>
        <p:nvSpPr>
          <p:cNvPr id="16" name="文本框 1"/>
          <p:cNvSpPr txBox="1"/>
          <p:nvPr/>
        </p:nvSpPr>
        <p:spPr>
          <a:xfrm>
            <a:off x="4177665" y="1734185"/>
            <a:ext cx="3837305" cy="47815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latin typeface="微软雅黑" panose="020B0503020204020204" charset="-122"/>
                <a:ea typeface="微软雅黑" panose="020B0503020204020204" charset="-122"/>
              </a:rPr>
              <a:t>3.1 </a:t>
            </a:r>
            <a:r>
              <a:rPr lang="zh-CN" sz="1400" dirty="0">
                <a:solidFill>
                  <a:srgbClr val="FFFFFF"/>
                </a:solidFill>
                <a:latin typeface="微软雅黑" panose="020B0503020204020204" charset="-122"/>
                <a:ea typeface="微软雅黑" panose="020B0503020204020204" charset="-122"/>
              </a:rPr>
              <a:t>Translate anytime, anywhere</a:t>
            </a:r>
          </a:p>
          <a:p>
            <a:pPr algn="l"/>
            <a:r>
              <a:rPr lang="en-US" altLang="zh-CN" sz="1400" dirty="0">
                <a:solidFill>
                  <a:srgbClr val="FFFFFF"/>
                </a:solidFill>
                <a:latin typeface="微软雅黑" panose="020B0503020204020204" charset="-122"/>
                <a:ea typeface="微软雅黑" panose="020B0503020204020204" charset="-122"/>
              </a:rPr>
              <a:t>3.2 </a:t>
            </a:r>
            <a:r>
              <a:rPr lang="zh-CN" altLang="en-US" sz="1400" dirty="0">
                <a:solidFill>
                  <a:srgbClr val="FFFFFF"/>
                </a:solidFill>
                <a:latin typeface="微软雅黑" panose="020B0503020204020204" charset="-122"/>
                <a:ea typeface="微软雅黑" panose="020B0503020204020204" charset="-122"/>
              </a:rPr>
              <a:t>Full scenario game optimization</a:t>
            </a:r>
          </a:p>
        </p:txBody>
      </p:sp>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矩形 11"/>
          <p:cNvSpPr txBox="1"/>
          <p:nvPr/>
        </p:nvSpPr>
        <p:spPr>
          <a:xfrm>
            <a:off x="768865" y="297271"/>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a:solidFill>
                  <a:srgbClr val="75F7FA"/>
                </a:solidFill>
              </a:rPr>
              <a:t>H</a:t>
            </a:r>
            <a:r>
              <a:rPr lang="zh-CN" altLang="en-US" sz="2600" spc="208" dirty="0">
                <a:solidFill>
                  <a:srgbClr val="75F7FA"/>
                </a:solidFill>
              </a:rPr>
              <a:t>ardware FAQ</a:t>
            </a:r>
          </a:p>
        </p:txBody>
      </p:sp>
      <p:sp>
        <p:nvSpPr>
          <p:cNvPr id="2" name="文本框 1"/>
          <p:cNvSpPr txBox="1"/>
          <p:nvPr/>
        </p:nvSpPr>
        <p:spPr>
          <a:xfrm>
            <a:off x="880110" y="1168400"/>
            <a:ext cx="10432415" cy="3187065"/>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1、There is a visual illusion when viewing the silver back cover from the side of the camera</a:t>
            </a: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——Hello, I'm sorry to bring you a bad experience. The silver back cover is a product of our company using a new technology. The purpose is to achieve a fine grainy effect.  A slight difference effect  is a normal phenomenon from different angles. And will not affect any functions, nor is it raised. It is just a visual illusion. Please rest assured to use it.</a:t>
            </a: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2. There is a low probability that the time to enter the VOOC fast charge mode is 15s slower than the normal time</a:t>
            </a: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——Hello, I’m sorry to bring you a bad experience; in order to charge reliably, the phone itself will perform a self-check on the hardware status, and the fast charge VOOC sign appears on the phone slowly during the self-check process (about 15s slower than normal) . After the self-inspection is completed, it will return to normal. The frequency of the self-inspection is low and will not affect your normal use. Please rest assured.</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2" name="矩形 11"/>
          <p:cNvSpPr txBox="1"/>
          <p:nvPr/>
        </p:nvSpPr>
        <p:spPr>
          <a:xfrm>
            <a:off x="768865" y="297271"/>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zh-CN" altLang="en-US" sz="2600" spc="208" dirty="0">
                <a:solidFill>
                  <a:srgbClr val="75F7FA"/>
                </a:solidFill>
              </a:rPr>
              <a:t>Software FAQ</a:t>
            </a:r>
          </a:p>
        </p:txBody>
      </p:sp>
      <p:sp>
        <p:nvSpPr>
          <p:cNvPr id="2" name="文本框 1"/>
          <p:cNvSpPr txBox="1"/>
          <p:nvPr/>
        </p:nvSpPr>
        <p:spPr>
          <a:xfrm>
            <a:off x="848995" y="907415"/>
            <a:ext cx="10432415" cy="3430905"/>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1. When the game voice interface is in the floating window mode, WhatsApp or other social applications call or record voice, social applications cannot record sound.</a:t>
            </a: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——To protect user privacy, Android R restricts multiple simultaneous recordings;If a call application is recording in the foreground, the background recording function cannot be enabled normally.(Game voice also belongs to the call category)</a:t>
            </a: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2、When using Messenger to record video, the editing video interface is severely stuck</a:t>
            </a: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——Hello, I’m sorry for the inconvenience; this model only supports 4k30fps decoding ability, the video clip recorded by this application exceeds this decoding ability range.</a:t>
            </a: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3. Click the photo to view immediately after taking the photo, and it will display loading</a:t>
            </a:r>
          </a:p>
          <a:p>
            <a:pPr marL="0" marR="0" indent="0" algn="l" defTabSz="914400" rtl="0" fontAlgn="ctr" latinLnBrk="0" hangingPunct="0">
              <a:lnSpc>
                <a:spcPct val="100000"/>
              </a:lnSpc>
              <a:spcBef>
                <a:spcPts val="0"/>
              </a:spcBef>
              <a:spcAft>
                <a:spcPts val="0"/>
              </a:spcAft>
              <a:buClrTx/>
              <a:buSzTx/>
              <a:buFontTx/>
              <a:buNone/>
            </a:pPr>
            <a:r>
              <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——Hello, this is a normal phenomenon. In order to improve the effect of taking pictures and get clearer and more beautiful photo effects, HDR and beautification algorithms have been upgraded; if you don’t want the "loading" prompt, you can turn off HDR and beautification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8" name="OPPO-LOGO_NEW_20181018png.png" descr="OPPO-LOGO_NEW_20181018png.png"/>
          <p:cNvPicPr>
            <a:picLocks noChangeAspect="1"/>
          </p:cNvPicPr>
          <p:nvPr/>
        </p:nvPicPr>
        <p:blipFill>
          <a:blip r:embed="rId3"/>
          <a:stretch>
            <a:fillRect/>
          </a:stretch>
        </p:blipFill>
        <p:spPr>
          <a:xfrm>
            <a:off x="4637021" y="2398011"/>
            <a:ext cx="2917958" cy="2061978"/>
          </a:xfrm>
          <a:prstGeom prst="rect">
            <a:avLst/>
          </a:prstGeom>
          <a:ln w="12700">
            <a:miter lim="400000"/>
            <a:headEnd/>
            <a:tailEnd/>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grpSp>
        <p:nvGrpSpPr>
          <p:cNvPr id="2" name="组合 1"/>
          <p:cNvGrpSpPr/>
          <p:nvPr/>
        </p:nvGrpSpPr>
        <p:grpSpPr>
          <a:xfrm>
            <a:off x="1658620" y="2904490"/>
            <a:ext cx="9150350" cy="1826260"/>
            <a:chOff x="2612" y="4574"/>
            <a:chExt cx="14410" cy="2876"/>
          </a:xfrm>
        </p:grpSpPr>
        <p:sp>
          <p:nvSpPr>
            <p:cNvPr id="4"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p>
          </p:txBody>
        </p:sp>
        <p:sp>
          <p:nvSpPr>
            <p:cNvPr id="37"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Core Selling Points</a:t>
              </a:r>
            </a:p>
          </p:txBody>
        </p:sp>
        <p:sp>
          <p:nvSpPr>
            <p:cNvPr id="39"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rPr>
                <a:t>ColorOS</a:t>
              </a:r>
            </a:p>
          </p:txBody>
        </p:sp>
        <p:sp>
          <p:nvSpPr>
            <p:cNvPr id="41"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FFFFFF"/>
                  </a:solidFill>
                  <a:latin typeface="微软雅黑" panose="020B0503020204020204" charset="-122"/>
                  <a:ea typeface="微软雅黑" panose="020B0503020204020204" charset="-122"/>
                </a:rPr>
                <a:t>Maintenance Precautions</a:t>
              </a:r>
            </a:p>
          </p:txBody>
        </p:sp>
        <p:sp>
          <p:nvSpPr>
            <p:cNvPr id="42"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FFFFFF"/>
                  </a:solidFill>
                  <a:latin typeface="微软雅黑" panose="020B0503020204020204" charset="-122"/>
                  <a:ea typeface="微软雅黑" panose="020B0503020204020204" charset="-122"/>
                </a:rPr>
                <a:t>FAQ</a:t>
              </a:r>
            </a:p>
          </p:txBody>
        </p:sp>
      </p:grpSp>
      <p:grpSp>
        <p:nvGrpSpPr>
          <p:cNvPr id="95" name="成组"/>
          <p:cNvGrpSpPr/>
          <p:nvPr/>
        </p:nvGrpSpPr>
        <p:grpSpPr>
          <a:xfrm>
            <a:off x="768992" y="1292860"/>
            <a:ext cx="3510915" cy="1620520"/>
            <a:chOff x="263870" y="638093"/>
            <a:chExt cx="1823782" cy="1603692"/>
          </a:xfrm>
        </p:grpSpPr>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lang="en-US" altLang="zh-CN" sz="1400" dirty="0">
                <a:solidFill>
                  <a:srgbClr val="FFFFFF"/>
                </a:solidFill>
                <a:latin typeface="微软雅黑" panose="020B0503020204020204" charset="-122"/>
                <a:ea typeface="微软雅黑" panose="020B0503020204020204" charset="-122"/>
                <a:sym typeface="+mn-ea"/>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rcRect l="25834" t="12378" r="25636" b="11639"/>
          <a:stretch>
            <a:fillRect/>
          </a:stretch>
        </p:blipFill>
        <p:spPr>
          <a:xfrm>
            <a:off x="944995" y="1260020"/>
            <a:ext cx="1789200" cy="3753669"/>
          </a:xfrm>
          <a:prstGeom prst="rect">
            <a:avLst/>
          </a:prstGeom>
        </p:spPr>
      </p:pic>
      <p:graphicFrame>
        <p:nvGraphicFramePr>
          <p:cNvPr id="19" name="表格 18"/>
          <p:cNvGraphicFramePr>
            <a:graphicFrameLocks noGrp="1"/>
          </p:cNvGraphicFramePr>
          <p:nvPr/>
        </p:nvGraphicFramePr>
        <p:xfrm>
          <a:off x="4660265" y="1537970"/>
          <a:ext cx="7239635" cy="5526405"/>
        </p:xfrm>
        <a:graphic>
          <a:graphicData uri="http://schemas.openxmlformats.org/drawingml/2006/table">
            <a:tbl>
              <a:tblPr>
                <a:tableStyleId>{5C22544A-7EE6-4342-B048-85BDC9FD1C3A}</a:tableStyleId>
              </a:tblPr>
              <a:tblGrid>
                <a:gridCol w="2222500">
                  <a:extLst>
                    <a:ext uri="{9D8B030D-6E8A-4147-A177-3AD203B41FA5}">
                      <a16:colId xmlns:a16="http://schemas.microsoft.com/office/drawing/2014/main" val="20000"/>
                    </a:ext>
                  </a:extLst>
                </a:gridCol>
                <a:gridCol w="5017135">
                  <a:extLst>
                    <a:ext uri="{9D8B030D-6E8A-4147-A177-3AD203B41FA5}">
                      <a16:colId xmlns:a16="http://schemas.microsoft.com/office/drawing/2014/main" val="20001"/>
                    </a:ext>
                  </a:extLst>
                </a:gridCol>
              </a:tblGrid>
              <a:tr h="511175">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Model name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CPH2285(IN,PK，LK，BD，NP，MM)</a:t>
                      </a:r>
                    </a:p>
                    <a:p>
                      <a:pPr algn="l" fontAlgn="ctr"/>
                      <a:r>
                        <a:rPr lang="en-US" sz="1600" b="0" i="0" u="none" strike="noStrike" dirty="0">
                          <a:solidFill>
                            <a:srgbClr val="FFFFFF"/>
                          </a:solidFill>
                          <a:effectLst/>
                          <a:latin typeface="微软雅黑" panose="020B0503020204020204" charset="-122"/>
                          <a:ea typeface="微软雅黑" panose="020B0503020204020204" charset="-122"/>
                        </a:rPr>
                        <a:t>CPH2217(ID,KE，NG，JO、IQ、LB、PS，MY)</a:t>
                      </a:r>
                    </a:p>
                    <a:p>
                      <a:pPr algn="l" fontAlgn="ctr"/>
                      <a:r>
                        <a:rPr lang="en-US" sz="1600" b="0" i="0" u="none" strike="noStrike" dirty="0">
                          <a:solidFill>
                            <a:srgbClr val="FFFFFF"/>
                          </a:solidFill>
                          <a:effectLst/>
                          <a:latin typeface="微软雅黑" panose="020B0503020204020204" charset="-122"/>
                          <a:ea typeface="微软雅黑" panose="020B0503020204020204" charset="-122"/>
                        </a:rPr>
                        <a:t>CPH2203(VN，KH、DZ,AE，SA，MA，TN,TH、PH、SG、EG)</a:t>
                      </a:r>
                    </a:p>
                    <a:p>
                      <a:pPr algn="l" fontAlgn="ctr"/>
                      <a:r>
                        <a:rPr lang="en-US" sz="1600" b="0" i="0" u="none" strike="noStrike" dirty="0">
                          <a:solidFill>
                            <a:srgbClr val="FFFFFF"/>
                          </a:solidFill>
                          <a:effectLst/>
                          <a:latin typeface="微软雅黑" panose="020B0503020204020204" charset="-122"/>
                          <a:ea typeface="微软雅黑" panose="020B0503020204020204" charset="-122"/>
                        </a:rPr>
                        <a:t>CPH2205(RU，KZ，UZ，UA，TR，PL，RO,MX、CL、CO)</a:t>
                      </a:r>
                    </a:p>
                  </a:txBody>
                  <a:tcPr marL="6350" marR="6350" marT="6350" marB="0" anchor="ctr">
                    <a:noFill/>
                  </a:tcPr>
                </a:tc>
                <a:extLst>
                  <a:ext uri="{0D108BD9-81ED-4DB2-BD59-A6C34878D82A}">
                    <a16:rowId xmlns:a16="http://schemas.microsoft.com/office/drawing/2014/main" val="10000"/>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Size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16.01cm*7.32cm*0.78cm</a:t>
                      </a:r>
                    </a:p>
                  </a:txBody>
                  <a:tcPr marL="6350" marR="6350" marT="6350" marB="0" anchor="ctr">
                    <a:noFill/>
                  </a:tcPr>
                </a:tc>
                <a:extLst>
                  <a:ext uri="{0D108BD9-81ED-4DB2-BD59-A6C34878D82A}">
                    <a16:rowId xmlns:a16="http://schemas.microsoft.com/office/drawing/2014/main" val="10001"/>
                  </a:ext>
                </a:extLst>
              </a:tr>
              <a:tr h="542252">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Weight</a:t>
                      </a: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dirty="0">
                          <a:solidFill>
                            <a:srgbClr val="FFFFFF"/>
                          </a:solidFill>
                          <a:latin typeface="微软雅黑" panose="020B0503020204020204" charset="-122"/>
                          <a:ea typeface="微软雅黑" panose="020B0503020204020204" charset="-122"/>
                        </a:rPr>
                        <a:t>About 172g</a:t>
                      </a:r>
                    </a:p>
                  </a:txBody>
                  <a:tcPr marL="6350" marR="6350" marT="6350" marB="0" anchor="ctr">
                    <a:noFill/>
                  </a:tcPr>
                </a:tc>
                <a:extLst>
                  <a:ext uri="{0D108BD9-81ED-4DB2-BD59-A6C34878D82A}">
                    <a16:rowId xmlns:a16="http://schemas.microsoft.com/office/drawing/2014/main" val="10002"/>
                  </a:ext>
                </a:extLst>
              </a:tr>
              <a:tr h="542252">
                <a:tc>
                  <a:txBody>
                    <a:bodyPr/>
                    <a:lstStyle/>
                    <a:p>
                      <a:pPr algn="l" fontAlgn="ctr"/>
                      <a:r>
                        <a:rPr lang="en-US" altLang="zh-CN" sz="1600" b="0" u="none" strike="noStrike" dirty="0">
                          <a:solidFill>
                            <a:srgbClr val="FFFFFF"/>
                          </a:solidFill>
                          <a:effectLst/>
                          <a:latin typeface="微软雅黑" panose="020B0503020204020204" charset="-122"/>
                          <a:ea typeface="微软雅黑" panose="020B0503020204020204" charset="-122"/>
                        </a:rPr>
                        <a:t>Screen size</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6.43inch</a:t>
                      </a:r>
                      <a:r>
                        <a:rPr lang="zh-CN" altLang="en-US" sz="1600" b="0" i="0" u="none" strike="noStrike" dirty="0">
                          <a:solidFill>
                            <a:srgbClr val="FFFFFF"/>
                          </a:solidFill>
                          <a:effectLst/>
                          <a:latin typeface="微软雅黑" panose="020B0503020204020204" charset="-122"/>
                          <a:ea typeface="微软雅黑" panose="020B0503020204020204" charset="-122"/>
                        </a:rPr>
                        <a:t> </a:t>
                      </a:r>
                    </a:p>
                  </a:txBody>
                  <a:tcPr marL="6350" marR="6350" marT="6350" marB="0" anchor="ctr">
                    <a:noFill/>
                  </a:tcPr>
                </a:tc>
                <a:extLst>
                  <a:ext uri="{0D108BD9-81ED-4DB2-BD59-A6C34878D82A}">
                    <a16:rowId xmlns:a16="http://schemas.microsoft.com/office/drawing/2014/main" val="10003"/>
                  </a:ext>
                </a:extLst>
              </a:tr>
              <a:tr h="542290">
                <a:tc>
                  <a:txBody>
                    <a:bodyPr/>
                    <a:lstStyle/>
                    <a:p>
                      <a:pPr algn="l" fontAlgn="ctr"/>
                      <a:r>
                        <a:rPr lang="en-US" altLang="zh-CN" sz="1600" b="0" u="none" strike="noStrike" dirty="0">
                          <a:solidFill>
                            <a:srgbClr val="FFFFFF"/>
                          </a:solidFill>
                          <a:effectLst/>
                          <a:latin typeface="微软雅黑" panose="020B0503020204020204" charset="-122"/>
                          <a:ea typeface="微软雅黑" panose="020B0503020204020204" charset="-122"/>
                        </a:rPr>
                        <a:t>Screen resolution</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2400*1080</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4"/>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Screen ratio</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90.8%Full fit On-Cell</a:t>
                      </a:r>
                    </a:p>
                  </a:txBody>
                  <a:tcPr marL="6350" marR="6350" marT="6350" marB="0" anchor="ctr">
                    <a:noFill/>
                  </a:tcPr>
                </a:tc>
                <a:extLst>
                  <a:ext uri="{0D108BD9-81ED-4DB2-BD59-A6C34878D82A}">
                    <a16:rowId xmlns:a16="http://schemas.microsoft.com/office/drawing/2014/main" val="10005"/>
                  </a:ext>
                </a:extLst>
              </a:tr>
              <a:tr h="542252">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Screen glass</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sz="1600" b="0" i="0" kern="1200" dirty="0">
                          <a:solidFill>
                            <a:srgbClr val="FFFFFF"/>
                          </a:solidFill>
                          <a:effectLst/>
                          <a:latin typeface="微软雅黑" panose="020B0503020204020204" charset="-122"/>
                          <a:ea typeface="微软雅黑" panose="020B0503020204020204" charset="-122"/>
                          <a:cs typeface="+mn-cs"/>
                        </a:rPr>
                        <a:t>AMOLED</a:t>
                      </a:r>
                    </a:p>
                  </a:txBody>
                  <a:tcPr marL="6350" marR="6350" marT="6350" marB="0" anchor="ctr">
                    <a:noFill/>
                  </a:tcPr>
                </a:tc>
                <a:extLst>
                  <a:ext uri="{0D108BD9-81ED-4DB2-BD59-A6C34878D82A}">
                    <a16:rowId xmlns:a16="http://schemas.microsoft.com/office/drawing/2014/main" val="10006"/>
                  </a:ext>
                </a:extLst>
              </a:tr>
              <a:tr h="542252">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Color</a:t>
                      </a:r>
                    </a:p>
                  </a:txBody>
                  <a:tcPr marL="6350" marR="6350" marT="6350" marB="0" anchor="ctr">
                    <a:noFill/>
                  </a:tcPr>
                </a:tc>
                <a:tc>
                  <a:txBody>
                    <a:bodyPr/>
                    <a:lstStyle/>
                    <a:p>
                      <a:pPr algn="l" fontAlgn="ctr"/>
                      <a:r>
                        <a:rPr lang="zh-CN" altLang="en-US" sz="1600" b="0" i="0" u="none" strike="noStrike" dirty="0">
                          <a:solidFill>
                            <a:srgbClr val="FFFFFF"/>
                          </a:solidFill>
                          <a:effectLst/>
                          <a:latin typeface="微软雅黑" panose="020B0503020204020204" charset="-122"/>
                          <a:ea typeface="微软雅黑" panose="020B0503020204020204" charset="-122"/>
                        </a:rPr>
                        <a:t>Fluid Black</a:t>
                      </a:r>
                      <a:r>
                        <a:rPr lang="en-US" altLang="zh-CN" sz="1600" b="0" i="0" u="none" strike="noStrike" dirty="0">
                          <a:solidFill>
                            <a:srgbClr val="FFFFFF"/>
                          </a:solidFill>
                          <a:effectLst/>
                          <a:latin typeface="微软雅黑" panose="020B0503020204020204" charset="-122"/>
                          <a:ea typeface="微软雅黑" panose="020B0503020204020204" charset="-122"/>
                        </a:rPr>
                        <a:t>/</a:t>
                      </a:r>
                      <a:r>
                        <a:rPr lang="zh-CN" altLang="en-US" sz="1600" b="0" i="0" u="none" strike="noStrike" dirty="0">
                          <a:solidFill>
                            <a:srgbClr val="FFFFFF"/>
                          </a:solidFill>
                          <a:effectLst/>
                          <a:latin typeface="微软雅黑" panose="020B0503020204020204" charset="-122"/>
                          <a:ea typeface="微软雅黑" panose="020B0503020204020204" charset="-122"/>
                        </a:rPr>
                        <a:t>Crystal Silver</a:t>
                      </a:r>
                      <a:r>
                        <a:rPr lang="en-US" altLang="zh-CN" sz="1600" b="0" i="0" u="none" strike="noStrike" dirty="0">
                          <a:solidFill>
                            <a:srgbClr val="FFFFFF"/>
                          </a:solidFill>
                          <a:effectLst/>
                          <a:latin typeface="微软雅黑" panose="020B0503020204020204" charset="-122"/>
                          <a:ea typeface="微软雅黑" panose="020B0503020204020204" charset="-122"/>
                        </a:rPr>
                        <a:t>/</a:t>
                      </a:r>
                      <a:r>
                        <a:rPr lang="zh-CN" altLang="en-US" sz="1600" b="0" i="0" u="none" strike="noStrike" dirty="0">
                          <a:solidFill>
                            <a:srgbClr val="FFFFFF"/>
                          </a:solidFill>
                          <a:effectLst/>
                          <a:latin typeface="微软雅黑" panose="020B0503020204020204" charset="-122"/>
                          <a:ea typeface="微软雅黑" panose="020B0503020204020204" charset="-122"/>
                        </a:rPr>
                        <a:t>Fantastic Purple</a:t>
                      </a:r>
                    </a:p>
                  </a:txBody>
                  <a:tcPr marL="6350" marR="6350" marT="6350" marB="0" anchor="ctr">
                    <a:noFill/>
                  </a:tcPr>
                </a:tc>
                <a:extLst>
                  <a:ext uri="{0D108BD9-81ED-4DB2-BD59-A6C34878D82A}">
                    <a16:rowId xmlns:a16="http://schemas.microsoft.com/office/drawing/2014/main" val="10007"/>
                  </a:ext>
                </a:extLst>
              </a:tr>
            </a:tbl>
          </a:graphicData>
        </a:graphic>
      </p:graphicFrame>
      <p:sp>
        <p:nvSpPr>
          <p:cNvPr id="26" name="文本框 25"/>
          <p:cNvSpPr txBox="1"/>
          <p:nvPr/>
        </p:nvSpPr>
        <p:spPr>
          <a:xfrm>
            <a:off x="1224915" y="5135245"/>
            <a:ext cx="1168400" cy="2933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kumimoji="0" lang="zh-CN" altLang="en-US" sz="18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Fluid Black</a:t>
            </a:r>
          </a:p>
        </p:txBody>
      </p:sp>
      <p:sp>
        <p:nvSpPr>
          <p:cNvPr id="2" name="2019，OPPO 发布过的黑科技"/>
          <p:cNvSpPr txBox="1"/>
          <p:nvPr/>
        </p:nvSpPr>
        <p:spPr>
          <a:xfrm>
            <a:off x="4660265" y="648970"/>
            <a:ext cx="7239635" cy="654050"/>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sz="1800" dirty="0">
                <a:latin typeface="微软雅黑" panose="020B0503020204020204" charset="-122"/>
                <a:ea typeface="微软雅黑" panose="020B0503020204020204" charset="-122"/>
              </a:rPr>
              <a:t>OPPO F19 Pro &amp;OPPO Reno5 F&amp;</a:t>
            </a:r>
          </a:p>
          <a:p>
            <a:pPr algn="l"/>
            <a:r>
              <a:rPr lang="en-US" sz="1800" dirty="0">
                <a:latin typeface="微软雅黑" panose="020B0503020204020204" charset="-122"/>
                <a:ea typeface="微软雅黑" panose="020B0503020204020204" charset="-122"/>
              </a:rPr>
              <a:t>OPPO A94&amp;OPPO Reno5 Lite</a:t>
            </a:r>
          </a:p>
        </p:txBody>
      </p:sp>
      <p:sp>
        <p:nvSpPr>
          <p:cNvPr id="4" name="2019，OPPO 发布过的黑科技"/>
          <p:cNvSpPr txBox="1"/>
          <p:nvPr/>
        </p:nvSpPr>
        <p:spPr>
          <a:xfrm>
            <a:off x="406569" y="354438"/>
            <a:ext cx="4070350"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1800" dirty="0">
                <a:latin typeface="微软雅黑" panose="020B0503020204020204" charset="-122"/>
                <a:ea typeface="微软雅黑" panose="020B0503020204020204" charset="-122"/>
              </a:rPr>
              <a:t>1.1 </a:t>
            </a:r>
            <a:r>
              <a:rPr lang="en-US" altLang="zh-CN" sz="1800" dirty="0">
                <a:sym typeface="+mn-ea"/>
              </a:rPr>
              <a:t>Appearance parameters</a:t>
            </a:r>
            <a:endParaRPr lang="en-US" altLang="zh-CN" sz="1800" dirty="0">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rcRect l="26222" t="12945" r="27109" b="12732"/>
          <a:stretch>
            <a:fillRect/>
          </a:stretch>
        </p:blipFill>
        <p:spPr>
          <a:xfrm>
            <a:off x="1057910" y="1217295"/>
            <a:ext cx="1825658" cy="3895367"/>
          </a:xfrm>
          <a:prstGeom prst="rect">
            <a:avLst/>
          </a:prstGeom>
        </p:spPr>
      </p:pic>
      <p:sp>
        <p:nvSpPr>
          <p:cNvPr id="26" name="文本框 25"/>
          <p:cNvSpPr txBox="1"/>
          <p:nvPr/>
        </p:nvSpPr>
        <p:spPr>
          <a:xfrm>
            <a:off x="1318260" y="5305425"/>
            <a:ext cx="1398270" cy="2933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kumimoji="0" lang="zh-CN" altLang="en-US" sz="18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Crystal Silver</a:t>
            </a:r>
          </a:p>
        </p:txBody>
      </p:sp>
      <p:graphicFrame>
        <p:nvGraphicFramePr>
          <p:cNvPr id="7" name="表格 6"/>
          <p:cNvGraphicFramePr>
            <a:graphicFrameLocks noGrp="1"/>
          </p:cNvGraphicFramePr>
          <p:nvPr/>
        </p:nvGraphicFramePr>
        <p:xfrm>
          <a:off x="5012663" y="1726089"/>
          <a:ext cx="5142257" cy="4666833"/>
        </p:xfrm>
        <a:graphic>
          <a:graphicData uri="http://schemas.openxmlformats.org/drawingml/2006/table">
            <a:tbl>
              <a:tblPr>
                <a:tableStyleId>{5C22544A-7EE6-4342-B048-85BDC9FD1C3A}</a:tableStyleId>
              </a:tblPr>
              <a:tblGrid>
                <a:gridCol w="2011680">
                  <a:extLst>
                    <a:ext uri="{9D8B030D-6E8A-4147-A177-3AD203B41FA5}">
                      <a16:colId xmlns:a16="http://schemas.microsoft.com/office/drawing/2014/main" val="20000"/>
                    </a:ext>
                  </a:extLst>
                </a:gridCol>
                <a:gridCol w="3130577">
                  <a:extLst>
                    <a:ext uri="{9D8B030D-6E8A-4147-A177-3AD203B41FA5}">
                      <a16:colId xmlns:a16="http://schemas.microsoft.com/office/drawing/2014/main" val="20001"/>
                    </a:ext>
                  </a:extLst>
                </a:gridCol>
              </a:tblGrid>
              <a:tr h="518795">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CPU model</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P95</a:t>
                      </a: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518160">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Core</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8</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518537">
                <a:tc>
                  <a:txBody>
                    <a:bodyPr/>
                    <a:lstStyle/>
                    <a:p>
                      <a:pPr algn="l" fontAlgn="ctr"/>
                      <a:r>
                        <a:rPr lang="en-US" sz="1600" b="0" u="none" strike="noStrike" dirty="0">
                          <a:solidFill>
                            <a:srgbClr val="FFFFFF"/>
                          </a:solidFill>
                          <a:effectLst/>
                          <a:latin typeface="微软雅黑" panose="020B0503020204020204" charset="-122"/>
                          <a:ea typeface="微软雅黑" panose="020B0503020204020204" charset="-122"/>
                        </a:rPr>
                        <a:t>RAM</a:t>
                      </a:r>
                      <a:r>
                        <a:rPr lang="en-US" altLang="zh-CN" sz="1600" b="0" u="none" strike="noStrike" dirty="0">
                          <a:solidFill>
                            <a:srgbClr val="FFFFFF"/>
                          </a:solidFill>
                          <a:effectLst/>
                          <a:latin typeface="微软雅黑" panose="020B0503020204020204" charset="-122"/>
                          <a:ea typeface="微软雅黑" panose="020B0503020204020204" charset="-122"/>
                        </a:rPr>
                        <a:t>+</a:t>
                      </a:r>
                      <a:r>
                        <a:rPr lang="en-US" sz="1600" b="0" u="none" strike="noStrike" dirty="0">
                          <a:solidFill>
                            <a:srgbClr val="FFFFFF"/>
                          </a:solidFill>
                          <a:effectLst/>
                          <a:latin typeface="微软雅黑" panose="020B0503020204020204" charset="-122"/>
                          <a:ea typeface="微软雅黑" panose="020B0503020204020204" charset="-122"/>
                        </a:rPr>
                        <a:t>ROM</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a:r>
                        <a:rPr lang="en-US" altLang="zh-CN" sz="1600" b="0" kern="1200" dirty="0">
                          <a:solidFill>
                            <a:srgbClr val="FFFFFF"/>
                          </a:solidFill>
                          <a:effectLst/>
                          <a:latin typeface="微软雅黑" panose="020B0503020204020204" charset="-122"/>
                          <a:ea typeface="微软雅黑" panose="020B0503020204020204" charset="-122"/>
                          <a:cs typeface="+mn-cs"/>
                        </a:rPr>
                        <a:t>8GB+256GB/8GB+128GB</a:t>
                      </a: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u="none" strike="noStrike" dirty="0">
                          <a:solidFill>
                            <a:srgbClr val="FFFFFF"/>
                          </a:solidFill>
                          <a:effectLst/>
                          <a:latin typeface="微软雅黑" panose="020B0503020204020204" charset="-122"/>
                          <a:ea typeface="微软雅黑" panose="020B0503020204020204" charset="-122"/>
                        </a:rPr>
                        <a:t>Front camera</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16M</a:t>
                      </a: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51879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Rear camera</a:t>
                      </a:r>
                    </a:p>
                  </a:txBody>
                  <a:tcPr marL="6350" marR="6350" marT="6350" marB="0" anchor="ctr">
                    <a:solidFill>
                      <a:schemeClr val="accent1">
                        <a:tint val="20000"/>
                        <a:alpha val="0"/>
                      </a:schemeClr>
                    </a:solidFill>
                  </a:tcPr>
                </a:tc>
                <a:tc>
                  <a:txBody>
                    <a:bodyPr/>
                    <a:lstStyle/>
                    <a:p>
                      <a:pPr algn="l" fontAlgn="ctr"/>
                      <a:r>
                        <a:rPr sz="1600" b="0" i="0" u="none" strike="noStrike" dirty="0">
                          <a:solidFill>
                            <a:srgbClr val="FFFFFF"/>
                          </a:solidFill>
                          <a:effectLst/>
                          <a:latin typeface="微软雅黑" panose="020B0503020204020204" charset="-122"/>
                          <a:ea typeface="微软雅黑" panose="020B0503020204020204" charset="-122"/>
                        </a:rPr>
                        <a:t>Wide-angle: 8M</a:t>
                      </a:r>
                    </a:p>
                    <a:p>
                      <a:pPr algn="l" fontAlgn="ctr"/>
                      <a:r>
                        <a:rPr sz="1600" b="0" i="0" u="none" strike="noStrike" dirty="0">
                          <a:solidFill>
                            <a:srgbClr val="FFFFFF"/>
                          </a:solidFill>
                          <a:effectLst/>
                          <a:latin typeface="微软雅黑" panose="020B0503020204020204" charset="-122"/>
                          <a:ea typeface="微软雅黑" panose="020B0503020204020204" charset="-122"/>
                        </a:rPr>
                        <a:t>Filter: 2M &amp; 2M</a:t>
                      </a:r>
                    </a:p>
                    <a:p>
                      <a:pPr algn="l" fontAlgn="ctr"/>
                      <a:r>
                        <a:rPr sz="1600" b="0" i="0" u="none" strike="noStrike" dirty="0">
                          <a:solidFill>
                            <a:srgbClr val="FFFFFF"/>
                          </a:solidFill>
                          <a:effectLst/>
                          <a:latin typeface="微软雅黑" panose="020B0503020204020204" charset="-122"/>
                          <a:ea typeface="微软雅黑" panose="020B0503020204020204" charset="-122"/>
                        </a:rPr>
                        <a:t>Main camera: </a:t>
                      </a:r>
                      <a:r>
                        <a:rPr lang="en-US" sz="1600" b="0" i="0" u="none" strike="noStrike" dirty="0">
                          <a:solidFill>
                            <a:srgbClr val="FFFFFF"/>
                          </a:solidFill>
                          <a:effectLst/>
                          <a:latin typeface="微软雅黑" panose="020B0503020204020204" charset="-122"/>
                          <a:ea typeface="微软雅黑" panose="020B0503020204020204" charset="-122"/>
                        </a:rPr>
                        <a:t>48</a:t>
                      </a:r>
                      <a:r>
                        <a:rPr sz="1600" b="0" i="0" u="none" strike="noStrike" dirty="0">
                          <a:solidFill>
                            <a:srgbClr val="FFFFFF"/>
                          </a:solidFill>
                          <a:effectLst/>
                          <a:latin typeface="微软雅黑" panose="020B0503020204020204" charset="-122"/>
                          <a:ea typeface="微软雅黑" panose="020B0503020204020204" charset="-122"/>
                        </a:rPr>
                        <a:t>M</a:t>
                      </a: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Battery</a:t>
                      </a:r>
                    </a:p>
                  </a:txBody>
                  <a:tcPr marL="6350" marR="6350" marT="6350" marB="0" anchor="ctr">
                    <a:solidFill>
                      <a:schemeClr val="accent1">
                        <a:tint val="20000"/>
                        <a:alpha val="0"/>
                      </a:schemeClr>
                    </a:solidFill>
                  </a:tcPr>
                </a:tc>
                <a:tc>
                  <a:txBody>
                    <a:bodyPr/>
                    <a:lstStyle/>
                    <a:p>
                      <a:pPr algn="l" fontAlgn="ctr"/>
                      <a:r>
                        <a:rPr sz="1600" b="0" dirty="0">
                          <a:solidFill>
                            <a:srgbClr val="FFFFFF"/>
                          </a:solidFill>
                          <a:latin typeface="微软雅黑" panose="020B0503020204020204" charset="-122"/>
                          <a:ea typeface="微软雅黑" panose="020B0503020204020204" charset="-122"/>
                        </a:rPr>
                        <a:t>4220</a:t>
                      </a:r>
                      <a:r>
                        <a:rPr sz="1600" dirty="0">
                          <a:solidFill>
                            <a:srgbClr val="FFFFFF"/>
                          </a:solidFill>
                          <a:latin typeface="微软雅黑" panose="020B0503020204020204" charset="-122"/>
                          <a:ea typeface="微软雅黑" panose="020B0503020204020204" charset="-122"/>
                          <a:sym typeface="+mn-ea"/>
                        </a:rPr>
                        <a:t>mAh</a:t>
                      </a:r>
                      <a:r>
                        <a:rPr lang="zh-CN" sz="1600" dirty="0">
                          <a:solidFill>
                            <a:srgbClr val="FFFFFF"/>
                          </a:solidFill>
                          <a:latin typeface="微软雅黑" panose="020B0503020204020204" charset="-122"/>
                          <a:ea typeface="微软雅黑" panose="020B0503020204020204" charset="-122"/>
                          <a:sym typeface="+mn-ea"/>
                        </a:rPr>
                        <a:t>（</a:t>
                      </a:r>
                      <a:r>
                        <a:rPr lang="en-US" altLang="zh-CN" sz="1600" dirty="0">
                          <a:solidFill>
                            <a:srgbClr val="FFFFFF"/>
                          </a:solidFill>
                          <a:latin typeface="微软雅黑" panose="020B0503020204020204" charset="-122"/>
                          <a:ea typeface="微软雅黑" panose="020B0503020204020204" charset="-122"/>
                          <a:sym typeface="+mn-ea"/>
                        </a:rPr>
                        <a:t>Min</a:t>
                      </a:r>
                      <a:r>
                        <a:rPr lang="zh-CN" sz="1600" dirty="0">
                          <a:solidFill>
                            <a:srgbClr val="FFFFFF"/>
                          </a:solidFill>
                          <a:latin typeface="微软雅黑" panose="020B0503020204020204" charset="-122"/>
                          <a:ea typeface="微软雅黑" panose="020B0503020204020204" charset="-122"/>
                          <a:sym typeface="+mn-ea"/>
                        </a:rPr>
                        <a:t>）</a:t>
                      </a:r>
                    </a:p>
                    <a:p>
                      <a:pPr algn="l" fontAlgn="ctr"/>
                      <a:r>
                        <a:rPr sz="1600" b="0" dirty="0">
                          <a:solidFill>
                            <a:srgbClr val="FFFFFF"/>
                          </a:solidFill>
                          <a:latin typeface="微软雅黑" panose="020B0503020204020204" charset="-122"/>
                          <a:ea typeface="微软雅黑" panose="020B0503020204020204" charset="-122"/>
                        </a:rPr>
                        <a:t>4310mAh</a:t>
                      </a:r>
                      <a:r>
                        <a:rPr lang="zh-CN" sz="1600" b="0" dirty="0">
                          <a:solidFill>
                            <a:srgbClr val="FFFFFF"/>
                          </a:solidFill>
                          <a:latin typeface="微软雅黑" panose="020B0503020204020204" charset="-122"/>
                          <a:ea typeface="微软雅黑" panose="020B0503020204020204" charset="-122"/>
                        </a:rPr>
                        <a:t>（</a:t>
                      </a:r>
                      <a:r>
                        <a:rPr lang="en-US" altLang="zh-CN" sz="1600" b="0" dirty="0">
                          <a:solidFill>
                            <a:srgbClr val="FFFFFF"/>
                          </a:solidFill>
                          <a:latin typeface="微软雅黑" panose="020B0503020204020204" charset="-122"/>
                          <a:ea typeface="微软雅黑" panose="020B0503020204020204" charset="-122"/>
                        </a:rPr>
                        <a:t>Typ</a:t>
                      </a:r>
                      <a:r>
                        <a:rPr lang="zh-CN" sz="1600" b="0" dirty="0">
                          <a:solidFill>
                            <a:srgbClr val="FFFFFF"/>
                          </a:solidFill>
                          <a:latin typeface="微软雅黑" panose="020B0503020204020204" charset="-122"/>
                          <a:ea typeface="微软雅黑" panose="020B0503020204020204" charset="-122"/>
                        </a:rPr>
                        <a:t>）</a:t>
                      </a: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18537">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zh-CN" altLang="en-US" sz="1600" b="0" u="none" strike="noStrike" dirty="0">
                          <a:solidFill>
                            <a:srgbClr val="FFFFFF"/>
                          </a:solidFill>
                          <a:effectLst/>
                          <a:latin typeface="微软雅黑" panose="020B0503020204020204" charset="-122"/>
                          <a:ea typeface="微软雅黑" panose="020B0503020204020204" charset="-122"/>
                        </a:rPr>
                        <a:t>Charging time</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About </a:t>
                      </a:r>
                      <a:r>
                        <a:rPr sz="1600" b="0" i="0" u="none" strike="noStrike" dirty="0">
                          <a:solidFill>
                            <a:srgbClr val="FFFFFF"/>
                          </a:solidFill>
                          <a:effectLst/>
                          <a:latin typeface="微软雅黑" panose="020B0503020204020204" charset="-122"/>
                          <a:ea typeface="微软雅黑" panose="020B0503020204020204" charset="-122"/>
                        </a:rPr>
                        <a:t>55 </a:t>
                      </a:r>
                      <a:r>
                        <a:rPr lang="en-US" sz="1600" b="0" i="0" u="none" strike="noStrike" dirty="0">
                          <a:solidFill>
                            <a:srgbClr val="FFFFFF"/>
                          </a:solidFill>
                          <a:effectLst/>
                          <a:latin typeface="微软雅黑" panose="020B0503020204020204" charset="-122"/>
                          <a:ea typeface="微软雅黑" panose="020B0503020204020204" charset="-122"/>
                        </a:rPr>
                        <a:t>minute</a:t>
                      </a:r>
                    </a:p>
                  </a:txBody>
                  <a:tcPr marL="6350" marR="6350" marT="6350" marB="0" anchor="ctr">
                    <a:solidFill>
                      <a:schemeClr val="accent1">
                        <a:tint val="20000"/>
                        <a:alpha val="0"/>
                      </a:schemeClr>
                    </a:solidFill>
                  </a:tcPr>
                </a:tc>
                <a:extLst>
                  <a:ext uri="{0D108BD9-81ED-4DB2-BD59-A6C34878D82A}">
                    <a16:rowId xmlns:a16="http://schemas.microsoft.com/office/drawing/2014/main" val="10006"/>
                  </a:ext>
                </a:extLst>
              </a:tr>
            </a:tbl>
          </a:graphicData>
        </a:graphic>
      </p:graphicFrame>
      <p:sp>
        <p:nvSpPr>
          <p:cNvPr id="4" name="2019，OPPO 发布过的黑科技"/>
          <p:cNvSpPr txBox="1"/>
          <p:nvPr/>
        </p:nvSpPr>
        <p:spPr>
          <a:xfrm>
            <a:off x="5026994" y="1208838"/>
            <a:ext cx="4770120" cy="654050"/>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sz="1800" dirty="0">
                <a:latin typeface="微软雅黑" panose="020B0503020204020204" charset="-122"/>
                <a:ea typeface="微软雅黑" panose="020B0503020204020204" charset="-122"/>
              </a:rPr>
              <a:t>OPPO F19 Pro &amp;OPPO Reno5 F&amp;</a:t>
            </a:r>
          </a:p>
          <a:p>
            <a:pPr algn="l"/>
            <a:r>
              <a:rPr lang="en-US" sz="1800" dirty="0">
                <a:latin typeface="微软雅黑" panose="020B0503020204020204" charset="-122"/>
                <a:ea typeface="微软雅黑" panose="020B0503020204020204" charset="-122"/>
              </a:rPr>
              <a:t>OPPO A94&amp;OPPO Reno5 Lite</a:t>
            </a:r>
          </a:p>
        </p:txBody>
      </p:sp>
      <p:sp>
        <p:nvSpPr>
          <p:cNvPr id="6" name="2019，OPPO 发布过的黑科技"/>
          <p:cNvSpPr txBox="1"/>
          <p:nvPr/>
        </p:nvSpPr>
        <p:spPr>
          <a:xfrm>
            <a:off x="309731" y="363963"/>
            <a:ext cx="4397375"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1800" dirty="0">
                <a:latin typeface="微软雅黑" panose="020B0503020204020204" charset="-122"/>
                <a:ea typeface="微软雅黑" panose="020B0503020204020204" charset="-122"/>
              </a:rPr>
              <a:t>1.2 </a:t>
            </a:r>
            <a:r>
              <a:rPr lang="zh-CN" altLang="en-US" sz="1800" dirty="0">
                <a:sym typeface="+mn-ea"/>
              </a:rPr>
              <a:t>Configuration parameters</a:t>
            </a:r>
            <a:endParaRPr lang="en-US" altLang="zh-CN" sz="1800" dirty="0">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25213" t="13512" r="25571" b="13889"/>
          <a:stretch>
            <a:fillRect/>
          </a:stretch>
        </p:blipFill>
        <p:spPr>
          <a:xfrm>
            <a:off x="1025843" y="1353185"/>
            <a:ext cx="1932304" cy="3818770"/>
          </a:xfrm>
          <a:prstGeom prst="rect">
            <a:avLst/>
          </a:prstGeom>
        </p:spPr>
      </p:pic>
      <p:graphicFrame>
        <p:nvGraphicFramePr>
          <p:cNvPr id="3" name="表格 2"/>
          <p:cNvGraphicFramePr>
            <a:graphicFrameLocks noGrp="1"/>
          </p:cNvGraphicFramePr>
          <p:nvPr/>
        </p:nvGraphicFramePr>
        <p:xfrm>
          <a:off x="5241290" y="1832262"/>
          <a:ext cx="5014595" cy="3559175"/>
        </p:xfrm>
        <a:graphic>
          <a:graphicData uri="http://schemas.openxmlformats.org/drawingml/2006/table">
            <a:tbl>
              <a:tblPr>
                <a:tableStyleId>{5C22544A-7EE6-4342-B048-85BDC9FD1C3A}</a:tableStyleId>
              </a:tblPr>
              <a:tblGrid>
                <a:gridCol w="1816735">
                  <a:extLst>
                    <a:ext uri="{9D8B030D-6E8A-4147-A177-3AD203B41FA5}">
                      <a16:colId xmlns:a16="http://schemas.microsoft.com/office/drawing/2014/main" val="20000"/>
                    </a:ext>
                  </a:extLst>
                </a:gridCol>
                <a:gridCol w="3198027">
                  <a:extLst>
                    <a:ext uri="{9D8B030D-6E8A-4147-A177-3AD203B41FA5}">
                      <a16:colId xmlns:a16="http://schemas.microsoft.com/office/drawing/2014/main" val="20001"/>
                    </a:ext>
                  </a:extLst>
                </a:gridCol>
              </a:tblGrid>
              <a:tr h="419735">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Front camera</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punch-hole</a:t>
                      </a: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419735">
                <a:tc>
                  <a:txBody>
                    <a:bodyPr/>
                    <a:lstStyle/>
                    <a:p>
                      <a:pPr algn="l" fontAlgn="ctr"/>
                      <a:r>
                        <a:rPr lang="en-US" sz="1600" dirty="0">
                          <a:solidFill>
                            <a:srgbClr val="FFFFFF"/>
                          </a:solidFill>
                          <a:effectLst/>
                          <a:latin typeface="微软雅黑" panose="020B0503020204020204" charset="-122"/>
                          <a:ea typeface="微软雅黑" panose="020B0503020204020204" charset="-122"/>
                          <a:sym typeface="+mn-ea"/>
                        </a:rPr>
                        <a:t>USB type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Type-C</a:t>
                      </a: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468320">
                <a:tc>
                  <a:txBody>
                    <a:bodyPr/>
                    <a:lstStyle/>
                    <a:p>
                      <a:pPr algn="l" fontAlgn="ctr"/>
                      <a:r>
                        <a:rPr lang="en-US" altLang="zh-CN" sz="1600" u="none" strike="noStrike" dirty="0">
                          <a:solidFill>
                            <a:srgbClr val="FFFFFF"/>
                          </a:solidFill>
                          <a:effectLst/>
                          <a:latin typeface="微软雅黑" panose="020B0503020204020204" charset="-122"/>
                          <a:ea typeface="微软雅黑" panose="020B0503020204020204" charset="-122"/>
                        </a:rPr>
                        <a:t>USB version</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kern="1200" dirty="0">
                          <a:solidFill>
                            <a:srgbClr val="FFFFFF"/>
                          </a:solidFill>
                          <a:effectLst/>
                          <a:latin typeface="微软雅黑" panose="020B0503020204020204" charset="-122"/>
                          <a:ea typeface="微软雅黑" panose="020B0503020204020204" charset="-122"/>
                          <a:sym typeface="+mn-ea"/>
                        </a:rPr>
                        <a:t>2.0</a:t>
                      </a:r>
                      <a:endParaRPr lang="en-US" altLang="zh-CN" sz="1600" b="0" i="0" u="none" strike="noStrike" kern="1200" dirty="0">
                        <a:solidFill>
                          <a:srgbClr val="FFFFFF"/>
                        </a:solidFill>
                        <a:effectLst/>
                        <a:latin typeface="+mn-lt"/>
                        <a:ea typeface="+mn-ea"/>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419429">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Earphone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kern="1200" dirty="0">
                          <a:solidFill>
                            <a:srgbClr val="FFFFFF"/>
                          </a:solidFill>
                          <a:effectLst/>
                          <a:latin typeface="微软雅黑" panose="020B0503020204020204" charset="-122"/>
                          <a:ea typeface="微软雅黑" panose="020B0503020204020204" charset="-122"/>
                          <a:cs typeface="+mn-cs"/>
                        </a:rPr>
                        <a:t>3.5mm</a:t>
                      </a:r>
                      <a:endParaRPr lang="zh-CN" altLang="en-US" sz="1600" b="0" i="0" u="none" strike="noStrike"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a:solidFill>
                            <a:srgbClr val="FFFFFF"/>
                          </a:solidFill>
                          <a:effectLst/>
                          <a:latin typeface="微软雅黑" panose="020B0503020204020204" charset="-122"/>
                          <a:ea typeface="微软雅黑" panose="020B0503020204020204" charset="-122"/>
                        </a:rPr>
                        <a:t>Speaker</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1</a:t>
                      </a: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a:solidFill>
                            <a:srgbClr val="FFFFFF"/>
                          </a:solidFill>
                          <a:effectLst/>
                          <a:latin typeface="微软雅黑" panose="020B0503020204020204" charset="-122"/>
                          <a:ea typeface="微软雅黑" panose="020B0503020204020204" charset="-122"/>
                        </a:rPr>
                        <a:t>Bluetooth</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LPDDR4x</a:t>
                      </a: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err="1">
                          <a:solidFill>
                            <a:srgbClr val="FFFFFF"/>
                          </a:solidFill>
                          <a:effectLst/>
                          <a:latin typeface="微软雅黑" panose="020B0503020204020204" charset="-122"/>
                          <a:ea typeface="微软雅黑" panose="020B0503020204020204" charset="-122"/>
                        </a:rPr>
                        <a:t>ColorOS</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a:solidFill>
                            <a:srgbClr val="FFFFFF"/>
                          </a:solidFill>
                          <a:effectLst/>
                          <a:latin typeface="微软雅黑" panose="020B0503020204020204" charset="-122"/>
                          <a:ea typeface="微软雅黑" panose="020B0503020204020204" charset="-122"/>
                        </a:rPr>
                        <a:t>ColorOS 11.1</a:t>
                      </a:r>
                    </a:p>
                  </a:txBody>
                  <a:tcPr marL="7620" marR="7620" marT="7620" marB="0" anchor="ctr">
                    <a:solidFill>
                      <a:schemeClr val="accent1">
                        <a:tint val="20000"/>
                        <a:alpha val="0"/>
                      </a:schemeClr>
                    </a:solidFill>
                  </a:tcPr>
                </a:tc>
                <a:extLst>
                  <a:ext uri="{0D108BD9-81ED-4DB2-BD59-A6C34878D82A}">
                    <a16:rowId xmlns:a16="http://schemas.microsoft.com/office/drawing/2014/main" val="10006"/>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a:solidFill>
                            <a:srgbClr val="FFFFFF"/>
                          </a:solidFill>
                          <a:effectLst/>
                          <a:latin typeface="微软雅黑" panose="020B0503020204020204" charset="-122"/>
                          <a:ea typeface="微软雅黑" panose="020B0503020204020204" charset="-122"/>
                        </a:rPr>
                        <a:t>Android</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Android 11</a:t>
                      </a:r>
                    </a:p>
                  </a:txBody>
                  <a:tcPr marL="6350" marR="6350" marT="6350" marB="0" anchor="ctr">
                    <a:solidFill>
                      <a:schemeClr val="accent1">
                        <a:tint val="20000"/>
                        <a:alpha val="0"/>
                      </a:schemeClr>
                    </a:solidFill>
                  </a:tcPr>
                </a:tc>
                <a:extLst>
                  <a:ext uri="{0D108BD9-81ED-4DB2-BD59-A6C34878D82A}">
                    <a16:rowId xmlns:a16="http://schemas.microsoft.com/office/drawing/2014/main" val="10007"/>
                  </a:ext>
                </a:extLst>
              </a:tr>
            </a:tbl>
          </a:graphicData>
        </a:graphic>
      </p:graphicFrame>
      <p:sp>
        <p:nvSpPr>
          <p:cNvPr id="26" name="文本框 25"/>
          <p:cNvSpPr txBox="1"/>
          <p:nvPr/>
        </p:nvSpPr>
        <p:spPr>
          <a:xfrm>
            <a:off x="1130935" y="5334635"/>
            <a:ext cx="1739265" cy="2933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kumimoji="0" lang="zh-CN" altLang="en-US" sz="18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Fantastic Purple</a:t>
            </a:r>
          </a:p>
        </p:txBody>
      </p:sp>
      <p:sp>
        <p:nvSpPr>
          <p:cNvPr id="22" name="2019，OPPO 发布过的黑科技"/>
          <p:cNvSpPr txBox="1"/>
          <p:nvPr/>
        </p:nvSpPr>
        <p:spPr>
          <a:xfrm>
            <a:off x="5270834" y="1208838"/>
            <a:ext cx="4770120" cy="654050"/>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sz="1800" dirty="0">
                <a:latin typeface="微软雅黑" panose="020B0503020204020204" charset="-122"/>
                <a:ea typeface="微软雅黑" panose="020B0503020204020204" charset="-122"/>
              </a:rPr>
              <a:t>OPPO F19 Pro &amp;OPPO Reno5 F&amp;</a:t>
            </a:r>
          </a:p>
          <a:p>
            <a:pPr algn="l"/>
            <a:r>
              <a:rPr lang="en-US" sz="1800" dirty="0">
                <a:latin typeface="微软雅黑" panose="020B0503020204020204" charset="-122"/>
                <a:ea typeface="微软雅黑" panose="020B0503020204020204" charset="-122"/>
              </a:rPr>
              <a:t>OPPO A94&amp;OPPO Reno5 Lite</a:t>
            </a:r>
          </a:p>
        </p:txBody>
      </p:sp>
      <p:sp>
        <p:nvSpPr>
          <p:cNvPr id="9" name="2019，OPPO 发布过的黑科技"/>
          <p:cNvSpPr txBox="1"/>
          <p:nvPr/>
        </p:nvSpPr>
        <p:spPr>
          <a:xfrm>
            <a:off x="397679" y="413493"/>
            <a:ext cx="4719320"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800" dirty="0">
                <a:sym typeface="+mn-ea"/>
              </a:rPr>
              <a:t>1.3 Frequently used parameters</a:t>
            </a:r>
            <a:endParaRPr lang="en-US" altLang="zh-CN" sz="1800" dirty="0">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联系 2"/>
          <p:cNvSpPr/>
          <p:nvPr/>
        </p:nvSpPr>
        <p:spPr>
          <a:xfrm>
            <a:off x="1547495" y="2912745"/>
            <a:ext cx="1769110" cy="180022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Basic Parameter</a:t>
            </a:r>
          </a:p>
        </p:txBody>
      </p:sp>
      <p:sp>
        <p:nvSpPr>
          <p:cNvPr id="5" name="流程图: 联系 4"/>
          <p:cNvSpPr/>
          <p:nvPr/>
        </p:nvSpPr>
        <p:spPr>
          <a:xfrm>
            <a:off x="3361400"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sym typeface="+mn-ea"/>
              </a:rPr>
              <a:t>Core Selling Points</a:t>
            </a:r>
          </a:p>
        </p:txBody>
      </p:sp>
      <p:sp>
        <p:nvSpPr>
          <p:cNvPr id="6" name="流程图: 联系 5"/>
          <p:cNvSpPr/>
          <p:nvPr/>
        </p:nvSpPr>
        <p:spPr>
          <a:xfrm>
            <a:off x="5201468" y="2929791"/>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FF"/>
                </a:solidFill>
                <a:latin typeface="微软雅黑" panose="020B0503020204020204" charset="-122"/>
                <a:ea typeface="微软雅黑" panose="020B0503020204020204" charset="-122"/>
                <a:sym typeface="+mn-ea"/>
              </a:rPr>
              <a:t>ColorOS</a:t>
            </a:r>
            <a:endParaRPr lang="zh-CN" altLang="en-US" dirty="0">
              <a:solidFill>
                <a:srgbClr val="FFFFFF"/>
              </a:solidFill>
              <a:latin typeface="微软雅黑" panose="020B0503020204020204" charset="-122"/>
              <a:ea typeface="微软雅黑" panose="020B0503020204020204" charset="-122"/>
            </a:endParaRPr>
          </a:p>
        </p:txBody>
      </p:sp>
      <p:sp>
        <p:nvSpPr>
          <p:cNvPr id="7" name="流程图: 联系 6"/>
          <p:cNvSpPr/>
          <p:nvPr/>
        </p:nvSpPr>
        <p:spPr>
          <a:xfrm>
            <a:off x="7034236"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FFFFFF"/>
                </a:solidFill>
                <a:latin typeface="微软雅黑" panose="020B0503020204020204" charset="-122"/>
                <a:ea typeface="微软雅黑" panose="020B0503020204020204" charset="-122"/>
                <a:sym typeface="+mn-ea"/>
              </a:rPr>
              <a:t>Maintenance Precautions</a:t>
            </a:r>
          </a:p>
        </p:txBody>
      </p:sp>
      <p:sp>
        <p:nvSpPr>
          <p:cNvPr id="8" name="流程图: 联系 7"/>
          <p:cNvSpPr/>
          <p:nvPr/>
        </p:nvSpPr>
        <p:spPr>
          <a:xfrm>
            <a:off x="8867004"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sym typeface="+mn-ea"/>
              </a:rPr>
              <a:t>FAQ</a:t>
            </a:r>
            <a:endParaRPr lang="zh-CN" altLang="en-US" dirty="0">
              <a:solidFill>
                <a:srgbClr val="FFFFFF"/>
              </a:solidFill>
              <a:latin typeface="微软雅黑" panose="020B0503020204020204" charset="-122"/>
              <a:ea typeface="微软雅黑" panose="020B0503020204020204" charset="-122"/>
            </a:endParaRPr>
          </a:p>
        </p:txBody>
      </p:sp>
      <p:sp>
        <p:nvSpPr>
          <p:cNvPr id="13" name="文本框 1"/>
          <p:cNvSpPr txBox="1"/>
          <p:nvPr/>
        </p:nvSpPr>
        <p:spPr>
          <a:xfrm>
            <a:off x="2388683" y="5275580"/>
            <a:ext cx="3806190" cy="8693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latin typeface="微软雅黑" panose="020B0503020204020204" charset="-122"/>
                <a:ea typeface="微软雅黑" panose="020B0503020204020204" charset="-122"/>
              </a:rPr>
              <a:t>2.1 </a:t>
            </a:r>
            <a:r>
              <a:rPr lang="zh-CN" altLang="en-US" sz="1600" dirty="0">
                <a:solidFill>
                  <a:srgbClr val="FFFFFF"/>
                </a:solidFill>
                <a:latin typeface="微软雅黑" panose="020B0503020204020204" charset="-122"/>
                <a:ea typeface="微软雅黑" panose="020B0503020204020204" charset="-122"/>
              </a:rPr>
              <a:t>Get Ahead In Appearance</a:t>
            </a:r>
          </a:p>
          <a:p>
            <a:pPr algn="l"/>
            <a:r>
              <a:rPr lang="en-US" altLang="zh-CN" sz="1600" dirty="0">
                <a:solidFill>
                  <a:srgbClr val="FFFFFF"/>
                </a:solidFill>
                <a:latin typeface="微软雅黑" panose="020B0503020204020204" charset="-122"/>
                <a:ea typeface="微软雅黑" panose="020B0503020204020204" charset="-122"/>
              </a:rPr>
              <a:t>2.2 </a:t>
            </a:r>
            <a:r>
              <a:rPr lang="zh-CN" altLang="en-US" sz="1600" dirty="0">
                <a:solidFill>
                  <a:srgbClr val="FFFFFF"/>
                </a:solidFill>
                <a:latin typeface="微软雅黑" panose="020B0503020204020204" charset="-122"/>
                <a:ea typeface="微软雅黑" panose="020B0503020204020204" charset="-122"/>
              </a:rPr>
              <a:t>Get Ahead In Camera</a:t>
            </a:r>
          </a:p>
          <a:p>
            <a:pPr algn="l"/>
            <a:r>
              <a:rPr lang="en-US" altLang="zh-CN" sz="1600" dirty="0">
                <a:solidFill>
                  <a:srgbClr val="FFFFFF"/>
                </a:solidFill>
                <a:latin typeface="微软雅黑" panose="020B0503020204020204" charset="-122"/>
                <a:ea typeface="微软雅黑" panose="020B0503020204020204" charset="-122"/>
              </a:rPr>
              <a:t>2.3 </a:t>
            </a:r>
            <a:r>
              <a:rPr lang="zh-CN" altLang="en-US" sz="1600" dirty="0">
                <a:solidFill>
                  <a:srgbClr val="FFFFFF"/>
                </a:solidFill>
                <a:latin typeface="微软雅黑" panose="020B0503020204020204" charset="-122"/>
                <a:ea typeface="微软雅黑" panose="020B0503020204020204" charset="-122"/>
              </a:rPr>
              <a:t>Get Ahead In Speed</a:t>
            </a: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95" name="成组"/>
          <p:cNvGrpSpPr/>
          <p:nvPr/>
        </p:nvGrpSpPr>
        <p:grpSpPr>
          <a:xfrm>
            <a:off x="676917" y="1500505"/>
            <a:ext cx="3510915" cy="1412240"/>
            <a:chOff x="258922" y="844210"/>
            <a:chExt cx="1823782" cy="1397575"/>
          </a:xfrm>
        </p:grpSpPr>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258922" y="844210"/>
              <a:ext cx="1823782" cy="777967"/>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p>
            <a:p>
              <a:pPr algn="l"/>
              <a:r>
                <a:rPr lang="en-US" altLang="zh-CN" sz="1400" dirty="0">
                  <a:solidFill>
                    <a:srgbClr val="FFFFFF"/>
                  </a:solidFill>
                  <a:sym typeface="+mn-ea"/>
                </a:rPr>
                <a:t>1.3 Frequently used parameters</a:t>
              </a:r>
              <a:endParaRPr lang="en-US" altLang="zh-CN" sz="1400" dirty="0">
                <a:solidFill>
                  <a:srgbClr val="FFFFFF"/>
                </a:solidFill>
                <a:latin typeface="微软雅黑" panose="020B0503020204020204" charset="-122"/>
                <a:ea typeface="微软雅黑" panose="020B0503020204020204" charset="-122"/>
                <a:sym typeface="+mn-ea"/>
              </a:endParaRPr>
            </a:p>
          </p:txBody>
        </p:sp>
      </p:grpSp>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a:sym typeface="+mn-ea"/>
              </a:rPr>
              <a:t>Contents</a:t>
            </a:r>
            <a:endParaRPr lang="zh-CN" altLang="en-US" dirty="0">
              <a:solidFill>
                <a:srgbClr val="FFFFFF"/>
              </a:solidFill>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0" s="12549" l="25098"/>
                                      </p:by>
                                    </p:animClr>
                                    <p:animClr clrSpc="hsl" dir="cw">
                                      <p:cBhvr>
                                        <p:cTn id="7" dur="500" fill="hold"/>
                                        <p:tgtEl>
                                          <p:spTgt spid="5"/>
                                        </p:tgtEl>
                                        <p:attrNameLst>
                                          <p:attrName>fillcolor</p:attrName>
                                        </p:attrNameLst>
                                      </p:cBhvr>
                                      <p:by>
                                        <p:hsl h="0" s="12549" l="25098"/>
                                      </p:by>
                                    </p:animClr>
                                    <p:animClr clrSpc="hsl" dir="cw">
                                      <p:cBhvr>
                                        <p:cTn id="8" dur="500" fill="hold"/>
                                        <p:tgtEl>
                                          <p:spTgt spid="5"/>
                                        </p:tgtEl>
                                        <p:attrNameLst>
                                          <p:attrName>stroke.color</p:attrName>
                                        </p:attrNameLst>
                                      </p:cBhvr>
                                      <p:by>
                                        <p:hsl h="0" s="12549" l="25098"/>
                                      </p:by>
                                    </p:animClr>
                                    <p:set>
                                      <p:cBhvr>
                                        <p:cTn id="9" dur="500" fill="hold"/>
                                        <p:tgtEl>
                                          <p:spTgt spid="5"/>
                                        </p:tgtEl>
                                        <p:attrNameLst>
                                          <p:attrName>fill.type</p:attrName>
                                        </p:attrNameLst>
                                      </p:cBhvr>
                                      <p:to>
                                        <p:strVal val="solid"/>
                                      </p:to>
                                    </p:se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5"/>
          <p:cNvSpPr txBox="1"/>
          <p:nvPr/>
        </p:nvSpPr>
        <p:spPr>
          <a:xfrm>
            <a:off x="328930" y="345440"/>
            <a:ext cx="5220335" cy="548640"/>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lang="zh-CN" sz="2800" b="1" dirty="0">
                <a:latin typeface="微软雅黑" panose="020B0503020204020204" charset="-122"/>
                <a:ea typeface="微软雅黑" panose="020B0503020204020204" charset="-122"/>
                <a:cs typeface="OPPOSans-J Heavy" pitchFamily="18" charset="-122"/>
              </a:rPr>
              <a:t>Get Ahead In Appearance</a:t>
            </a:r>
          </a:p>
        </p:txBody>
      </p:sp>
      <p:grpSp>
        <p:nvGrpSpPr>
          <p:cNvPr id="7" name="组合 6"/>
          <p:cNvGrpSpPr/>
          <p:nvPr/>
        </p:nvGrpSpPr>
        <p:grpSpPr>
          <a:xfrm>
            <a:off x="2298065" y="1409700"/>
            <a:ext cx="7595870" cy="2454275"/>
            <a:chOff x="3619" y="2472"/>
            <a:chExt cx="11962" cy="3865"/>
          </a:xfrm>
        </p:grpSpPr>
        <p:cxnSp>
          <p:nvCxnSpPr>
            <p:cNvPr id="28" name="直接连接符 27"/>
            <p:cNvCxnSpPr/>
            <p:nvPr/>
          </p:nvCxnSpPr>
          <p:spPr>
            <a:xfrm>
              <a:off x="9600" y="2472"/>
              <a:ext cx="0" cy="3855"/>
            </a:xfrm>
            <a:prstGeom prst="line">
              <a:avLst/>
            </a:prstGeom>
            <a:ln>
              <a:solidFill>
                <a:srgbClr val="FBA18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200000">
              <a:off x="9600" y="356"/>
              <a:ext cx="0" cy="11962"/>
            </a:xfrm>
            <a:prstGeom prst="line">
              <a:avLst/>
            </a:prstGeom>
            <a:ln>
              <a:solidFill>
                <a:srgbClr val="FBA189"/>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5285105" y="699005"/>
            <a:ext cx="1776095" cy="5480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dirty="0" err="1"/>
              <a:t>A  phone</a:t>
            </a:r>
          </a:p>
        </p:txBody>
      </p:sp>
      <p:sp>
        <p:nvSpPr>
          <p:cNvPr id="19" name="文本框 18"/>
          <p:cNvSpPr txBox="1"/>
          <p:nvPr/>
        </p:nvSpPr>
        <p:spPr>
          <a:xfrm>
            <a:off x="2015490" y="1409790"/>
            <a:ext cx="3790315" cy="61341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sz="3200" dirty="0"/>
              <a:t>Two</a:t>
            </a:r>
            <a:r>
              <a:rPr lang="zh-CN" dirty="0"/>
              <a:t> characteristics</a:t>
            </a:r>
          </a:p>
        </p:txBody>
      </p:sp>
      <p:grpSp>
        <p:nvGrpSpPr>
          <p:cNvPr id="9" name="组合 8"/>
          <p:cNvGrpSpPr>
            <a:grpSpLocks noChangeAspect="1"/>
          </p:cNvGrpSpPr>
          <p:nvPr/>
        </p:nvGrpSpPr>
        <p:grpSpPr>
          <a:xfrm>
            <a:off x="734695" y="3020060"/>
            <a:ext cx="5107882" cy="669607"/>
            <a:chOff x="4029" y="2665"/>
            <a:chExt cx="14120" cy="185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50000" r="36852"/>
            <a:stretch>
              <a:fillRect/>
            </a:stretch>
          </p:blipFill>
          <p:spPr>
            <a:xfrm rot="16200000">
              <a:off x="10393" y="-3699"/>
              <a:ext cx="1392" cy="14121"/>
            </a:xfrm>
            <a:prstGeom prst="rect">
              <a:avLst/>
            </a:prstGeom>
          </p:spPr>
        </p:pic>
        <p:cxnSp>
          <p:nvCxnSpPr>
            <p:cNvPr id="13" name="直接连接符 12"/>
            <p:cNvCxnSpPr/>
            <p:nvPr/>
          </p:nvCxnSpPr>
          <p:spPr>
            <a:xfrm>
              <a:off x="16593" y="3002"/>
              <a:ext cx="7" cy="567"/>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6200000">
              <a:off x="16593" y="2746"/>
              <a:ext cx="0" cy="51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200000">
              <a:off x="16594" y="3314"/>
              <a:ext cx="0" cy="51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6797" y="2995"/>
              <a:ext cx="1353" cy="580"/>
            </a:xfrm>
            <a:prstGeom prst="rect">
              <a:avLst/>
            </a:prstGeom>
            <a:noFill/>
          </p:spPr>
          <p:txBody>
            <a:bodyPr wrap="none" rtlCol="0">
              <a:spAutoFit/>
            </a:bodyPr>
            <a:lstStyle/>
            <a:p>
              <a:pPr algn="l"/>
              <a:r>
                <a:rPr lang="zh-CN" altLang="en-US" dirty="0">
                  <a:solidFill>
                    <a:srgbClr val="FFFFFF"/>
                  </a:solidFill>
                </a:rPr>
                <a:t>7.8mm</a:t>
              </a:r>
            </a:p>
          </p:txBody>
        </p:sp>
        <p:sp>
          <p:nvSpPr>
            <p:cNvPr id="17" name="文本框 16"/>
            <p:cNvSpPr txBox="1"/>
            <p:nvPr/>
          </p:nvSpPr>
          <p:spPr>
            <a:xfrm>
              <a:off x="10375" y="3933"/>
              <a:ext cx="1076" cy="582"/>
            </a:xfrm>
            <a:prstGeom prst="rect">
              <a:avLst/>
            </a:prstGeom>
            <a:noFill/>
          </p:spPr>
          <p:txBody>
            <a:bodyPr wrap="none" rtlCol="0">
              <a:spAutoFit/>
            </a:bodyPr>
            <a:lstStyle/>
            <a:p>
              <a:pPr algn="l"/>
              <a:r>
                <a:rPr lang="zh-CN" altLang="en-US" dirty="0">
                  <a:solidFill>
                    <a:srgbClr val="FFFFFF"/>
                  </a:solidFill>
                </a:rPr>
                <a:t>17</a:t>
              </a:r>
              <a:r>
                <a:rPr lang="en-US" altLang="zh-CN" dirty="0">
                  <a:solidFill>
                    <a:srgbClr val="FFFFFF"/>
                  </a:solidFill>
                </a:rPr>
                <a:t>2</a:t>
              </a:r>
              <a:r>
                <a:rPr lang="zh-CN" altLang="en-US" dirty="0">
                  <a:solidFill>
                    <a:srgbClr val="FFFFFF"/>
                  </a:solidFill>
                </a:rPr>
                <a:t>g</a:t>
              </a:r>
            </a:p>
          </p:txBody>
        </p:sp>
      </p:grpSp>
      <p:sp>
        <p:nvSpPr>
          <p:cNvPr id="12" name="文本框 11"/>
          <p:cNvSpPr txBox="1"/>
          <p:nvPr/>
        </p:nvSpPr>
        <p:spPr>
          <a:xfrm>
            <a:off x="2882265" y="2498090"/>
            <a:ext cx="1991995" cy="5219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lang="zh-CN" altLang="en-US" sz="32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sym typeface="+mn-ea"/>
              </a:rPr>
              <a:t>light</a:t>
            </a:r>
            <a:r>
              <a:rPr lang="en-US" altLang="zh-CN" sz="32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sym typeface="+mn-ea"/>
              </a:rPr>
              <a:t>&amp;</a:t>
            </a:r>
            <a:r>
              <a:rPr lang="zh-CN" altLang="en-US" sz="32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sym typeface="+mn-ea"/>
              </a:rPr>
              <a:t>thin</a:t>
            </a:r>
          </a:p>
        </p:txBody>
      </p:sp>
      <p:grpSp>
        <p:nvGrpSpPr>
          <p:cNvPr id="33" name="组合 32"/>
          <p:cNvGrpSpPr/>
          <p:nvPr/>
        </p:nvGrpSpPr>
        <p:grpSpPr>
          <a:xfrm>
            <a:off x="6096000" y="1252855"/>
            <a:ext cx="3942715" cy="2639695"/>
            <a:chOff x="9600" y="1739"/>
            <a:chExt cx="6209" cy="4157"/>
          </a:xfrm>
        </p:grpSpPr>
        <p:grpSp>
          <p:nvGrpSpPr>
            <p:cNvPr id="31" name="组合 30"/>
            <p:cNvGrpSpPr/>
            <p:nvPr/>
          </p:nvGrpSpPr>
          <p:grpSpPr>
            <a:xfrm>
              <a:off x="9600" y="1739"/>
              <a:ext cx="3088" cy="3732"/>
              <a:chOff x="9600" y="1739"/>
              <a:chExt cx="3088" cy="3732"/>
            </a:xfrm>
          </p:grpSpPr>
          <p:pic>
            <p:nvPicPr>
              <p:cNvPr id="21" name="图片 20"/>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25886" t="11871" r="25034" b="12625"/>
              <a:stretch>
                <a:fillRect/>
              </a:stretch>
            </p:blipFill>
            <p:spPr>
              <a:xfrm>
                <a:off x="9801" y="2306"/>
                <a:ext cx="1534" cy="3165"/>
              </a:xfrm>
              <a:prstGeom prst="rect">
                <a:avLst/>
              </a:prstGeom>
            </p:spPr>
          </p:pic>
          <p:sp>
            <p:nvSpPr>
              <p:cNvPr id="22" name="文本框 21"/>
              <p:cNvSpPr txBox="1"/>
              <p:nvPr/>
            </p:nvSpPr>
            <p:spPr>
              <a:xfrm>
                <a:off x="9600" y="1739"/>
                <a:ext cx="3088" cy="606"/>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altLang="en-US" sz="1800" dirty="0"/>
                  <a:t>Shine like Aurora</a:t>
                </a:r>
              </a:p>
            </p:txBody>
          </p:sp>
        </p:grpSp>
        <p:pic>
          <p:nvPicPr>
            <p:cNvPr id="24" name="图片 23"/>
            <p:cNvPicPr>
              <a:picLocks noChangeAspect="1"/>
            </p:cNvPicPr>
            <p:nvPr/>
          </p:nvPicPr>
          <p:blipFill>
            <a:blip r:embed="rId5" cstate="print">
              <a:extLst>
                <a:ext uri="{28A0092B-C50C-407E-A947-70E740481C1C}">
                  <a14:useLocalDpi xmlns:a14="http://schemas.microsoft.com/office/drawing/2010/main" val="0"/>
                </a:ext>
              </a:extLst>
            </a:blip>
            <a:srcRect l="26222" t="12945" r="27109" b="12732"/>
            <a:stretch>
              <a:fillRect/>
            </a:stretch>
          </p:blipFill>
          <p:spPr>
            <a:xfrm>
              <a:off x="11839" y="2345"/>
              <a:ext cx="1446" cy="3087"/>
            </a:xfrm>
            <a:prstGeom prst="rect">
              <a:avLst/>
            </a:prstGeom>
          </p:spPr>
        </p:pic>
        <p:grpSp>
          <p:nvGrpSpPr>
            <p:cNvPr id="29" name="组合 28"/>
            <p:cNvGrpSpPr/>
            <p:nvPr/>
          </p:nvGrpSpPr>
          <p:grpSpPr>
            <a:xfrm>
              <a:off x="11992" y="2298"/>
              <a:ext cx="3817" cy="3598"/>
              <a:chOff x="13901" y="2298"/>
              <a:chExt cx="3817" cy="3598"/>
            </a:xfrm>
          </p:grpSpPr>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rcRect l="25834" t="12378" r="25636" b="11639"/>
              <a:stretch>
                <a:fillRect/>
              </a:stretch>
            </p:blipFill>
            <p:spPr>
              <a:xfrm>
                <a:off x="15842" y="2298"/>
                <a:ext cx="1516" cy="3181"/>
              </a:xfrm>
              <a:prstGeom prst="rect">
                <a:avLst/>
              </a:prstGeom>
            </p:spPr>
          </p:pic>
          <p:sp>
            <p:nvSpPr>
              <p:cNvPr id="27" name="文本框 26"/>
              <p:cNvSpPr txBox="1"/>
              <p:nvPr/>
            </p:nvSpPr>
            <p:spPr>
              <a:xfrm>
                <a:off x="13901" y="5290"/>
                <a:ext cx="3817" cy="606"/>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sz="1800" dirty="0" err="1"/>
                  <a:t>Cool like Sports Car</a:t>
                </a:r>
              </a:p>
            </p:txBody>
          </p:sp>
        </p:grpSp>
      </p:grpSp>
      <p:sp>
        <p:nvSpPr>
          <p:cNvPr id="34" name="文本框 33"/>
          <p:cNvSpPr txBox="1"/>
          <p:nvPr/>
        </p:nvSpPr>
        <p:spPr>
          <a:xfrm>
            <a:off x="9893935" y="1409700"/>
            <a:ext cx="2241550" cy="1419225"/>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en-US" altLang="zh-CN" sz="1600" dirty="0"/>
              <a:t>Three </a:t>
            </a:r>
            <a:r>
              <a:rPr lang="zh-CN" sz="1600" dirty="0"/>
              <a:t>Color scheme</a:t>
            </a:r>
          </a:p>
          <a:p>
            <a:pPr algn="l">
              <a:lnSpc>
                <a:spcPct val="100000"/>
              </a:lnSpc>
            </a:pPr>
            <a:r>
              <a:rPr lang="zh-CN" sz="1400" dirty="0"/>
              <a:t>Shine like Aurora</a:t>
            </a:r>
          </a:p>
          <a:p>
            <a:pPr algn="l">
              <a:lnSpc>
                <a:spcPct val="100000"/>
              </a:lnSpc>
            </a:pPr>
            <a:r>
              <a:rPr lang="en-US" altLang="zh-CN" sz="1400" dirty="0"/>
              <a:t>Cool like </a:t>
            </a:r>
            <a:r>
              <a:rPr lang="zh-CN" sz="1400" dirty="0"/>
              <a:t>Lamborghini（Crystal Silver）</a:t>
            </a:r>
          </a:p>
          <a:p>
            <a:pPr algn="l">
              <a:lnSpc>
                <a:spcPct val="100000"/>
              </a:lnSpc>
            </a:pPr>
            <a:r>
              <a:rPr lang="zh-CN" sz="1400" dirty="0"/>
              <a:t>Cool like Aston Martin（Fluid Black）</a:t>
            </a:r>
          </a:p>
        </p:txBody>
      </p:sp>
      <p:pic>
        <p:nvPicPr>
          <p:cNvPr id="36" name="图片 35"/>
          <p:cNvPicPr>
            <a:picLocks noChangeAspect="1"/>
          </p:cNvPicPr>
          <p:nvPr/>
        </p:nvPicPr>
        <p:blipFill>
          <a:blip r:embed="rId7"/>
          <a:srcRect l="4070" t="30939" r="4953" b="26536"/>
          <a:stretch>
            <a:fillRect/>
          </a:stretch>
        </p:blipFill>
        <p:spPr>
          <a:xfrm rot="1680000">
            <a:off x="4109720" y="5441315"/>
            <a:ext cx="6405604" cy="2245622"/>
          </a:xfrm>
          <a:prstGeom prst="rect">
            <a:avLst/>
          </a:prstGeom>
        </p:spPr>
      </p:pic>
      <p:sp>
        <p:nvSpPr>
          <p:cNvPr id="37" name="文本框 36"/>
          <p:cNvSpPr txBox="1"/>
          <p:nvPr/>
        </p:nvSpPr>
        <p:spPr>
          <a:xfrm>
            <a:off x="3677920" y="3892640"/>
            <a:ext cx="6065520" cy="76136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dirty="0"/>
              <a:t>All-in-one Quad Camera</a:t>
            </a:r>
          </a:p>
          <a:p>
            <a:pPr algn="l">
              <a:lnSpc>
                <a:spcPct val="100000"/>
              </a:lnSpc>
            </a:pPr>
            <a:r>
              <a:rPr lang="zh-CN" sz="1400" dirty="0"/>
              <a:t>using a whole piece of glass to make the lens look more complete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9" grpId="0"/>
      <p:bldP spid="12" grpId="0" bldLvl="0" animBg="1"/>
      <p:bldP spid="34"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35"/>
          <p:cNvSpPr txBox="1"/>
          <p:nvPr/>
        </p:nvSpPr>
        <p:spPr>
          <a:xfrm>
            <a:off x="298450" y="240030"/>
            <a:ext cx="6777990" cy="548640"/>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lang="zh-CN" altLang="en-US" sz="2800" b="1" dirty="0">
                <a:latin typeface="微软雅黑" panose="020B0503020204020204" charset="-122"/>
                <a:ea typeface="微软雅黑" panose="020B0503020204020204" charset="-122"/>
                <a:cs typeface="OPPOSans-J Heavy" pitchFamily="18" charset="-122"/>
              </a:rPr>
              <a:t>Get Ahead In Camera</a:t>
            </a:r>
          </a:p>
        </p:txBody>
      </p:sp>
      <p:sp>
        <p:nvSpPr>
          <p:cNvPr id="2" name="文本框 1"/>
          <p:cNvSpPr txBox="1"/>
          <p:nvPr/>
        </p:nvSpPr>
        <p:spPr>
          <a:xfrm>
            <a:off x="5115560" y="556383"/>
            <a:ext cx="2157730" cy="5480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altLang="en-US" dirty="0"/>
              <a:t>Fun Videos</a:t>
            </a:r>
          </a:p>
        </p:txBody>
      </p:sp>
      <p:cxnSp>
        <p:nvCxnSpPr>
          <p:cNvPr id="4" name="直接连接符 3"/>
          <p:cNvCxnSpPr/>
          <p:nvPr/>
        </p:nvCxnSpPr>
        <p:spPr>
          <a:xfrm>
            <a:off x="6096000" y="1338779"/>
            <a:ext cx="0" cy="5400000"/>
          </a:xfrm>
          <a:prstGeom prst="line">
            <a:avLst/>
          </a:prstGeom>
          <a:ln>
            <a:solidFill>
              <a:srgbClr val="FBA189"/>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782320" y="1338580"/>
            <a:ext cx="2969260" cy="4565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sz="2800" kern="1200" dirty="0">
                <a:solidFill>
                  <a:sysClr val="window" lastClr="FFFFFF"/>
                </a:solidFill>
                <a:latin typeface="OPPOSans-S M" panose="00020600040101010101" charset="-122"/>
                <a:ea typeface="OPPOSans-S M" panose="00020600040101010101" charset="-122"/>
                <a:cs typeface="OPPOSans-S M" panose="00020600040101010101" charset="-122"/>
                <a:sym typeface="+mn-ea"/>
              </a:rPr>
              <a:t>Dual-View Video</a:t>
            </a:r>
          </a:p>
        </p:txBody>
      </p:sp>
      <p:sp>
        <p:nvSpPr>
          <p:cNvPr id="6" name="文本框 5"/>
          <p:cNvSpPr txBox="1"/>
          <p:nvPr/>
        </p:nvSpPr>
        <p:spPr>
          <a:xfrm>
            <a:off x="385445" y="1769110"/>
            <a:ext cx="4044950" cy="5480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dirty="0"/>
              <a:t>First in its price range</a:t>
            </a:r>
          </a:p>
        </p:txBody>
      </p:sp>
      <p:sp>
        <p:nvSpPr>
          <p:cNvPr id="12" name="文本框 11"/>
          <p:cNvSpPr txBox="1"/>
          <p:nvPr/>
        </p:nvSpPr>
        <p:spPr>
          <a:xfrm>
            <a:off x="593725" y="2447925"/>
            <a:ext cx="4804410" cy="3194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sz="1400" dirty="0"/>
              <a:t>Both front and rear cameras open at the same time</a:t>
            </a:r>
          </a:p>
        </p:txBody>
      </p:sp>
      <p:sp>
        <p:nvSpPr>
          <p:cNvPr id="15" name="文本框 14"/>
          <p:cNvSpPr txBox="1"/>
          <p:nvPr/>
        </p:nvSpPr>
        <p:spPr>
          <a:xfrm>
            <a:off x="593725" y="3112770"/>
            <a:ext cx="3248025" cy="3194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sz="1400" dirty="0"/>
              <a:t>Support three kinds of split screen</a:t>
            </a:r>
          </a:p>
        </p:txBody>
      </p:sp>
      <p:pic>
        <p:nvPicPr>
          <p:cNvPr id="32" name="图片 31"/>
          <p:cNvPicPr>
            <a:picLocks noChangeAspect="1"/>
          </p:cNvPicPr>
          <p:nvPr/>
        </p:nvPicPr>
        <p:blipFill>
          <a:blip r:embed="rId3"/>
          <a:stretch>
            <a:fillRect/>
          </a:stretch>
        </p:blipFill>
        <p:spPr>
          <a:xfrm>
            <a:off x="4147185" y="3112770"/>
            <a:ext cx="1686560" cy="3625850"/>
          </a:xfrm>
          <a:prstGeom prst="rect">
            <a:avLst/>
          </a:prstGeom>
        </p:spPr>
      </p:pic>
      <p:grpSp>
        <p:nvGrpSpPr>
          <p:cNvPr id="37" name="组合 36"/>
          <p:cNvGrpSpPr/>
          <p:nvPr/>
        </p:nvGrpSpPr>
        <p:grpSpPr>
          <a:xfrm>
            <a:off x="593725" y="5143500"/>
            <a:ext cx="2140585" cy="384810"/>
            <a:chOff x="4295" y="8173"/>
            <a:chExt cx="3371" cy="606"/>
          </a:xfrm>
        </p:grpSpPr>
        <p:sp>
          <p:nvSpPr>
            <p:cNvPr id="35" name="文本框 34"/>
            <p:cNvSpPr txBox="1">
              <a:spLocks noChangeAspect="1"/>
            </p:cNvSpPr>
            <p:nvPr/>
          </p:nvSpPr>
          <p:spPr>
            <a:xfrm>
              <a:off x="4676" y="8173"/>
              <a:ext cx="2990" cy="606"/>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altLang="en-US" sz="1800" dirty="0"/>
                <a:t>Demonstration</a:t>
              </a:r>
            </a:p>
          </p:txBody>
        </p:sp>
        <p:pic>
          <p:nvPicPr>
            <p:cNvPr id="36" name="图形 15" descr="教授"/>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295" y="8285"/>
              <a:ext cx="381" cy="381"/>
            </a:xfrm>
            <a:prstGeom prst="rect">
              <a:avLst/>
            </a:prstGeom>
          </p:spPr>
        </p:pic>
      </p:grpSp>
      <p:sp>
        <p:nvSpPr>
          <p:cNvPr id="39" name="文本框 38"/>
          <p:cNvSpPr txBox="1"/>
          <p:nvPr/>
        </p:nvSpPr>
        <p:spPr>
          <a:xfrm>
            <a:off x="835660" y="5487670"/>
            <a:ext cx="2192655" cy="73152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50000"/>
              </a:lnSpc>
            </a:pPr>
            <a:r>
              <a:rPr sz="1400" dirty="0">
                <a:solidFill>
                  <a:sysClr val="window" lastClr="FFFFFF"/>
                </a:solidFill>
                <a:sym typeface="+mn-ea"/>
              </a:rPr>
              <a:t>Open camera，</a:t>
            </a:r>
          </a:p>
          <a:p>
            <a:pPr algn="l">
              <a:lnSpc>
                <a:spcPct val="150000"/>
              </a:lnSpc>
            </a:pPr>
            <a:r>
              <a:rPr sz="1400" dirty="0">
                <a:solidFill>
                  <a:sysClr val="window" lastClr="FFFFFF"/>
                </a:solidFill>
                <a:sym typeface="+mn-ea"/>
              </a:rPr>
              <a:t>more-Dual-View Video</a:t>
            </a:r>
          </a:p>
        </p:txBody>
      </p:sp>
      <p:sp>
        <p:nvSpPr>
          <p:cNvPr id="41" name="文本框 40"/>
          <p:cNvSpPr txBox="1"/>
          <p:nvPr/>
        </p:nvSpPr>
        <p:spPr>
          <a:xfrm>
            <a:off x="6477000" y="1338580"/>
            <a:ext cx="3969385" cy="4565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pPr marL="0" marR="0" indent="0" algn="l" defTabSz="914400" rtl="0" fontAlgn="auto" latinLnBrk="0" hangingPunct="0">
              <a:lnSpc>
                <a:spcPct val="100000"/>
              </a:lnSpc>
              <a:spcBef>
                <a:spcPts val="0"/>
              </a:spcBef>
              <a:spcAft>
                <a:spcPts val="0"/>
              </a:spcAft>
              <a:buClrTx/>
              <a:buSzTx/>
              <a:buFontTx/>
              <a:buNone/>
            </a:pPr>
            <a:r>
              <a:rPr sz="2800" kern="1200" dirty="0">
                <a:solidFill>
                  <a:sysClr val="window" lastClr="FFFFFF"/>
                </a:solidFill>
                <a:latin typeface="OPPOSans-S M" panose="00020600040101010101" charset="-122"/>
                <a:ea typeface="OPPOSans-S M" panose="00020600040101010101" charset="-122"/>
                <a:cs typeface="OPPOSans-S M" panose="00020600040101010101" charset="-122"/>
                <a:sym typeface="+mn-ea"/>
              </a:rPr>
              <a:t>AI Color Portrait Video</a:t>
            </a:r>
          </a:p>
        </p:txBody>
      </p:sp>
      <p:sp>
        <p:nvSpPr>
          <p:cNvPr id="42" name="文本框 41"/>
          <p:cNvSpPr txBox="1"/>
          <p:nvPr/>
        </p:nvSpPr>
        <p:spPr>
          <a:xfrm>
            <a:off x="6100445" y="1768801"/>
            <a:ext cx="4044950" cy="548005"/>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t>First in its price range</a:t>
            </a:r>
          </a:p>
        </p:txBody>
      </p:sp>
      <p:sp>
        <p:nvSpPr>
          <p:cNvPr id="43" name="文本框 42"/>
          <p:cNvSpPr txBox="1"/>
          <p:nvPr/>
        </p:nvSpPr>
        <p:spPr>
          <a:xfrm>
            <a:off x="6108065" y="2407285"/>
            <a:ext cx="6224270" cy="417830"/>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altLang="en-US" sz="1600" dirty="0"/>
              <a:t>a master black and white filter，</a:t>
            </a:r>
            <a:r>
              <a:rPr lang="zh-CN" altLang="en-US" sz="1800" dirty="0"/>
              <a:t>you are the </a:t>
            </a:r>
            <a:r>
              <a:rPr lang="zh-CN" altLang="en-US" sz="2000" dirty="0"/>
              <a:t>focus</a:t>
            </a:r>
          </a:p>
        </p:txBody>
      </p:sp>
      <p:sp>
        <p:nvSpPr>
          <p:cNvPr id="44" name="文本框 43"/>
          <p:cNvSpPr txBox="1"/>
          <p:nvPr/>
        </p:nvSpPr>
        <p:spPr>
          <a:xfrm>
            <a:off x="6189397" y="3112770"/>
            <a:ext cx="4565598" cy="319405"/>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sz="1400" dirty="0"/>
              <a:t>Monochrome Video</a:t>
            </a:r>
          </a:p>
        </p:txBody>
      </p:sp>
      <p:pic>
        <p:nvPicPr>
          <p:cNvPr id="49" name="图片 48"/>
          <p:cNvPicPr>
            <a:picLocks noChangeAspect="1"/>
          </p:cNvPicPr>
          <p:nvPr/>
        </p:nvPicPr>
        <p:blipFill>
          <a:blip r:embed="rId5"/>
          <a:stretch>
            <a:fillRect/>
          </a:stretch>
        </p:blipFill>
        <p:spPr>
          <a:xfrm>
            <a:off x="9949815" y="3113405"/>
            <a:ext cx="1588770" cy="3625215"/>
          </a:xfrm>
          <a:prstGeom prst="rect">
            <a:avLst/>
          </a:prstGeom>
        </p:spPr>
      </p:pic>
      <p:grpSp>
        <p:nvGrpSpPr>
          <p:cNvPr id="60" name="组合 59"/>
          <p:cNvGrpSpPr/>
          <p:nvPr/>
        </p:nvGrpSpPr>
        <p:grpSpPr>
          <a:xfrm>
            <a:off x="6476952" y="5072380"/>
            <a:ext cx="2140585" cy="384810"/>
            <a:chOff x="4295" y="8173"/>
            <a:chExt cx="3371" cy="606"/>
          </a:xfrm>
        </p:grpSpPr>
        <p:sp>
          <p:nvSpPr>
            <p:cNvPr id="61" name="文本框 60"/>
            <p:cNvSpPr txBox="1">
              <a:spLocks noChangeAspect="1"/>
            </p:cNvSpPr>
            <p:nvPr/>
          </p:nvSpPr>
          <p:spPr>
            <a:xfrm>
              <a:off x="4676" y="8173"/>
              <a:ext cx="2990" cy="606"/>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00000"/>
                </a:lnSpc>
              </a:pPr>
              <a:r>
                <a:rPr lang="zh-CN" sz="1800" dirty="0"/>
                <a:t>Demonstration</a:t>
              </a:r>
            </a:p>
          </p:txBody>
        </p:sp>
        <p:pic>
          <p:nvPicPr>
            <p:cNvPr id="62" name="图形 15" descr="教授"/>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295" y="8285"/>
              <a:ext cx="381" cy="381"/>
            </a:xfrm>
            <a:prstGeom prst="rect">
              <a:avLst/>
            </a:prstGeom>
          </p:spPr>
        </p:pic>
      </p:grpSp>
      <p:sp>
        <p:nvSpPr>
          <p:cNvPr id="66" name="文本框 65"/>
          <p:cNvSpPr txBox="1"/>
          <p:nvPr/>
        </p:nvSpPr>
        <p:spPr>
          <a:xfrm>
            <a:off x="6718935" y="5457190"/>
            <a:ext cx="2867025" cy="731520"/>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lnSpc>
                <a:spcPct val="150000"/>
              </a:lnSpc>
            </a:pPr>
            <a:r>
              <a:rPr sz="1400">
                <a:solidFill>
                  <a:sysClr val="window" lastClr="FFFFFF"/>
                </a:solidFill>
              </a:rPr>
              <a:t>Open camera，video-filter-AI Color Portrait Video</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10" presetClass="entr" presetSubtype="0" fill="hold"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500"/>
                                        <p:tgtEl>
                                          <p:spTgt spid="4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500"/>
                                        <p:tgtEl>
                                          <p:spTgt spid="4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fade">
                                      <p:cBhvr>
                                        <p:cTn id="80" dur="500"/>
                                        <p:tgtEl>
                                          <p:spTgt spid="6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6"/>
                                        </p:tgtEl>
                                        <p:attrNameLst>
                                          <p:attrName>style.visibility</p:attrName>
                                        </p:attrNameLst>
                                      </p:cBhvr>
                                      <p:to>
                                        <p:strVal val="visible"/>
                                      </p:to>
                                    </p:set>
                                    <p:animEffect transition="in" filter="fade">
                                      <p:cBhvr>
                                        <p:cTn id="8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P spid="6" grpId="0"/>
      <p:bldP spid="12" grpId="0"/>
      <p:bldP spid="15" grpId="0"/>
      <p:bldP spid="39" grpId="0"/>
      <p:bldP spid="41" grpId="0" bldLvl="0" animBg="1"/>
      <p:bldP spid="42" grpId="0"/>
      <p:bldP spid="43" grpId="0"/>
      <p:bldP spid="44"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7" name="图片 26"/>
          <p:cNvPicPr>
            <a:picLocks noChangeAspect="1"/>
          </p:cNvPicPr>
          <p:nvPr/>
        </p:nvPicPr>
        <p:blipFill rotWithShape="1">
          <a:blip r:embed="rId4" cstate="print">
            <a:extLst>
              <a:ext uri="{28A0092B-C50C-407E-A947-70E740481C1C}">
                <a14:useLocalDpi xmlns:a14="http://schemas.microsoft.com/office/drawing/2010/main" val="0"/>
              </a:ext>
            </a:extLst>
          </a:blip>
          <a:srcRect t="26070" b="17382"/>
          <a:stretch>
            <a:fillRect/>
          </a:stretch>
        </p:blipFill>
        <p:spPr>
          <a:xfrm>
            <a:off x="937028" y="2270543"/>
            <a:ext cx="2044393" cy="1532819"/>
          </a:xfrm>
          <a:prstGeom prst="rect">
            <a:avLst/>
          </a:prstGeom>
          <a:solidFill>
            <a:srgbClr val="FFFFFF">
              <a:shade val="85000"/>
            </a:srgbClr>
          </a:solidFill>
          <a:ln w="5715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5" name="矩形 34"/>
          <p:cNvSpPr/>
          <p:nvPr/>
        </p:nvSpPr>
        <p:spPr>
          <a:xfrm>
            <a:off x="3959860" y="3883660"/>
            <a:ext cx="2186305" cy="959485"/>
          </a:xfrm>
          <a:prstGeom prst="rect">
            <a:avLst/>
          </a:prstGeom>
        </p:spPr>
        <p:txBody>
          <a:bodyPr vert="horz" lIns="91440" tIns="45720" rIns="91440" bIns="45720" rtlCol="0">
            <a:noAutofit/>
          </a:bodyPr>
          <a:lstStyle/>
          <a:p>
            <a:pPr>
              <a:lnSpc>
                <a:spcPct val="130000"/>
              </a:lnSpc>
            </a:pPr>
            <a:r>
              <a:rPr lang="en-US" altLang="zh-CN"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AI Scene Enhancement 2.0</a:t>
            </a:r>
            <a:endParaRPr lang="zh-CN" altLang="en-US"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p:txBody>
      </p:sp>
      <p:sp>
        <p:nvSpPr>
          <p:cNvPr id="32" name="矩形 31"/>
          <p:cNvSpPr/>
          <p:nvPr/>
        </p:nvSpPr>
        <p:spPr>
          <a:xfrm>
            <a:off x="1409618" y="3926668"/>
            <a:ext cx="1665126" cy="377964"/>
          </a:xfrm>
          <a:prstGeom prst="rect">
            <a:avLst/>
          </a:prstGeom>
        </p:spPr>
        <p:txBody>
          <a:bodyPr vert="horz" lIns="91440" tIns="45720" rIns="91440" bIns="45720" rtlCol="0">
            <a:noAutofit/>
          </a:bodyPr>
          <a:lstStyle/>
          <a:p>
            <a:pPr>
              <a:lnSpc>
                <a:spcPct val="130000"/>
              </a:lnSpc>
            </a:pPr>
            <a:r>
              <a:rPr lang="en-US" altLang="zh-CN" sz="14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Dynamic Bokeh</a:t>
            </a:r>
            <a:endParaRPr lang="zh-CN" altLang="en-US" sz="14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p:txBody>
      </p:sp>
      <p:sp>
        <p:nvSpPr>
          <p:cNvPr id="39" name="矩形 38"/>
          <p:cNvSpPr/>
          <p:nvPr/>
        </p:nvSpPr>
        <p:spPr>
          <a:xfrm>
            <a:off x="7023735" y="3883660"/>
            <a:ext cx="1860550" cy="421005"/>
          </a:xfrm>
          <a:prstGeom prst="rect">
            <a:avLst/>
          </a:prstGeom>
        </p:spPr>
        <p:txBody>
          <a:bodyPr vert="horz" lIns="91440" tIns="45720" rIns="91440" bIns="45720" rtlCol="0">
            <a:noAutofit/>
          </a:bodyPr>
          <a:lstStyle/>
          <a:p>
            <a:pPr>
              <a:lnSpc>
                <a:spcPct val="130000"/>
              </a:lnSpc>
            </a:pPr>
            <a:r>
              <a:rPr lang="en-US" altLang="zh-CN"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Night Plus</a:t>
            </a:r>
            <a:endParaRPr lang="zh-CN" altLang="en-US"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p:txBody>
      </p:sp>
      <p:sp>
        <p:nvSpPr>
          <p:cNvPr id="16" name="文本框 15"/>
          <p:cNvSpPr txBox="1"/>
          <p:nvPr/>
        </p:nvSpPr>
        <p:spPr>
          <a:xfrm>
            <a:off x="835245" y="4636770"/>
            <a:ext cx="2247960" cy="1745478"/>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r>
              <a:rPr lang="en-US" altLang="zh-CN" sz="1400" dirty="0">
                <a:solidFill>
                  <a:schemeClr val="bg1"/>
                </a:solidFill>
              </a:rPr>
              <a:t>Let </a:t>
            </a:r>
            <a:r>
              <a:rPr lang="en-US" sz="1400" dirty="0">
                <a:solidFill>
                  <a:schemeClr val="bg1"/>
                </a:solidFill>
              </a:rPr>
              <a:t>the main character more prominent at the same time, the background into a dynamic flow of light style</a:t>
            </a:r>
          </a:p>
        </p:txBody>
      </p:sp>
      <p:sp>
        <p:nvSpPr>
          <p:cNvPr id="10" name="文本框 9"/>
          <p:cNvSpPr txBox="1"/>
          <p:nvPr/>
        </p:nvSpPr>
        <p:spPr>
          <a:xfrm>
            <a:off x="3563307" y="4646347"/>
            <a:ext cx="2277749" cy="1745478"/>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r>
              <a:rPr lang="en-US" sz="1400" dirty="0">
                <a:solidFill>
                  <a:schemeClr val="bg1"/>
                </a:solidFill>
              </a:rPr>
              <a:t>Intelligent recognition of the shooting scene, automatic adjustment of brightness, color, so that the picture </a:t>
            </a:r>
            <a:r>
              <a:rPr lang="en-US" altLang="zh-CN" sz="1400" dirty="0">
                <a:solidFill>
                  <a:schemeClr val="bg1"/>
                </a:solidFill>
              </a:rPr>
              <a:t>is</a:t>
            </a:r>
            <a:r>
              <a:rPr lang="en-US" sz="1400" dirty="0">
                <a:solidFill>
                  <a:schemeClr val="bg1"/>
                </a:solidFill>
              </a:rPr>
              <a:t> more natural</a:t>
            </a:r>
            <a:endParaRPr sz="1400" dirty="0">
              <a:solidFill>
                <a:schemeClr val="bg1"/>
              </a:solidFill>
            </a:endParaRPr>
          </a:p>
        </p:txBody>
      </p:sp>
      <p:sp>
        <p:nvSpPr>
          <p:cNvPr id="12" name="文本框 11"/>
          <p:cNvSpPr txBox="1"/>
          <p:nvPr/>
        </p:nvSpPr>
        <p:spPr>
          <a:xfrm>
            <a:off x="6690993" y="4646347"/>
            <a:ext cx="1675459" cy="905248"/>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marL="285750" indent="-285750" algn="l">
              <a:buFont typeface="Arial" panose="020B0604020202020204" pitchFamily="34" charset="0"/>
              <a:buChar char="•"/>
            </a:pPr>
            <a:r>
              <a:rPr lang="en-US" sz="1400" dirty="0">
                <a:solidFill>
                  <a:schemeClr val="bg1"/>
                </a:solidFill>
              </a:rPr>
              <a:t>Cosmopolitan</a:t>
            </a:r>
          </a:p>
          <a:p>
            <a:pPr marL="285750" indent="-285750" algn="l">
              <a:buFont typeface="Arial" panose="020B0604020202020204" pitchFamily="34" charset="0"/>
              <a:buChar char="•"/>
            </a:pPr>
            <a:r>
              <a:rPr lang="en-US" sz="1400" dirty="0">
                <a:solidFill>
                  <a:schemeClr val="bg1"/>
                </a:solidFill>
              </a:rPr>
              <a:t>Astral</a:t>
            </a:r>
          </a:p>
          <a:p>
            <a:pPr marL="285750" indent="-285750" algn="l">
              <a:buFont typeface="Arial" panose="020B0604020202020204" pitchFamily="34" charset="0"/>
              <a:buChar char="•"/>
            </a:pPr>
            <a:r>
              <a:rPr lang="en-US" sz="1400" dirty="0">
                <a:solidFill>
                  <a:schemeClr val="bg1"/>
                </a:solidFill>
              </a:rPr>
              <a:t>Dazzle</a:t>
            </a:r>
            <a:endParaRPr sz="1400" dirty="0">
              <a:solidFill>
                <a:schemeClr val="bg1"/>
              </a:solidFill>
            </a:endParaRPr>
          </a:p>
        </p:txBody>
      </p:sp>
      <p:pic>
        <p:nvPicPr>
          <p:cNvPr id="14" name="图形 9" descr="用户 纯色填充"/>
          <p:cNvPicPr>
            <a:picLocks noChangeAspect="1"/>
          </p:cNvPicPr>
          <p:nvPr/>
        </p:nvPicPr>
        <p:blipFill>
          <a:blip r:embed="rId5"/>
          <a:stretch>
            <a:fillRect/>
          </a:stretch>
        </p:blipFill>
        <p:spPr>
          <a:xfrm>
            <a:off x="1138208" y="3966743"/>
            <a:ext cx="297815" cy="297815"/>
          </a:xfrm>
          <a:prstGeom prst="rect">
            <a:avLst/>
          </a:prstGeom>
        </p:spPr>
      </p:pic>
      <p:pic>
        <p:nvPicPr>
          <p:cNvPr id="15" name="图形 10" descr="人工智能 纯色填充"/>
          <p:cNvPicPr>
            <a:picLocks noChangeAspect="1"/>
          </p:cNvPicPr>
          <p:nvPr/>
        </p:nvPicPr>
        <p:blipFill>
          <a:blip r:embed="rId6"/>
          <a:stretch>
            <a:fillRect/>
          </a:stretch>
        </p:blipFill>
        <p:spPr>
          <a:xfrm>
            <a:off x="3712496" y="3986110"/>
            <a:ext cx="259080" cy="259080"/>
          </a:xfrm>
          <a:prstGeom prst="rect">
            <a:avLst/>
          </a:prstGeom>
        </p:spPr>
      </p:pic>
      <p:pic>
        <p:nvPicPr>
          <p:cNvPr id="19" name="图形 11" descr="光圈 纯色填充"/>
          <p:cNvPicPr>
            <a:picLocks noChangeAspect="1"/>
          </p:cNvPicPr>
          <p:nvPr/>
        </p:nvPicPr>
        <p:blipFill>
          <a:blip r:embed="rId7"/>
          <a:stretch>
            <a:fillRect/>
          </a:stretch>
        </p:blipFill>
        <p:spPr>
          <a:xfrm>
            <a:off x="6777990" y="3982342"/>
            <a:ext cx="280035" cy="280035"/>
          </a:xfrm>
          <a:prstGeom prst="rect">
            <a:avLst/>
          </a:prstGeom>
        </p:spPr>
      </p:pic>
      <p:sp>
        <p:nvSpPr>
          <p:cNvPr id="17" name="文本框 16"/>
          <p:cNvSpPr txBox="1"/>
          <p:nvPr/>
        </p:nvSpPr>
        <p:spPr>
          <a:xfrm>
            <a:off x="4432600" y="317191"/>
            <a:ext cx="3326809" cy="523220"/>
          </a:xfrm>
          <a:prstGeom prst="rect">
            <a:avLst/>
          </a:prstGeom>
          <a:noFill/>
        </p:spPr>
        <p:txBody>
          <a:bodyPr wrap="non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ctr">
              <a:lnSpc>
                <a:spcPct val="100000"/>
              </a:lnSpc>
            </a:pPr>
            <a:r>
              <a:rPr lang="en-US" altLang="zh-CN" dirty="0"/>
              <a:t>Interesting Photos</a:t>
            </a:r>
            <a:endParaRPr dirty="0"/>
          </a:p>
        </p:txBody>
      </p:sp>
      <p:pic>
        <p:nvPicPr>
          <p:cNvPr id="24" name="图片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61011" y="2272964"/>
            <a:ext cx="2027829" cy="1532819"/>
          </a:xfrm>
          <a:prstGeom prst="rect">
            <a:avLst/>
          </a:prstGeom>
          <a:solidFill>
            <a:srgbClr val="FFFFFF">
              <a:shade val="85000"/>
            </a:srgbClr>
          </a:solidFill>
          <a:ln w="5715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Picture 2" descr="woman in jacket looking at buildi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108796" y="2278755"/>
            <a:ext cx="2247960" cy="1501476"/>
          </a:xfrm>
          <a:prstGeom prst="rect">
            <a:avLst/>
          </a:prstGeom>
          <a:noFill/>
          <a:ln w="508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2" name="矩形 21"/>
          <p:cNvSpPr/>
          <p:nvPr/>
        </p:nvSpPr>
        <p:spPr>
          <a:xfrm>
            <a:off x="9486632" y="3883977"/>
            <a:ext cx="2277749" cy="420655"/>
          </a:xfrm>
          <a:prstGeom prst="rect">
            <a:avLst/>
          </a:prstGeom>
        </p:spPr>
        <p:txBody>
          <a:bodyPr vert="horz" lIns="91440" tIns="45720" rIns="91440" bIns="45720" rtlCol="0">
            <a:noAutofit/>
          </a:bodyPr>
          <a:lstStyle/>
          <a:p>
            <a:pPr>
              <a:lnSpc>
                <a:spcPct val="130000"/>
              </a:lnSpc>
            </a:pPr>
            <a:r>
              <a:rPr lang="en-US" altLang="zh-CN"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rPr>
              <a:t>Night Flare Portrait</a:t>
            </a:r>
            <a:endParaRPr lang="zh-CN" altLang="en-US" sz="1600" dirty="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endParaRPr>
          </a:p>
        </p:txBody>
      </p:sp>
      <p:pic>
        <p:nvPicPr>
          <p:cNvPr id="25" name="图形 24" descr="胶片夹"/>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186630" y="3972357"/>
            <a:ext cx="300003" cy="300003"/>
          </a:xfrm>
          <a:prstGeom prst="rect">
            <a:avLst/>
          </a:prstGeom>
        </p:spPr>
      </p:pic>
      <p:sp>
        <p:nvSpPr>
          <p:cNvPr id="26" name="文本框 25"/>
          <p:cNvSpPr txBox="1"/>
          <p:nvPr/>
        </p:nvSpPr>
        <p:spPr>
          <a:xfrm>
            <a:off x="9052606" y="4646347"/>
            <a:ext cx="2277749" cy="1185324"/>
          </a:xfrm>
          <a:prstGeom prst="rect">
            <a:avLst/>
          </a:prstGeom>
          <a:noFill/>
        </p:spPr>
        <p:txBody>
          <a:bodyPr wrap="square" rtlCol="0">
            <a:spAutoFit/>
          </a:bodyPr>
          <a:lstStyle>
            <a:defPPr>
              <a:defRPr lang="zh-CN"/>
            </a:defPPr>
            <a:lvl1pPr algn="ctr">
              <a:lnSpc>
                <a:spcPct val="130000"/>
              </a:lnSpc>
              <a:defRPr sz="2800">
                <a:gradFill flip="none" rotWithShape="1">
                  <a:gsLst>
                    <a:gs pos="0">
                      <a:srgbClr val="2A8DC4"/>
                    </a:gs>
                    <a:gs pos="96000">
                      <a:srgbClr val="3DDCEC"/>
                    </a:gs>
                  </a:gsLst>
                  <a:lin ang="0" scaled="1"/>
                  <a:tileRect/>
                </a:gradFill>
                <a:latin typeface="OPPOSans-S M" panose="00020600040101010101" charset="-122"/>
                <a:ea typeface="OPPOSans-S M" panose="00020600040101010101" charset="-122"/>
                <a:cs typeface="OPPOSans-S M" panose="00020600040101010101" charset="-122"/>
              </a:defRPr>
            </a:lvl1pPr>
          </a:lstStyle>
          <a:p>
            <a:pPr algn="l"/>
            <a:r>
              <a:rPr lang="en-US" altLang="zh-CN" sz="1400" dirty="0">
                <a:solidFill>
                  <a:schemeClr val="bg1"/>
                </a:solidFill>
              </a:rPr>
              <a:t>Take night portrait photos with bright skin tone, soft bokeh and gorgeous light spots</a:t>
            </a:r>
            <a:endParaRPr sz="1400" dirty="0">
              <a:solidFill>
                <a:schemeClr val="bg1"/>
              </a:solidFill>
            </a:endParaRPr>
          </a:p>
        </p:txBody>
      </p:sp>
      <p:pic>
        <p:nvPicPr>
          <p:cNvPr id="29" name="图片 2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03036" y="2270543"/>
            <a:ext cx="1986579" cy="1489935"/>
          </a:xfrm>
          <a:prstGeom prst="rect">
            <a:avLst/>
          </a:prstGeom>
          <a:ln w="57150">
            <a:solidFill>
              <a:schemeClr val="bg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10"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39" grpId="0"/>
      <p:bldP spid="16" grpId="0"/>
      <p:bldP spid="10" grpId="0"/>
      <p:bldP spid="12" grpId="0"/>
      <p:bldP spid="22" grpId="0"/>
      <p:bldP spid="26" grpId="0"/>
    </p:bldLst>
  </p:timing>
</p:sld>
</file>

<file path=ppt/theme/theme1.xml><?xml version="1.0" encoding="utf-8"?>
<a:theme xmlns:a="http://schemas.openxmlformats.org/drawingml/2006/main" name="Office 主题">
  <a:themeElements>
    <a:clrScheme name="Office 主题">
      <a:dk1>
        <a:srgbClr val="000000"/>
      </a:dk1>
      <a:lt1>
        <a:srgbClr val="000000"/>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1398</Words>
  <Application>Microsoft Office PowerPoint</Application>
  <PresentationFormat>宽屏</PresentationFormat>
  <Paragraphs>240</Paragraphs>
  <Slides>19</Slides>
  <Notes>12</Notes>
  <HiddenSlides>0</HiddenSlides>
  <MMClips>0</MMClips>
  <ScaleCrop>false</ScaleCrop>
  <HeadingPairs>
    <vt:vector size="6" baseType="variant">
      <vt:variant>
        <vt:lpstr>已用的字体</vt:lpstr>
      </vt:variant>
      <vt:variant>
        <vt:i4>24</vt:i4>
      </vt:variant>
      <vt:variant>
        <vt:lpstr>主题</vt:lpstr>
      </vt:variant>
      <vt:variant>
        <vt:i4>5</vt:i4>
      </vt:variant>
      <vt:variant>
        <vt:lpstr>幻灯片标题</vt:lpstr>
      </vt:variant>
      <vt:variant>
        <vt:i4>19</vt:i4>
      </vt:variant>
    </vt:vector>
  </HeadingPairs>
  <TitlesOfParts>
    <vt:vector size="48" baseType="lpstr">
      <vt:lpstr>Helvetica Neue</vt:lpstr>
      <vt:lpstr>Helvetica Neue Light</vt:lpstr>
      <vt:lpstr>Helvetica Neue Medium</vt:lpstr>
      <vt:lpstr>Helvetica Neue Thin</vt:lpstr>
      <vt:lpstr>Microsoft YaHei Semibold</vt:lpstr>
      <vt:lpstr>Microsoft YaHei Semilight</vt:lpstr>
      <vt:lpstr>OPPOSans</vt:lpstr>
      <vt:lpstr>OPPOSans B</vt:lpstr>
      <vt:lpstr>OPPOSans M</vt:lpstr>
      <vt:lpstr>OPPOSans Medium</vt:lpstr>
      <vt:lpstr>OPPOSans R</vt:lpstr>
      <vt:lpstr>OPPOSans-J Heavy</vt:lpstr>
      <vt:lpstr>OPPOSans-R</vt:lpstr>
      <vt:lpstr>OPPOSans-S M</vt:lpstr>
      <vt:lpstr>OPPOSans-S R</vt:lpstr>
      <vt:lpstr>PingFang SC Light</vt:lpstr>
      <vt:lpstr>等线</vt:lpstr>
      <vt:lpstr>等线 Light</vt:lpstr>
      <vt:lpstr>宋体</vt:lpstr>
      <vt:lpstr>微软雅黑</vt:lpstr>
      <vt:lpstr>Arial</vt:lpstr>
      <vt:lpstr>Calibri</vt:lpstr>
      <vt:lpstr>Calibri Light</vt:lpstr>
      <vt:lpstr>Helvetica</vt:lpstr>
      <vt:lpstr>Office 主题</vt:lpstr>
      <vt:lpstr>White 白底</vt:lpstr>
      <vt:lpstr>1_Office 主题</vt:lpstr>
      <vt:lpstr>1_White 白底</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80205046</dc:creator>
  <cp:lastModifiedBy>刘付玉(Shirley)</cp:lastModifiedBy>
  <cp:revision>478</cp:revision>
  <dcterms:created xsi:type="dcterms:W3CDTF">2020-02-12T09:14:00Z</dcterms:created>
  <dcterms:modified xsi:type="dcterms:W3CDTF">2021-02-27T02:02:14Z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