
<file path=[Content_Types].xml><?xml version="1.0" encoding="utf-8"?>
<Types xmlns="http://schemas.openxmlformats.org/package/2006/content-types">
  <Default Extension="wdp" ContentType="image/vnd.ms-photo"/>
  <Default Extension="jpeg" ContentType="image/jpeg"/>
  <Default Extension="tiff" ContentType="image/tiff"/>
  <Default Extension="png" ContentType="image/png"/>
  <Default Extension="mp4" ContentType="video/mp4"/>
  <Default Extension="mov" ContentType="video/quicktime"/>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71" r:id="rId3"/>
    <p:sldMasterId id="2147483680" r:id="rId4"/>
    <p:sldMasterId id="2147483707" r:id="rId5"/>
  </p:sldMasterIdLst>
  <p:notesMasterIdLst>
    <p:notesMasterId r:id="rId7"/>
  </p:notesMasterIdLst>
  <p:sldIdLst>
    <p:sldId id="345" r:id="rId6"/>
    <p:sldId id="503" r:id="rId8"/>
    <p:sldId id="465" r:id="rId9"/>
    <p:sldId id="347" r:id="rId10"/>
    <p:sldId id="466" r:id="rId11"/>
    <p:sldId id="467" r:id="rId12"/>
    <p:sldId id="469" r:id="rId13"/>
    <p:sldId id="470" r:id="rId14"/>
    <p:sldId id="471" r:id="rId15"/>
    <p:sldId id="274" r:id="rId16"/>
    <p:sldId id="472" r:id="rId17"/>
    <p:sldId id="473" r:id="rId18"/>
    <p:sldId id="500" r:id="rId19"/>
    <p:sldId id="475" r:id="rId20"/>
    <p:sldId id="476" r:id="rId21"/>
    <p:sldId id="477" r:id="rId22"/>
    <p:sldId id="479" r:id="rId23"/>
    <p:sldId id="480" r:id="rId24"/>
    <p:sldId id="481" r:id="rId25"/>
    <p:sldId id="482" r:id="rId26"/>
    <p:sldId id="504" r:id="rId27"/>
    <p:sldId id="427" r:id="rId28"/>
    <p:sldId id="486" r:id="rId29"/>
    <p:sldId id="278" r:id="rId30"/>
    <p:sldId id="429" r:id="rId31"/>
    <p:sldId id="487" r:id="rId32"/>
    <p:sldId id="375" r:id="rId33"/>
    <p:sldId id="453" r:id="rId34"/>
    <p:sldId id="431" r:id="rId35"/>
    <p:sldId id="502" r:id="rId36"/>
    <p:sldId id="377" r:id="rId37"/>
    <p:sldId id="433" r:id="rId38"/>
    <p:sldId id="292" r:id="rId39"/>
    <p:sldId id="434" r:id="rId40"/>
    <p:sldId id="460" r:id="rId41"/>
    <p:sldId id="462" r:id="rId42"/>
    <p:sldId id="464" r:id="rId43"/>
    <p:sldId id="437" r:id="rId44"/>
    <p:sldId id="438" r:id="rId45"/>
    <p:sldId id="488" r:id="rId46"/>
    <p:sldId id="489" r:id="rId47"/>
    <p:sldId id="441" r:id="rId48"/>
    <p:sldId id="490" r:id="rId49"/>
    <p:sldId id="443" r:id="rId50"/>
    <p:sldId id="444" r:id="rId51"/>
    <p:sldId id="491" r:id="rId52"/>
    <p:sldId id="492" r:id="rId53"/>
    <p:sldId id="447" r:id="rId54"/>
    <p:sldId id="493" r:id="rId55"/>
    <p:sldId id="494" r:id="rId56"/>
    <p:sldId id="450" r:id="rId57"/>
    <p:sldId id="495" r:id="rId58"/>
    <p:sldId id="505" r:id="rId59"/>
    <p:sldId id="568" r:id="rId60"/>
    <p:sldId id="569" r:id="rId61"/>
    <p:sldId id="497" r:id="rId62"/>
    <p:sldId id="457" r:id="rId63"/>
    <p:sldId id="454" r:id="rId64"/>
    <p:sldId id="458" r:id="rId65"/>
    <p:sldId id="499" r:id="rId66"/>
    <p:sldId id="349" r:id="rId67"/>
    <p:sldId id="343" r:id="rId68"/>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1pPr>
    <a:lvl2pPr marL="0" marR="0" indent="4572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2pPr>
    <a:lvl3pPr marL="0" marR="0" indent="9144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3pPr>
    <a:lvl4pPr marL="0" marR="0" indent="13716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4pPr>
    <a:lvl5pPr marL="0" marR="0" indent="18288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5pPr>
    <a:lvl6pPr marL="0" marR="0" indent="22860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6pPr>
    <a:lvl7pPr marL="0" marR="0" indent="27432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7pPr>
    <a:lvl8pPr marL="0" marR="0" indent="32004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8pPr>
    <a:lvl9pPr marL="0" marR="0" indent="36576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9pPr>
  </p:defaultTextStyle>
  <p:extLst>
    <p:ext uri="{521415D9-36F7-43E2-AB2F-B90AF26B5E84}">
      <p14:sectionLst xmlns:p14="http://schemas.microsoft.com/office/powerpoint/2010/main">
        <p14:section name="默认节" id="{F7A21CDB-5FA5-4C41-85FA-4AE958D28B4C}">
          <p14:sldIdLst>
            <p14:sldId id="345"/>
            <p14:sldId id="503"/>
          </p14:sldIdLst>
        </p14:section>
        <p14:section name="引入及框架" id="{92406FFE-0D5A-49E5-9ABE-F5EB67622287}">
          <p14:sldIdLst>
            <p14:sldId id="465"/>
            <p14:sldId id="347"/>
            <p14:sldId id="466"/>
            <p14:sldId id="467"/>
          </p14:sldIdLst>
        </p14:section>
        <p14:section name="全能影像" id="{597C2C7F-CD19-4A62-B6C4-6CE312B5612B}">
          <p14:sldIdLst>
            <p14:sldId id="469"/>
            <p14:sldId id="470"/>
            <p14:sldId id="471"/>
            <p14:sldId id="274"/>
            <p14:sldId id="472"/>
            <p14:sldId id="473"/>
            <p14:sldId id="500"/>
            <p14:sldId id="475"/>
            <p14:sldId id="476"/>
            <p14:sldId id="477"/>
            <p14:sldId id="479"/>
            <p14:sldId id="480"/>
            <p14:sldId id="481"/>
            <p14:sldId id="482"/>
            <p14:sldId id="504"/>
            <p14:sldId id="427"/>
            <p14:sldId id="486"/>
          </p14:sldIdLst>
        </p14:section>
        <p14:section name="轻薄外观" id="{0F2475F5-CFBF-4EB3-895C-12F41FADA7AB}">
          <p14:sldIdLst>
            <p14:sldId id="278"/>
            <p14:sldId id="429"/>
            <p14:sldId id="487"/>
            <p14:sldId id="375"/>
            <p14:sldId id="453"/>
            <p14:sldId id="431"/>
            <p14:sldId id="502"/>
          </p14:sldIdLst>
        </p14:section>
        <p14:section name="超强性能" id="{34E9AC97-5A73-416F-B7FD-28DC1E080FFE}">
          <p14:sldIdLst>
            <p14:sldId id="377"/>
            <p14:sldId id="433"/>
            <p14:sldId id="292"/>
            <p14:sldId id="434"/>
            <p14:sldId id="460"/>
            <p14:sldId id="462"/>
            <p14:sldId id="464"/>
            <p14:sldId id="437"/>
          </p14:sldIdLst>
        </p14:section>
        <p14:section name="便捷系统" id="{EA563160-CB1E-43C7-8F61-1978BDD1FB52}">
          <p14:sldIdLst>
            <p14:sldId id="438"/>
            <p14:sldId id="488"/>
            <p14:sldId id="489"/>
            <p14:sldId id="441"/>
            <p14:sldId id="490"/>
            <p14:sldId id="443"/>
            <p14:sldId id="444"/>
            <p14:sldId id="491"/>
            <p14:sldId id="492"/>
            <p14:sldId id="447"/>
            <p14:sldId id="493"/>
            <p14:sldId id="494"/>
            <p14:sldId id="450"/>
            <p14:sldId id="495"/>
            <p14:sldId id="505"/>
            <p14:sldId id="568"/>
            <p14:sldId id="569"/>
          </p14:sldIdLst>
        </p14:section>
        <p14:section name="竞品应对" id="{0DABB547-9BAF-474B-BEEC-BB35B66979E7}">
          <p14:sldIdLst>
            <p14:sldId id="497"/>
            <p14:sldId id="457"/>
            <p14:sldId id="454"/>
            <p14:sldId id="458"/>
          </p14:sldIdLst>
        </p14:section>
        <p14:section name="总结回顾" id="{AEE210B7-EAF1-49A9-94F9-9B8DEC30F278}">
          <p14:sldIdLst>
            <p14:sldId id="499"/>
            <p14:sldId id="349"/>
            <p14:sldId id="343"/>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66FFFF"/>
    <a:srgbClr val="75F7FC"/>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940675A-B579-460E-94D1-54222C63F5DA}">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60" autoAdjust="0"/>
    <p:restoredTop sz="68421" autoAdjust="0"/>
  </p:normalViewPr>
  <p:slideViewPr>
    <p:cSldViewPr snapToGrid="0" snapToObjects="1">
      <p:cViewPr varScale="1">
        <p:scale>
          <a:sx n="61" d="100"/>
          <a:sy n="61" d="100"/>
        </p:scale>
        <p:origin x="1536" y="-5"/>
      </p:cViewPr>
      <p:guideLst/>
    </p:cSldViewPr>
  </p:slideViewPr>
  <p:notesTextViewPr>
    <p:cViewPr>
      <p:scale>
        <a:sx n="100" d="100"/>
        <a:sy n="100" d="100"/>
      </p:scale>
      <p:origin x="0" y="0"/>
    </p:cViewPr>
  </p:notesTextViewPr>
  <p:notesViewPr>
    <p:cSldViewPr snapToGrid="0" snapToObjects="1">
      <p:cViewPr varScale="1">
        <p:scale>
          <a:sx n="53" d="100"/>
          <a:sy n="53" d="100"/>
        </p:scale>
        <p:origin x="2648" y="48"/>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3.xml"/><Relationship Id="rId8" Type="http://schemas.openxmlformats.org/officeDocument/2006/relationships/slide" Target="slides/slide2.xml"/><Relationship Id="rId71" Type="http://schemas.openxmlformats.org/officeDocument/2006/relationships/tableStyles" Target="tableStyles.xml"/><Relationship Id="rId70" Type="http://schemas.openxmlformats.org/officeDocument/2006/relationships/viewProps" Target="viewProps.xml"/><Relationship Id="rId7" Type="http://schemas.openxmlformats.org/officeDocument/2006/relationships/notesMaster" Target="notesMasters/notesMaster1.xml"/><Relationship Id="rId69" Type="http://schemas.openxmlformats.org/officeDocument/2006/relationships/presProps" Target="presProps.xml"/><Relationship Id="rId68" Type="http://schemas.openxmlformats.org/officeDocument/2006/relationships/slide" Target="slides/slide62.xml"/><Relationship Id="rId67" Type="http://schemas.openxmlformats.org/officeDocument/2006/relationships/slide" Target="slides/slide61.xml"/><Relationship Id="rId66" Type="http://schemas.openxmlformats.org/officeDocument/2006/relationships/slide" Target="slides/slide60.xml"/><Relationship Id="rId65" Type="http://schemas.openxmlformats.org/officeDocument/2006/relationships/slide" Target="slides/slide59.xml"/><Relationship Id="rId64" Type="http://schemas.openxmlformats.org/officeDocument/2006/relationships/slide" Target="slides/slide58.xml"/><Relationship Id="rId63" Type="http://schemas.openxmlformats.org/officeDocument/2006/relationships/slide" Target="slides/slide57.xml"/><Relationship Id="rId62" Type="http://schemas.openxmlformats.org/officeDocument/2006/relationships/slide" Target="slides/slide56.xml"/><Relationship Id="rId61" Type="http://schemas.openxmlformats.org/officeDocument/2006/relationships/slide" Target="slides/slide55.xml"/><Relationship Id="rId60" Type="http://schemas.openxmlformats.org/officeDocument/2006/relationships/slide" Target="slides/slide54.xml"/><Relationship Id="rId6" Type="http://schemas.openxmlformats.org/officeDocument/2006/relationships/slide" Target="slides/slide1.xml"/><Relationship Id="rId59" Type="http://schemas.openxmlformats.org/officeDocument/2006/relationships/slide" Target="slides/slide53.xml"/><Relationship Id="rId58" Type="http://schemas.openxmlformats.org/officeDocument/2006/relationships/slide" Target="slides/slide52.xml"/><Relationship Id="rId57" Type="http://schemas.openxmlformats.org/officeDocument/2006/relationships/slide" Target="slides/slide51.xml"/><Relationship Id="rId56" Type="http://schemas.openxmlformats.org/officeDocument/2006/relationships/slide" Target="slides/slide50.xml"/><Relationship Id="rId55" Type="http://schemas.openxmlformats.org/officeDocument/2006/relationships/slide" Target="slides/slide49.xml"/><Relationship Id="rId54" Type="http://schemas.openxmlformats.org/officeDocument/2006/relationships/slide" Target="slides/slide48.xml"/><Relationship Id="rId53" Type="http://schemas.openxmlformats.org/officeDocument/2006/relationships/slide" Target="slides/slide47.xml"/><Relationship Id="rId52" Type="http://schemas.openxmlformats.org/officeDocument/2006/relationships/slide" Target="slides/slide46.xml"/><Relationship Id="rId51" Type="http://schemas.openxmlformats.org/officeDocument/2006/relationships/slide" Target="slides/slide45.xml"/><Relationship Id="rId50" Type="http://schemas.openxmlformats.org/officeDocument/2006/relationships/slide" Target="slides/slide44.xml"/><Relationship Id="rId5" Type="http://schemas.openxmlformats.org/officeDocument/2006/relationships/slideMaster" Target="slideMasters/slideMaster4.xml"/><Relationship Id="rId49" Type="http://schemas.openxmlformats.org/officeDocument/2006/relationships/slide" Target="slides/slide43.xml"/><Relationship Id="rId48" Type="http://schemas.openxmlformats.org/officeDocument/2006/relationships/slide" Target="slides/slide42.xml"/><Relationship Id="rId47" Type="http://schemas.openxmlformats.org/officeDocument/2006/relationships/slide" Target="slides/slide41.xml"/><Relationship Id="rId46" Type="http://schemas.openxmlformats.org/officeDocument/2006/relationships/slide" Target="slides/slide40.xml"/><Relationship Id="rId45" Type="http://schemas.openxmlformats.org/officeDocument/2006/relationships/slide" Target="slides/slide39.xml"/><Relationship Id="rId44" Type="http://schemas.openxmlformats.org/officeDocument/2006/relationships/slide" Target="slides/slide38.xml"/><Relationship Id="rId43" Type="http://schemas.openxmlformats.org/officeDocument/2006/relationships/slide" Target="slides/slide37.xml"/><Relationship Id="rId42" Type="http://schemas.openxmlformats.org/officeDocument/2006/relationships/slide" Target="slides/slide36.xml"/><Relationship Id="rId41" Type="http://schemas.openxmlformats.org/officeDocument/2006/relationships/slide" Target="slides/slide35.xml"/><Relationship Id="rId40" Type="http://schemas.openxmlformats.org/officeDocument/2006/relationships/slide" Target="slides/slide34.xml"/><Relationship Id="rId4" Type="http://schemas.openxmlformats.org/officeDocument/2006/relationships/slideMaster" Target="slideMasters/slideMaster3.xml"/><Relationship Id="rId39" Type="http://schemas.openxmlformats.org/officeDocument/2006/relationships/slide" Target="slides/slide33.xml"/><Relationship Id="rId38" Type="http://schemas.openxmlformats.org/officeDocument/2006/relationships/slide" Target="slides/slide32.xml"/><Relationship Id="rId37" Type="http://schemas.openxmlformats.org/officeDocument/2006/relationships/slide" Target="slides/slide31.xml"/><Relationship Id="rId36" Type="http://schemas.openxmlformats.org/officeDocument/2006/relationships/slide" Target="slides/slide30.xml"/><Relationship Id="rId35" Type="http://schemas.openxmlformats.org/officeDocument/2006/relationships/slide" Target="slides/slide29.xml"/><Relationship Id="rId34" Type="http://schemas.openxmlformats.org/officeDocument/2006/relationships/slide" Target="slides/slide28.xml"/><Relationship Id="rId33" Type="http://schemas.openxmlformats.org/officeDocument/2006/relationships/slide" Target="slides/slide27.xml"/><Relationship Id="rId32" Type="http://schemas.openxmlformats.org/officeDocument/2006/relationships/slide" Target="slides/slide26.xml"/><Relationship Id="rId31" Type="http://schemas.openxmlformats.org/officeDocument/2006/relationships/slide" Target="slides/slide25.xml"/><Relationship Id="rId30" Type="http://schemas.openxmlformats.org/officeDocument/2006/relationships/slide" Target="slides/slide24.xml"/><Relationship Id="rId3" Type="http://schemas.openxmlformats.org/officeDocument/2006/relationships/slideMaster" Target="slideMasters/slideMaster2.xml"/><Relationship Id="rId29" Type="http://schemas.openxmlformats.org/officeDocument/2006/relationships/slide" Target="slides/slide23.xml"/><Relationship Id="rId28" Type="http://schemas.openxmlformats.org/officeDocument/2006/relationships/slide" Target="slides/slide22.xml"/><Relationship Id="rId27" Type="http://schemas.openxmlformats.org/officeDocument/2006/relationships/slide" Target="slides/slide21.xml"/><Relationship Id="rId26" Type="http://schemas.openxmlformats.org/officeDocument/2006/relationships/slide" Target="slides/slide20.xml"/><Relationship Id="rId25" Type="http://schemas.openxmlformats.org/officeDocument/2006/relationships/slide" Target="slides/slide19.xml"/><Relationship Id="rId24" Type="http://schemas.openxmlformats.org/officeDocument/2006/relationships/slide" Target="slides/slide18.xml"/><Relationship Id="rId23" Type="http://schemas.openxmlformats.org/officeDocument/2006/relationships/slide" Target="slides/slide17.xml"/><Relationship Id="rId22" Type="http://schemas.openxmlformats.org/officeDocument/2006/relationships/slide" Target="slides/slide16.xml"/><Relationship Id="rId21" Type="http://schemas.openxmlformats.org/officeDocument/2006/relationships/slide" Target="slides/slide15.xml"/><Relationship Id="rId20" Type="http://schemas.openxmlformats.org/officeDocument/2006/relationships/slide" Target="slides/slide14.xml"/><Relationship Id="rId2" Type="http://schemas.openxmlformats.org/officeDocument/2006/relationships/theme" Target="theme/theme1.xml"/><Relationship Id="rId19" Type="http://schemas.openxmlformats.org/officeDocument/2006/relationships/slide" Target="slides/slide13.xml"/><Relationship Id="rId18" Type="http://schemas.openxmlformats.org/officeDocument/2006/relationships/slide" Target="slides/slide12.xml"/><Relationship Id="rId17" Type="http://schemas.openxmlformats.org/officeDocument/2006/relationships/slide" Target="slides/slide11.xml"/><Relationship Id="rId16" Type="http://schemas.openxmlformats.org/officeDocument/2006/relationships/slide" Target="slides/slide10.xml"/><Relationship Id="rId15" Type="http://schemas.openxmlformats.org/officeDocument/2006/relationships/slide" Target="slides/slide9.xml"/><Relationship Id="rId14" Type="http://schemas.openxmlformats.org/officeDocument/2006/relationships/slide" Target="slides/slide8.xml"/><Relationship Id="rId13" Type="http://schemas.openxmlformats.org/officeDocument/2006/relationships/slide" Target="slides/slide7.xml"/><Relationship Id="rId12" Type="http://schemas.openxmlformats.org/officeDocument/2006/relationships/slide" Target="slides/slide6.xml"/><Relationship Id="rId11" Type="http://schemas.openxmlformats.org/officeDocument/2006/relationships/slide" Target="slides/slide5.xml"/><Relationship Id="rId10" Type="http://schemas.openxmlformats.org/officeDocument/2006/relationships/slide" Target="slides/slide4.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3" name="Shape 203"/>
          <p:cNvSpPr>
            <a:spLocks noGrp="1" noRot="1" noChangeAspect="1"/>
          </p:cNvSpPr>
          <p:nvPr>
            <p:ph type="sldImg"/>
          </p:nvPr>
        </p:nvSpPr>
        <p:spPr>
          <a:xfrm>
            <a:off x="1143000" y="685800"/>
            <a:ext cx="4572000" cy="3429000"/>
          </a:xfrm>
          <a:prstGeom prst="rect">
            <a:avLst/>
          </a:prstGeom>
        </p:spPr>
        <p:txBody>
          <a:bodyPr/>
          <a:lstStyle/>
          <a:p/>
        </p:txBody>
      </p:sp>
      <p:sp>
        <p:nvSpPr>
          <p:cNvPr id="204" name="Shape 204"/>
          <p:cNvSpPr>
            <a:spLocks noGrp="1"/>
          </p:cNvSpPr>
          <p:nvPr>
            <p:ph type="body" sz="quarter" idx="1"/>
          </p:nvPr>
        </p:nvSpPr>
        <p:spPr>
          <a:xfrm>
            <a:off x="914400" y="4343400"/>
            <a:ext cx="5029200" cy="4114800"/>
          </a:xfrm>
          <a:prstGeom prst="rect">
            <a:avLst/>
          </a:prstGeom>
        </p:spPr>
        <p:txBody>
          <a:bodyPr/>
          <a:lstStyle/>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panose="020F0502020204030204"/>
      </a:defRPr>
    </a:lvl1pPr>
    <a:lvl2pPr indent="228600" latinLnBrk="0">
      <a:defRPr sz="1200">
        <a:latin typeface="+mn-lt"/>
        <a:ea typeface="+mn-ea"/>
        <a:cs typeface="+mn-cs"/>
        <a:sym typeface="Calibri" panose="020F0502020204030204"/>
      </a:defRPr>
    </a:lvl2pPr>
    <a:lvl3pPr indent="457200" latinLnBrk="0">
      <a:defRPr sz="1200">
        <a:latin typeface="+mn-lt"/>
        <a:ea typeface="+mn-ea"/>
        <a:cs typeface="+mn-cs"/>
        <a:sym typeface="Calibri" panose="020F0502020204030204"/>
      </a:defRPr>
    </a:lvl3pPr>
    <a:lvl4pPr indent="685800" latinLnBrk="0">
      <a:defRPr sz="1200">
        <a:latin typeface="+mn-lt"/>
        <a:ea typeface="+mn-ea"/>
        <a:cs typeface="+mn-cs"/>
        <a:sym typeface="Calibri" panose="020F0502020204030204"/>
      </a:defRPr>
    </a:lvl4pPr>
    <a:lvl5pPr indent="914400" latinLnBrk="0">
      <a:defRPr sz="1200">
        <a:latin typeface="+mn-lt"/>
        <a:ea typeface="+mn-ea"/>
        <a:cs typeface="+mn-cs"/>
        <a:sym typeface="Calibri" panose="020F0502020204030204"/>
      </a:defRPr>
    </a:lvl5pPr>
    <a:lvl6pPr indent="1143000" latinLnBrk="0">
      <a:defRPr sz="1200">
        <a:latin typeface="+mn-lt"/>
        <a:ea typeface="+mn-ea"/>
        <a:cs typeface="+mn-cs"/>
        <a:sym typeface="Calibri" panose="020F0502020204030204"/>
      </a:defRPr>
    </a:lvl6pPr>
    <a:lvl7pPr indent="1371600" latinLnBrk="0">
      <a:defRPr sz="1200">
        <a:latin typeface="+mn-lt"/>
        <a:ea typeface="+mn-ea"/>
        <a:cs typeface="+mn-cs"/>
        <a:sym typeface="Calibri" panose="020F0502020204030204"/>
      </a:defRPr>
    </a:lvl7pPr>
    <a:lvl8pPr indent="1600200" latinLnBrk="0">
      <a:defRPr sz="1200">
        <a:latin typeface="+mn-lt"/>
        <a:ea typeface="+mn-ea"/>
        <a:cs typeface="+mn-cs"/>
        <a:sym typeface="Calibri" panose="020F0502020204030204"/>
      </a:defRPr>
    </a:lvl8pPr>
    <a:lvl9pPr indent="1828800" latinLnBrk="0">
      <a:defRPr sz="1200">
        <a:latin typeface="+mn-lt"/>
        <a:ea typeface="+mn-ea"/>
        <a:cs typeface="+mn-cs"/>
        <a:sym typeface="Calibri" panose="020F050202020403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7.xml"/></Relationships>
</file>

<file path=ppt/notesSlides/_rels/notesSlide3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8.xml"/></Relationships>
</file>

<file path=ppt/notesSlides/_rels/notesSlide3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9.xml"/></Relationships>
</file>

<file path=ppt/notesSlides/_rels/notesSlide4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0.xml"/></Relationships>
</file>

<file path=ppt/notesSlides/_rels/notesSlide4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1.xml"/></Relationships>
</file>

<file path=ppt/notesSlides/_rels/notesSlide4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2.xml"/></Relationships>
</file>

<file path=ppt/notesSlides/_rels/notesSlide4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3.xml"/></Relationships>
</file>

<file path=ppt/notesSlides/_rels/notesSlide4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4.xml"/></Relationships>
</file>

<file path=ppt/notesSlides/_rels/notesSlide4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5.xml"/></Relationships>
</file>

<file path=ppt/notesSlides/_rels/notesSlide4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6.xml"/></Relationships>
</file>

<file path=ppt/notesSlides/_rels/notesSlide4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7.xml"/></Relationships>
</file>

<file path=ppt/notesSlides/_rels/notesSlide4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8.xml"/></Relationships>
</file>

<file path=ppt/notesSlides/_rels/notesSlide4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9.xml"/></Relationships>
</file>

<file path=ppt/notesSlides/_rels/notesSlide5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0.xml"/></Relationships>
</file>

<file path=ppt/notesSlides/_rels/notesSlide5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1.xml"/></Relationships>
</file>

<file path=ppt/notesSlides/_rels/notesSlide5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2.xml"/></Relationships>
</file>

<file path=ppt/notesSlides/_rels/notesSlide5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3.xml"/></Relationships>
</file>

<file path=ppt/notesSlides/_rels/notesSlide5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4.xml"/></Relationships>
</file>

<file path=ppt/notesSlides/_rels/notesSlide5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5.xml"/></Relationships>
</file>

<file path=ppt/notesSlides/_rels/notesSlide5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6.xml"/></Relationships>
</file>

<file path=ppt/notesSlides/_rels/notesSlide5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7.xml"/></Relationships>
</file>

<file path=ppt/notesSlides/_rels/notesSlide5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8.xml"/></Relationships>
</file>

<file path=ppt/notesSlides/_rels/notesSlide5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9.xml"/></Relationships>
</file>

<file path=ppt/notesSlides/_rels/notesSlide6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0.xml"/></Relationships>
</file>

<file path=ppt/notesSlides/_rels/notesSlide6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1.xml"/></Relationships>
</file>

<file path=ppt/notesSlides/_rels/notesSlide6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Shape 210"/>
          <p:cNvSpPr>
            <a:spLocks noGrp="1" noRot="1" noChangeAspect="1"/>
          </p:cNvSpPr>
          <p:nvPr>
            <p:ph type="sldImg"/>
          </p:nvPr>
        </p:nvSpPr>
        <p:spPr>
          <a:xfrm>
            <a:off x="381000" y="685800"/>
            <a:ext cx="6096000" cy="3429000"/>
          </a:xfrm>
          <a:prstGeom prst="rect">
            <a:avLst/>
          </a:prstGeom>
        </p:spPr>
        <p:txBody>
          <a:bodyPr/>
          <a:lstStyle/>
          <a:p/>
        </p:txBody>
      </p:sp>
      <p:sp>
        <p:nvSpPr>
          <p:cNvPr id="211" name="Shape 211"/>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Welcome to Reno3 series training</a:t>
            </a:r>
            <a:endParaRPr lang="en-US" altLang="zh-CN"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5" name="Shape 255"/>
          <p:cNvSpPr>
            <a:spLocks noGrp="1" noRot="1" noChangeAspect="1"/>
          </p:cNvSpPr>
          <p:nvPr>
            <p:ph type="sldImg"/>
          </p:nvPr>
        </p:nvSpPr>
        <p:spPr>
          <a:xfrm>
            <a:off x="381000" y="685800"/>
            <a:ext cx="6096000" cy="3429000"/>
          </a:xfrm>
          <a:prstGeom prst="rect">
            <a:avLst/>
          </a:prstGeom>
        </p:spPr>
        <p:txBody>
          <a:bodyPr/>
          <a:lstStyle/>
          <a:p/>
        </p:txBody>
      </p:sp>
      <p:sp>
        <p:nvSpPr>
          <p:cNvPr id="256" name="Shape 256"/>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zh-CN" alt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5" name="Shape 255"/>
          <p:cNvSpPr>
            <a:spLocks noGrp="1" noRot="1" noChangeAspect="1"/>
          </p:cNvSpPr>
          <p:nvPr>
            <p:ph type="sldImg"/>
          </p:nvPr>
        </p:nvSpPr>
        <p:spPr>
          <a:xfrm>
            <a:off x="2697163" y="509588"/>
            <a:ext cx="4532312" cy="2549525"/>
          </a:xfrm>
          <a:prstGeom prst="rect">
            <a:avLst/>
          </a:prstGeom>
        </p:spPr>
        <p:txBody>
          <a:bodyPr/>
          <a:lstStyle/>
          <a:p/>
        </p:txBody>
      </p:sp>
      <p:sp>
        <p:nvSpPr>
          <p:cNvPr id="256" name="Shape 256"/>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Reno ,which</a:t>
            </a:r>
            <a:r>
              <a:rPr lang="en-US" altLang="zh-CN" baseline="0" dirty="0" smtClean="0"/>
              <a:t> as a new series of </a:t>
            </a:r>
            <a:r>
              <a:rPr lang="en-US" altLang="zh-CN" dirty="0" smtClean="0"/>
              <a:t>OPPO, it</a:t>
            </a:r>
            <a:r>
              <a:rPr lang="en-US" altLang="zh-CN" baseline="0" dirty="0" smtClean="0"/>
              <a:t> always </a:t>
            </a: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leads design aesthetics and image technology.</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800" spc="140" dirty="0" smtClean="0">
              <a:latin typeface="微软雅黑" panose="020B0503020204020204" charset="-122"/>
              <a:ea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Reno initiated Shark Fin front camera and sleek unified body. Reno 10x initiated 60x digital zoom. Reno2 initiated Ultra Steady Video. They always lead the design aesthetic  and technological innovation.</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As a pioneer, we have been thinking about the design conception of the next generation of products for a long time. After comprehensively evaluating the advantages and disadvantages of the previous generation of products and knowing the consumer demand for mobile aesthetics and technology. I can responsibly tell you that Reno3 series is the next innovator and pioneer.</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endParaRPr lang="en-US" altLang="zh-CN"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16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6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200" spc="140" dirty="0" smtClean="0">
                <a:latin typeface="微软雅黑" panose="020B0503020204020204" charset="-122"/>
                <a:ea typeface="微软雅黑" panose="020B0503020204020204" charset="-122"/>
                <a:cs typeface="微软雅黑" panose="020B0503020204020204" charset="-122"/>
                <a:sym typeface="Calibri" panose="020F0502020204030204"/>
              </a:rPr>
              <a:t>Make breakthroughs and innovations in design aesthetics and image. Know users better. This is our Reno series.</a:t>
            </a:r>
            <a:br>
              <a:rPr lang="en-US" altLang="zh-CN" sz="1200" spc="140" dirty="0" smtClean="0">
                <a:latin typeface="微软雅黑" panose="020B0503020204020204" charset="-122"/>
                <a:ea typeface="微软雅黑" panose="020B0503020204020204" charset="-122"/>
                <a:cs typeface="微软雅黑" panose="020B0503020204020204" charset="-122"/>
                <a:sym typeface="Calibri" panose="020F0502020204030204"/>
              </a:rPr>
            </a:br>
            <a:r>
              <a:rPr lang="en-US" altLang="zh-CN" sz="1200" spc="140" dirty="0" smtClean="0">
                <a:latin typeface="微软雅黑" panose="020B0503020204020204" charset="-122"/>
                <a:ea typeface="微软雅黑" panose="020B0503020204020204" charset="-122"/>
                <a:cs typeface="微软雅黑" panose="020B0503020204020204" charset="-122"/>
                <a:sym typeface="Calibri" panose="020F0502020204030204"/>
              </a:rPr>
              <a:t>From the slogan:44MP </a:t>
            </a:r>
            <a:r>
              <a:rPr lang="en-US" altLang="zh-CN" sz="12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Ultra Clear Front camera</a:t>
            </a:r>
            <a:r>
              <a:rPr lang="en-US" altLang="zh-CN" sz="1200" spc="140" dirty="0" smtClean="0">
                <a:latin typeface="微软雅黑" panose="020B0503020204020204" charset="-122"/>
                <a:ea typeface="微软雅黑" panose="020B0503020204020204" charset="-122"/>
                <a:cs typeface="微软雅黑" panose="020B0503020204020204" charset="-122"/>
                <a:sym typeface="Calibri" panose="020F0502020204030204"/>
              </a:rPr>
              <a:t>, we can already see a huge breakthrough of Reno3 series. </a:t>
            </a:r>
            <a:endParaRPr lang="en-US" altLang="zh-CN" sz="12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200" spc="140" dirty="0" smtClean="0">
                <a:latin typeface="微软雅黑" panose="020B0503020204020204" charset="-122"/>
                <a:ea typeface="微软雅黑" panose="020B0503020204020204" charset="-122"/>
                <a:cs typeface="微软雅黑" panose="020B0503020204020204" charset="-122"/>
                <a:sym typeface="Calibri" panose="020F0502020204030204"/>
              </a:rPr>
              <a:t>Is there only selfie upgrade? </a:t>
            </a:r>
            <a:endParaRPr lang="en-US" altLang="zh-CN" sz="12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200" spc="140" dirty="0" smtClean="0">
                <a:latin typeface="微软雅黑" panose="020B0503020204020204" charset="-122"/>
                <a:ea typeface="微软雅黑" panose="020B0503020204020204" charset="-122"/>
                <a:cs typeface="微软雅黑" panose="020B0503020204020204" charset="-122"/>
                <a:sym typeface="Calibri" panose="020F0502020204030204"/>
              </a:rPr>
              <a:t>When we talk about mobile phone, we always want to know if the photos are good, the appearance is beautiful, the performance is well, the system is convenient. </a:t>
            </a:r>
            <a:endParaRPr lang="en-US" altLang="zh-CN" sz="12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200" spc="140" dirty="0" smtClean="0">
                <a:latin typeface="微软雅黑" panose="020B0503020204020204" charset="-122"/>
                <a:ea typeface="微软雅黑" panose="020B0503020204020204" charset="-122"/>
                <a:cs typeface="微软雅黑" panose="020B0503020204020204" charset="-122"/>
                <a:sym typeface="Calibri" panose="020F0502020204030204"/>
              </a:rPr>
              <a:t>Reno3 series upgrades in many features.</a:t>
            </a:r>
            <a:endParaRPr lang="en-US" altLang="zh-CN" sz="12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endParaRPr lang="zh-CN" altLang="en-US" dirty="0"/>
          </a:p>
        </p:txBody>
      </p:sp>
      <p:sp>
        <p:nvSpPr>
          <p:cNvPr id="4" name="灯片编号占位符 3"/>
          <p:cNvSpPr>
            <a:spLocks noGrp="1"/>
          </p:cNvSpPr>
          <p:nvPr>
            <p:ph type="sldNum" sz="quarter" idx="10"/>
          </p:nvPr>
        </p:nvSpPr>
        <p:spPr/>
        <p:txBody>
          <a:bodyPr/>
          <a:lstStyle/>
          <a:p>
            <a:pPr algn="ctr" defTabSz="825500"/>
            <a:fld id="{C9A29FD1-9C6F-44E9-BACC-36D5BB42AF39}" type="slidenum">
              <a:rPr lang="zh-CN" altLang="en-US" sz="3000" b="1" smtClean="0">
                <a:latin typeface="Helvetica Neue"/>
                <a:sym typeface="Helvetica Neue"/>
              </a:rPr>
            </a:fld>
            <a:endParaRPr lang="zh-CN" altLang="en-US" sz="3000" b="1" dirty="0">
              <a:latin typeface="Helvetica Neue"/>
              <a:sym typeface="Helvetica Neue"/>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 name="Shape 310"/>
          <p:cNvSpPr>
            <a:spLocks noGrp="1" noRot="1" noChangeAspect="1"/>
          </p:cNvSpPr>
          <p:nvPr>
            <p:ph type="sldImg"/>
          </p:nvPr>
        </p:nvSpPr>
        <p:spPr>
          <a:xfrm>
            <a:off x="2697163" y="509588"/>
            <a:ext cx="4532312" cy="2549525"/>
          </a:xfrm>
          <a:prstGeom prst="rect">
            <a:avLst/>
          </a:prstGeom>
        </p:spPr>
        <p:txBody>
          <a:bodyPr/>
          <a:lstStyle/>
          <a:p/>
        </p:txBody>
      </p:sp>
      <p:sp>
        <p:nvSpPr>
          <p:cNvPr id="311" name="Shape 311"/>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40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40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800" dirty="0" smtClean="0"/>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spc="140" dirty="0" smtClean="0">
                <a:latin typeface="微软雅黑" panose="020B0503020204020204" charset="-122"/>
                <a:ea typeface="微软雅黑" panose="020B0503020204020204" charset="-122"/>
                <a:cs typeface="微软雅黑" panose="020B0503020204020204" charset="-122"/>
                <a:sym typeface="Calibri" panose="020F0502020204030204"/>
              </a:rPr>
              <a:t>Almighty Image\</a:t>
            </a:r>
            <a:r>
              <a:rPr lang="en-US" altLang="zh-CN" sz="2400" dirty="0" smtClean="0"/>
              <a:t>Thin and light </a:t>
            </a:r>
            <a:r>
              <a:rPr lang="en-US" altLang="zh-CN" sz="2400" spc="140" dirty="0" smtClean="0">
                <a:latin typeface="微软雅黑" panose="020B0503020204020204" charset="-122"/>
                <a:ea typeface="微软雅黑" panose="020B0503020204020204" charset="-122"/>
                <a:cs typeface="微软雅黑" panose="020B0503020204020204" charset="-122"/>
                <a:sym typeface="Calibri" panose="020F0502020204030204"/>
              </a:rPr>
              <a:t> Appearance\Super Performance\Convenient </a:t>
            </a:r>
            <a:r>
              <a:rPr lang="en-US" altLang="zh-CN" sz="2400" spc="140" dirty="0" err="1" smtClean="0">
                <a:latin typeface="微软雅黑" panose="020B0503020204020204" charset="-122"/>
                <a:ea typeface="微软雅黑" panose="020B0503020204020204" charset="-122"/>
                <a:cs typeface="微软雅黑" panose="020B0503020204020204" charset="-122"/>
                <a:sym typeface="Calibri" panose="020F0502020204030204"/>
              </a:rPr>
              <a:t>ColorOS</a:t>
            </a:r>
            <a:r>
              <a:rPr lang="en-US" altLang="zh-CN" sz="2400" spc="140" dirty="0" smtClean="0">
                <a:latin typeface="微软雅黑" panose="020B0503020204020204" charset="-122"/>
                <a:ea typeface="微软雅黑" panose="020B0503020204020204" charset="-122"/>
                <a:cs typeface="微软雅黑" panose="020B0503020204020204" charset="-122"/>
                <a:sym typeface="Calibri" panose="020F0502020204030204"/>
              </a:rPr>
              <a:t> 7</a:t>
            </a:r>
            <a:endParaRPr lang="en-US" altLang="zh-CN" sz="2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2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It can be said that Reno3 is a very comprehensive mobile phone. Everyone is concerned about the image, appearance, performance, and system. Reno3 has many powerful breakthrough in every aspect. </a:t>
            </a:r>
            <a:endParaRPr lang="en-US" altLang="zh-CN" sz="2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We screened out the core and most powerful function points and output this KSP </a:t>
            </a:r>
            <a:r>
              <a:rPr lang="zh-CN" altLang="en-US" sz="2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a:t>
            </a:r>
            <a:r>
              <a:rPr lang="en-US" altLang="zh-CN" sz="2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key selling point</a:t>
            </a:r>
            <a:r>
              <a:rPr lang="zh-CN" altLang="en-US" sz="2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a:t>
            </a:r>
            <a:r>
              <a:rPr lang="en-US" altLang="zh-CN" sz="2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framework.</a:t>
            </a:r>
            <a:endParaRPr lang="en-US" altLang="zh-CN" sz="2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7" name="Shape 1397"/>
          <p:cNvSpPr>
            <a:spLocks noGrp="1" noRot="1" noChangeAspect="1"/>
          </p:cNvSpPr>
          <p:nvPr>
            <p:ph type="sldImg"/>
          </p:nvPr>
        </p:nvSpPr>
        <p:spPr>
          <a:xfrm>
            <a:off x="2697163" y="509588"/>
            <a:ext cx="4532312" cy="2549525"/>
          </a:xfrm>
          <a:prstGeom prst="rect">
            <a:avLst/>
          </a:prstGeom>
        </p:spPr>
        <p:txBody>
          <a:bodyPr/>
          <a:lstStyle/>
          <a:p/>
        </p:txBody>
      </p:sp>
      <p:sp>
        <p:nvSpPr>
          <p:cNvPr id="1398" name="Shape 1398"/>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Remember this KSP framework</a:t>
            </a:r>
            <a:r>
              <a:rPr lang="zh-CN" altLang="en-US" sz="1400" spc="140" dirty="0" smtClean="0">
                <a:latin typeface="微软雅黑" panose="020B0503020204020204" charset="-122"/>
                <a:ea typeface="微软雅黑" panose="020B0503020204020204" charset="-122"/>
                <a:cs typeface="微软雅黑" panose="020B0503020204020204" charset="-122"/>
                <a:sym typeface="Calibri" panose="020F0502020204030204"/>
              </a:rPr>
              <a:t> </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to learn the key features.</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The first one is almighty </a:t>
            </a:r>
            <a:r>
              <a:rPr lang="en-US" altLang="zh-CN" sz="1400" spc="140" dirty="0" err="1" smtClean="0">
                <a:latin typeface="微软雅黑" panose="020B0503020204020204" charset="-122"/>
                <a:ea typeface="微软雅黑" panose="020B0503020204020204" charset="-122"/>
                <a:cs typeface="微软雅黑" panose="020B0503020204020204" charset="-122"/>
                <a:sym typeface="Calibri" panose="020F0502020204030204"/>
              </a:rPr>
              <a:t>image,including</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 three KSPs:44MP Ultra</a:t>
            </a:r>
            <a:r>
              <a:rPr lang="en-US" altLang="zh-CN"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Night Selfie Camera</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 \48MP Zoom </a:t>
            </a:r>
            <a:r>
              <a:rPr lang="en-US" altLang="zh-CN" sz="1400" spc="140" dirty="0" err="1" smtClean="0">
                <a:latin typeface="微软雅黑" panose="020B0503020204020204" charset="-122"/>
                <a:ea typeface="微软雅黑" panose="020B0503020204020204" charset="-122"/>
                <a:cs typeface="微软雅黑" panose="020B0503020204020204" charset="-122"/>
                <a:sym typeface="Calibri" panose="020F0502020204030204"/>
              </a:rPr>
              <a:t>Quadcam</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\Ultra Steady Video 2.0.</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The second one is Thin and light  appearance: Light  </a:t>
            </a:r>
            <a:r>
              <a:rPr lang="en-US" altLang="zh-CN" sz="1400" spc="140" dirty="0" err="1" smtClean="0">
                <a:latin typeface="微软雅黑" panose="020B0503020204020204" charset="-122"/>
                <a:ea typeface="微软雅黑" panose="020B0503020204020204" charset="-122"/>
                <a:cs typeface="微软雅黑" panose="020B0503020204020204" charset="-122"/>
                <a:sym typeface="Calibri" panose="020F0502020204030204"/>
              </a:rPr>
              <a:t>Handfeeling</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The third one is Super </a:t>
            </a:r>
            <a:r>
              <a:rPr lang="en-US" altLang="zh-CN" sz="1400" spc="140" dirty="0" err="1" smtClean="0">
                <a:latin typeface="微软雅黑" panose="020B0503020204020204" charset="-122"/>
                <a:ea typeface="微软雅黑" panose="020B0503020204020204" charset="-122"/>
                <a:cs typeface="微软雅黑" panose="020B0503020204020204" charset="-122"/>
                <a:sym typeface="Calibri" panose="020F0502020204030204"/>
              </a:rPr>
              <a:t>Performance:large</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 storage 8GB+128GB \Game Space2.0\VOOC3.0 Flash Charge\Excellent Professor MTK P90</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The last one is convenient </a:t>
            </a:r>
            <a:r>
              <a:rPr lang="en-US" altLang="zh-CN" sz="1400" spc="140" dirty="0" err="1" smtClean="0">
                <a:latin typeface="微软雅黑" panose="020B0503020204020204" charset="-122"/>
                <a:ea typeface="微软雅黑" panose="020B0503020204020204" charset="-122"/>
                <a:cs typeface="微软雅黑" panose="020B0503020204020204" charset="-122"/>
                <a:sym typeface="Calibri" panose="020F0502020204030204"/>
              </a:rPr>
              <a:t>colorOS</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 7:Multi-user Mode\Black Screen Mode\OSIE Ultra Clear Visual Effect\Dark Mode</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Before we continue to the specific selling points, there's one more thing we need to do.</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 name="Shape 310"/>
          <p:cNvSpPr>
            <a:spLocks noGrp="1" noRot="1" noChangeAspect="1"/>
          </p:cNvSpPr>
          <p:nvPr>
            <p:ph type="sldImg"/>
          </p:nvPr>
        </p:nvSpPr>
        <p:spPr>
          <a:xfrm>
            <a:off x="2697163" y="509588"/>
            <a:ext cx="4532312" cy="2549525"/>
          </a:xfrm>
          <a:prstGeom prst="rect">
            <a:avLst/>
          </a:prstGeom>
        </p:spPr>
        <p:txBody>
          <a:bodyPr/>
          <a:lstStyle/>
          <a:p/>
        </p:txBody>
      </p:sp>
      <p:sp>
        <p:nvSpPr>
          <p:cNvPr id="311" name="Shape 311"/>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Then it comes </a:t>
            </a:r>
            <a:r>
              <a:rPr lang="en-US" altLang="zh-CN" sz="1400" spc="140" dirty="0" err="1" smtClean="0">
                <a:latin typeface="微软雅黑" panose="020B0503020204020204" charset="-122"/>
                <a:ea typeface="微软雅黑" panose="020B0503020204020204" charset="-122"/>
                <a:cs typeface="微软雅黑" panose="020B0503020204020204" charset="-122"/>
                <a:sym typeface="Calibri" panose="020F0502020204030204"/>
              </a:rPr>
              <a:t>to“almighty</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 </a:t>
            </a:r>
            <a:r>
              <a:rPr lang="en-US" altLang="zh-CN" sz="1400" spc="140" dirty="0" err="1" smtClean="0">
                <a:latin typeface="微软雅黑" panose="020B0503020204020204" charset="-122"/>
                <a:ea typeface="微软雅黑" panose="020B0503020204020204" charset="-122"/>
                <a:cs typeface="微软雅黑" panose="020B0503020204020204" charset="-122"/>
                <a:sym typeface="Calibri" panose="020F0502020204030204"/>
              </a:rPr>
              <a:t>image”.what’s</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 What's the difference in image of Reno3? </a:t>
            </a:r>
            <a:endParaRPr lang="en-US" altLang="zh-CN" sz="1400" spc="140" dirty="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When it comes to the image function of mobile phone, we all know that the type of camera is nothing more than front camera and rear camera. The front camera is mainly used for selfies, and the rear camera mainly shoots landscapes, portraits, and videos. </a:t>
            </a:r>
            <a:endPar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Therefore, since it is "Almighty Image", the two conditions of “excellent selfie" and “excellent rear camera" must be met.</a:t>
            </a:r>
            <a:endPar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 name="Shape 310"/>
          <p:cNvSpPr>
            <a:spLocks noGrp="1" noRot="1" noChangeAspect="1"/>
          </p:cNvSpPr>
          <p:nvPr>
            <p:ph type="sldImg"/>
          </p:nvPr>
        </p:nvSpPr>
        <p:spPr>
          <a:xfrm>
            <a:off x="2697163" y="509588"/>
            <a:ext cx="4532312" cy="2549525"/>
          </a:xfrm>
          <a:prstGeom prst="rect">
            <a:avLst/>
          </a:prstGeom>
        </p:spPr>
        <p:txBody>
          <a:bodyPr/>
          <a:lstStyle/>
          <a:p/>
        </p:txBody>
      </p:sp>
      <p:sp>
        <p:nvSpPr>
          <p:cNvPr id="311" name="Shape 311"/>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800" b="0" i="0" dirty="0" smtClean="0">
              <a:effectLst/>
              <a:latin typeface="+mn-lt"/>
              <a:ea typeface="+mn-ea"/>
              <a:cs typeface="+mn-cs"/>
              <a:sym typeface="微软雅黑" panose="020B0503020204020204" charset="-122"/>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When we talk about selfie, Selfie effect has always been a big demand for mobile phone camera function for a long time.</a:t>
            </a:r>
            <a:b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b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OPPO is the leader of beauty selfie. An excellent selfie phone is definitely attractive to consumers.</a:t>
            </a:r>
            <a:b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b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Question: So what kind of mobile phone is considered “an excellent selfie phone”?</a:t>
            </a:r>
            <a:b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b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As people's lifestyles change, there is a growing demand for selfies: clear, high pixel; bright selfies at night; we used to take photos, now there are many users like playing videos which requires portraits.</a:t>
            </a:r>
            <a:endPar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Therefore, a good selfie phone means higher selfie pixel, good performance at night, and outstanding video portrait feature.</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381000" y="685800"/>
            <a:ext cx="6096000" cy="3429000"/>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a:t>
            </a:r>
            <a:r>
              <a:rPr lang="zh-CN" altLang="en-US" dirty="0" smtClean="0"/>
              <a:t>参考讲解</a:t>
            </a:r>
            <a:r>
              <a:rPr lang="en-US" altLang="zh-CN" dirty="0" smtClean="0"/>
              <a:t>】</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we said "the highest front pixel“</a:t>
            </a:r>
            <a:endPar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The Reno3 is equipped with a 44MP </a:t>
            </a:r>
            <a:r>
              <a:rPr lang="en-US" altLang="zh-CN" sz="14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Ultra Clear Front camera which</a:t>
            </a:r>
            <a:r>
              <a:rPr lang="en-US" altLang="zh-CN" sz="1400" baseline="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 is the </a:t>
            </a:r>
            <a:r>
              <a:rPr lang="en-US" altLang="zh-CN" sz="14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highest pixel in the industry, It can tell</a:t>
            </a:r>
            <a:r>
              <a:rPr lang="en-US" altLang="zh-CN" sz="1400" baseline="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 more</a:t>
            </a:r>
            <a:r>
              <a:rPr lang="en-US" altLang="zh-CN" sz="14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 details, restore more facial textures and jewelry details, you</a:t>
            </a:r>
            <a:r>
              <a:rPr lang="en-US" altLang="zh-CN" sz="1400" baseline="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 can</a:t>
            </a:r>
            <a:r>
              <a:rPr lang="en-US" altLang="zh-CN" sz="14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 enlarge selfies taken by different mobile phones to observe eyebrows for comparison. Whether it's a selfie or a video, the front camera can output the best look of the user. </a:t>
            </a:r>
            <a:endParaRPr lang="en-US" altLang="zh-CN" sz="14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4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Of course good selfies</a:t>
            </a:r>
            <a:r>
              <a:rPr lang="en-US" altLang="zh-CN" sz="1400" baseline="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 </a:t>
            </a:r>
            <a:r>
              <a:rPr lang="en-US" altLang="zh-CN" sz="14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is not just pixel enhancement.</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Nowadays, people have more and more activities at night, parties, bars, and meet friends who haven't seen each other for a long time. What if I want to take a selfie but the lights are too dark?</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Reno3</a:t>
            </a:r>
            <a:r>
              <a:rPr lang="en-US" altLang="zh-CN" sz="1400" spc="140" baseline="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is newly equipped with ultra night selfie camera so the selfie at night is also very clear, which meets the needs of people at night.</a:t>
            </a:r>
            <a:endPar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Rone3 is equipped with MTK P90 processor which has an independent NPU unit and powerful AI capabilities for multi-frame composition. With the highest front pixel of the 44MP industry, the nighttime selfies are clearer.</a:t>
            </a:r>
            <a:endPar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when you take selfie at night, it’s annoying that the lights are too bright and blur the face? Reno3's ultra night selfie camera supports face protection algorithm. It picks key characteristics for comparison through facial recognition and makes night selfie more natural.</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It can be called excellent </a:t>
            </a: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selfie </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performance</a:t>
            </a: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 at night.</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The front camera is optimized not only for photos, but also for videos.</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the independent NPU unit of MTK P90 processor can support </a:t>
            </a:r>
            <a:r>
              <a:rPr lang="en-US" altLang="zh-CN" dirty="0" smtClean="0"/>
              <a:t>Video </a:t>
            </a:r>
            <a:r>
              <a:rPr lang="en-US" altLang="zh-CN" dirty="0" err="1" smtClean="0"/>
              <a:t>bokeh</a:t>
            </a:r>
            <a:r>
              <a:rPr lang="en-US" altLang="zh-CN" dirty="0" smtClean="0"/>
              <a:t> in Selfie </a:t>
            </a:r>
            <a:r>
              <a:rPr lang="en-US" altLang="zh-CN" dirty="0" err="1" smtClean="0"/>
              <a:t>Camera.</a:t>
            </a:r>
            <a:r>
              <a:rPr lang="en-US" altLang="zh-CN" sz="1400" spc="140" dirty="0" err="1" smtClean="0">
                <a:latin typeface="微软雅黑" panose="020B0503020204020204" charset="-122"/>
                <a:ea typeface="微软雅黑" panose="020B0503020204020204" charset="-122"/>
                <a:cs typeface="微软雅黑" panose="020B0503020204020204" charset="-122"/>
                <a:sym typeface="Calibri" panose="020F0502020204030204"/>
              </a:rPr>
              <a:t>It</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 can provide users with a video blurring experience comparable to SLR, highlight the main body of the character, and give users a movie-level shooting effect. The pre-video blur effect </a:t>
            </a:r>
            <a:r>
              <a:rPr lang="en-US" altLang="zh-CN" sz="1400" dirty="0" smtClean="0">
                <a:solidFill>
                  <a:srgbClr val="FFFFFF"/>
                </a:solidFill>
                <a:latin typeface="微软雅黑 Light" panose="020B0502040204020203" pitchFamily="34" charset="-122"/>
                <a:ea typeface="微软雅黑 Light" panose="020B0502040204020203" pitchFamily="34" charset="-122"/>
              </a:rPr>
              <a:t>can be applied only to a single person,</a:t>
            </a:r>
            <a:r>
              <a:rPr lang="en-US" altLang="zh-CN" sz="1400" baseline="0" dirty="0" smtClean="0">
                <a:solidFill>
                  <a:srgbClr val="FFFFFF"/>
                </a:solidFill>
                <a:latin typeface="微软雅黑 Light" panose="020B0502040204020203" pitchFamily="34" charset="-122"/>
                <a:ea typeface="微软雅黑 Light" panose="020B0502040204020203" pitchFamily="34" charset="-122"/>
              </a:rPr>
              <a:t> which </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bringing the real c-bit experience to the user.</a:t>
            </a:r>
            <a:endParaRPr lang="zh-CN" altLang="en-US"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In addition, the industry's highest front pixel 44MP makes the video shooting more clear and highlights the portrait.</a:t>
            </a:r>
            <a:endParaRPr lang="zh-CN" altLang="en-US"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Meanwhile, OPPO is still the only brand with video </a:t>
            </a:r>
            <a:r>
              <a:rPr lang="en-US" altLang="zh-CN" sz="1400" spc="140" dirty="0" err="1" smtClean="0">
                <a:latin typeface="微软雅黑" panose="020B0503020204020204" charset="-122"/>
                <a:ea typeface="微软雅黑" panose="020B0503020204020204" charset="-122"/>
                <a:cs typeface="微软雅黑" panose="020B0503020204020204" charset="-122"/>
                <a:sym typeface="Calibri" panose="020F0502020204030204"/>
              </a:rPr>
              <a:t>bokeh</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 in selfie camera in the same price range.</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sz="1400" spc="140" dirty="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 name="Shape 369"/>
          <p:cNvSpPr>
            <a:spLocks noGrp="1" noRot="1" noChangeAspect="1"/>
          </p:cNvSpPr>
          <p:nvPr>
            <p:ph type="sldImg"/>
          </p:nvPr>
        </p:nvSpPr>
        <p:spPr>
          <a:xfrm>
            <a:off x="381000" y="685800"/>
            <a:ext cx="6096000" cy="3429000"/>
          </a:xfrm>
          <a:prstGeom prst="rect">
            <a:avLst/>
          </a:prstGeom>
        </p:spPr>
        <p:txBody>
          <a:bodyPr/>
          <a:lstStyle/>
          <a:p/>
        </p:txBody>
      </p:sp>
      <p:sp>
        <p:nvSpPr>
          <p:cNvPr id="370" name="Shape 370"/>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18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So those are the  features of selfie camera features. lets make comparison of the selfie camera with others.</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The main competitors of Reno3 are vivo S1Pro</a:t>
            </a:r>
            <a:r>
              <a:rPr lang="zh-CN" altLang="en-US" sz="1400" spc="140" dirty="0" smtClean="0">
                <a:latin typeface="微软雅黑" panose="020B0503020204020204" charset="-122"/>
                <a:ea typeface="微软雅黑" panose="020B0503020204020204" charset="-122"/>
                <a:cs typeface="微软雅黑" panose="020B0503020204020204" charset="-122"/>
                <a:sym typeface="Calibri" panose="020F0502020204030204"/>
              </a:rPr>
              <a:t>、</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V17</a:t>
            </a:r>
            <a:r>
              <a:rPr lang="en-US" altLang="zh-CN"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and </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Samsung A51.  </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We have higher front pixel better night shoot and excellent portrait through video </a:t>
            </a:r>
            <a:r>
              <a:rPr lang="en-US" altLang="zh-CN" sz="1400" spc="140" dirty="0" err="1" smtClean="0">
                <a:latin typeface="微软雅黑" panose="020B0503020204020204" charset="-122"/>
                <a:ea typeface="微软雅黑" panose="020B0503020204020204" charset="-122"/>
                <a:cs typeface="微软雅黑" panose="020B0503020204020204" charset="-122"/>
                <a:sym typeface="Calibri" panose="020F0502020204030204"/>
              </a:rPr>
              <a:t>bokeh</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a:t>
            </a:r>
            <a:r>
              <a:rPr lang="zh-CN" altLang="en-US" sz="1400" spc="140" dirty="0" smtClean="0">
                <a:latin typeface="微软雅黑" panose="020B0503020204020204" charset="-122"/>
                <a:ea typeface="微软雅黑" panose="020B0503020204020204" charset="-122"/>
                <a:cs typeface="微软雅黑" panose="020B0503020204020204" charset="-122"/>
                <a:sym typeface="Calibri" panose="020F0502020204030204"/>
              </a:rPr>
              <a:t> </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Highest Pixel </a:t>
            </a:r>
            <a:r>
              <a:rPr lang="zh-CN" altLang="en-US" baseline="0" dirty="0" smtClean="0"/>
              <a:t>，</a:t>
            </a:r>
            <a:r>
              <a:rPr lang="en-US" altLang="zh-CN" baseline="0" dirty="0" smtClean="0"/>
              <a:t>Best Night Shot</a:t>
            </a:r>
            <a:r>
              <a:rPr lang="zh-CN" altLang="en-US" baseline="0" dirty="0" smtClean="0"/>
              <a:t>，</a:t>
            </a:r>
            <a:r>
              <a:rPr lang="en-US" altLang="zh-CN" baseline="0" dirty="0" smtClean="0"/>
              <a:t>Excellent portrait</a:t>
            </a:r>
            <a:endParaRPr lang="en-US" altLang="zh-CN" baseline="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So we can come to the conclusion</a:t>
            </a:r>
            <a:r>
              <a:rPr lang="zh-CN" altLang="en-US" sz="1400" spc="140" dirty="0" smtClean="0">
                <a:latin typeface="微软雅黑" panose="020B0503020204020204" charset="-122"/>
                <a:ea typeface="微软雅黑" panose="020B0503020204020204" charset="-122"/>
                <a:cs typeface="微软雅黑" panose="020B0503020204020204" charset="-122"/>
                <a:sym typeface="Calibri" panose="020F0502020204030204"/>
              </a:rPr>
              <a:t>：</a:t>
            </a: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Reno3 is the best selfie phone in the same price range.</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 name="Shape 757"/>
          <p:cNvSpPr>
            <a:spLocks noGrp="1" noRot="1" noChangeAspect="1"/>
          </p:cNvSpPr>
          <p:nvPr>
            <p:ph type="sldImg"/>
          </p:nvPr>
        </p:nvSpPr>
        <p:spPr>
          <a:xfrm>
            <a:off x="2697163" y="509588"/>
            <a:ext cx="4532312" cy="2549525"/>
          </a:xfrm>
          <a:prstGeom prst="rect">
            <a:avLst/>
          </a:prstGeom>
        </p:spPr>
        <p:txBody>
          <a:bodyPr/>
          <a:lstStyle/>
          <a:p/>
        </p:txBody>
      </p:sp>
      <p:sp>
        <p:nvSpPr>
          <p:cNvPr id="758" name="Shape 758"/>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The promotion of front camera is mainly to meet people’s demand for selfies. From the perspective of the development of the mobile phone industry, rear camera is also important. Compared with selfie, people have higher expectations for rear cameras. They focus on that whether rear camera can take photos clear in the daytime, bright at night, clear in a distance, even can take stable video or not. So if Reno3 can meet these requirements we can say it has excellent rear camera.</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18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Let’s have a look at Zoom</a:t>
            </a:r>
            <a:r>
              <a:rPr lang="en-US" altLang="zh-CN" baseline="0" dirty="0" smtClean="0"/>
              <a:t> 	</a:t>
            </a:r>
            <a:r>
              <a:rPr lang="en-US" altLang="zh-CN" baseline="0" dirty="0" err="1" smtClean="0"/>
              <a:t>Quadcam</a:t>
            </a:r>
            <a:r>
              <a:rPr lang="en-US" altLang="zh-CN" baseline="0" dirty="0" smtClean="0"/>
              <a:t>.</a:t>
            </a:r>
            <a:endParaRPr lang="en-US" altLang="zh-CN" baseline="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From top to bottom:</a:t>
            </a:r>
            <a:r>
              <a:rPr lang="zh-CN" altLang="en-US" dirty="0" smtClean="0"/>
              <a:t> </a:t>
            </a:r>
            <a:r>
              <a:rPr lang="en-US" altLang="zh-CN" sz="1400" spc="100" dirty="0" smtClean="0"/>
              <a:t>13MP Telephoto lens\48MP Primary lens\8MP Ultra Wide-angle lens</a:t>
            </a:r>
            <a:r>
              <a:rPr lang="en-US" altLang="zh-CN" dirty="0" smtClean="0"/>
              <a:t>\</a:t>
            </a:r>
            <a:r>
              <a:rPr lang="en-US" altLang="zh-CN" sz="1400" spc="100" dirty="0" smtClean="0"/>
              <a:t>2MP  Black-and-white lens.</a:t>
            </a:r>
            <a:endParaRPr lang="en-US" altLang="zh-CN" sz="1400" spc="10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sz="1400" spc="10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1400" spc="100" dirty="0" smtClean="0"/>
              <a:t>Zoom\clear\bright\portrait\</a:t>
            </a:r>
            <a:r>
              <a:rPr lang="en-US" sz="1400" spc="140" dirty="0" smtClean="0">
                <a:sym typeface="微软雅黑" panose="020B0503020204020204" charset="-122"/>
              </a:rPr>
              <a:t>e</a:t>
            </a:r>
            <a:r>
              <a:rPr lang="en-US" altLang="zh-CN" dirty="0" smtClean="0">
                <a:sym typeface="微软雅黑" panose="020B0503020204020204" charset="-122"/>
              </a:rPr>
              <a:t>xtreme scene……the</a:t>
            </a:r>
            <a:r>
              <a:rPr lang="en-US" altLang="zh-CN" baseline="0" dirty="0" smtClean="0">
                <a:sym typeface="微软雅黑" panose="020B0503020204020204" charset="-122"/>
              </a:rPr>
              <a:t> camera can meet different kind of scenes.</a:t>
            </a:r>
            <a:endParaRPr lang="en-US" altLang="zh-CN" baseline="0" dirty="0" smtClean="0">
              <a:sym typeface="微软雅黑" panose="020B0503020204020204" charset="-122"/>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baseline="0" dirty="0" smtClean="0">
                <a:sym typeface="微软雅黑" panose="020B0503020204020204" charset="-122"/>
              </a:rPr>
              <a:t>There’s no doubt that we call it almighty Zoom </a:t>
            </a:r>
            <a:r>
              <a:rPr lang="en-US" baseline="0" dirty="0" err="1" smtClean="0">
                <a:sym typeface="微软雅黑" panose="020B0503020204020204" charset="-122"/>
              </a:rPr>
              <a:t>Quadcam</a:t>
            </a:r>
            <a:r>
              <a:rPr lang="en-US" baseline="0" dirty="0" smtClean="0">
                <a:sym typeface="微软雅黑" panose="020B0503020204020204" charset="-122"/>
              </a:rPr>
              <a:t>.</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What</a:t>
            </a:r>
            <a:r>
              <a:rPr lang="en-US" baseline="0" dirty="0" smtClean="0"/>
              <a:t> feature does </a:t>
            </a:r>
            <a:r>
              <a:rPr lang="en-US" altLang="zh-CN" baseline="0" dirty="0" smtClean="0">
                <a:sym typeface="微软雅黑" panose="020B0503020204020204" charset="-122"/>
              </a:rPr>
              <a:t>almighty Zoom </a:t>
            </a:r>
            <a:r>
              <a:rPr lang="en-US" altLang="zh-CN" baseline="0" dirty="0" err="1" smtClean="0">
                <a:sym typeface="微软雅黑" panose="020B0503020204020204" charset="-122"/>
              </a:rPr>
              <a:t>Quadcam</a:t>
            </a:r>
            <a:r>
              <a:rPr lang="en-US" altLang="zh-CN" baseline="0" dirty="0" smtClean="0">
                <a:sym typeface="微软雅黑" panose="020B0503020204020204" charset="-122"/>
              </a:rPr>
              <a:t> have?</a:t>
            </a: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16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How can we get clear image</a:t>
            </a:r>
            <a:r>
              <a:rPr lang="en-US" altLang="zh-CN" baseline="0" dirty="0" smtClean="0"/>
              <a:t> in the daytime?</a:t>
            </a:r>
            <a:endParaRPr lang="en-US" altLang="zh-CN"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Maybe you think of high pixel.  </a:t>
            </a: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Reno3 achieves</a:t>
            </a:r>
            <a:r>
              <a:rPr lang="en-US" altLang="zh-CN" baseline="0" dirty="0" smtClean="0"/>
              <a:t> extreme </a:t>
            </a:r>
            <a:r>
              <a:rPr lang="en-US" altLang="zh-CN" baseline="0" dirty="0" err="1" smtClean="0"/>
              <a:t>clarity.Besides</a:t>
            </a:r>
            <a:r>
              <a:rPr lang="en-US" altLang="zh-CN" baseline="0" dirty="0" smtClean="0"/>
              <a:t> the hardware 48MP </a:t>
            </a:r>
            <a:r>
              <a:rPr lang="en-US" altLang="zh-CN" sz="1400" spc="100" dirty="0" smtClean="0"/>
              <a:t>Primary lens, it can output</a:t>
            </a:r>
            <a:r>
              <a:rPr lang="en-US" altLang="zh-CN" sz="1400" spc="100" baseline="0" dirty="0" smtClean="0"/>
              <a:t> </a:t>
            </a:r>
            <a:r>
              <a:rPr lang="en-US" altLang="zh-CN" sz="1400" spc="100" dirty="0" smtClean="0">
                <a:latin typeface="微软雅黑" panose="020B0503020204020204" charset="-122"/>
                <a:ea typeface="微软雅黑" panose="020B0503020204020204" charset="-122"/>
                <a:cs typeface="微软雅黑" panose="020B0503020204020204" charset="-122"/>
                <a:sym typeface="Calibri" panose="020F0502020204030204"/>
              </a:rPr>
              <a:t>Ultra Clear 108MP Image</a:t>
            </a:r>
            <a:r>
              <a:rPr lang="en-US" altLang="zh-CN" sz="1400" spc="100" baseline="0" dirty="0" smtClean="0">
                <a:latin typeface="微软雅黑" panose="020B0503020204020204" charset="-122"/>
                <a:ea typeface="微软雅黑" panose="020B0503020204020204" charset="-122"/>
                <a:cs typeface="微软雅黑" panose="020B0503020204020204" charset="-122"/>
                <a:sym typeface="Calibri" panose="020F0502020204030204"/>
              </a:rPr>
              <a:t> which is the clearest effect in the same price range.</a:t>
            </a:r>
            <a:endParaRPr lang="en-US" altLang="zh-CN" sz="1400" spc="10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T</a:t>
            </a:r>
            <a:r>
              <a:rPr lang="en-US" altLang="zh-CN" baseline="0" dirty="0" smtClean="0"/>
              <a:t>he highest pixel</a:t>
            </a:r>
            <a:r>
              <a:rPr lang="en-US" altLang="zh-CN" baseline="0" dirty="0" smtClean="0">
                <a:solidFill>
                  <a:srgbClr val="FFFFFF"/>
                </a:solidFill>
                <a:latin typeface="微软雅黑 Light" panose="020B0502040204020203" pitchFamily="34" charset="-122"/>
                <a:ea typeface="微软雅黑 Light" panose="020B0502040204020203" pitchFamily="34" charset="-122"/>
              </a:rPr>
              <a:t>:</a:t>
            </a:r>
            <a:r>
              <a:rPr lang="en-US" altLang="zh-CN" dirty="0" smtClean="0">
                <a:solidFill>
                  <a:srgbClr val="FFFFFF"/>
                </a:solidFill>
                <a:latin typeface="微软雅黑 Light" panose="020B0502040204020203" pitchFamily="34" charset="-122"/>
                <a:ea typeface="微软雅黑 Light" panose="020B0502040204020203" pitchFamily="34" charset="-122"/>
              </a:rPr>
              <a:t>48MP Primary camera with ultra-high image resolution , using ultra-resolution algorithm, rebuilding images up to 108MP.</a:t>
            </a:r>
            <a:endParaRPr kumimoji="0" lang="zh-CN" altLang="en-US" sz="1400" i="0" u="none" strike="noStrike" cap="none" spc="0" normalizeH="0" baseline="0" dirty="0" smtClean="0">
              <a:ln>
                <a:noFill/>
              </a:ln>
              <a:solidFill>
                <a:srgbClr val="FFFFFF"/>
              </a:solidFill>
              <a:effectLst/>
              <a:uFillTx/>
              <a:latin typeface="微软雅黑 Light" panose="020B0502040204020203" pitchFamily="34" charset="-122"/>
              <a:ea typeface="微软雅黑 Light" panose="020B0502040204020203" pitchFamily="3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The unique feature:Reno3 series</a:t>
            </a:r>
            <a:r>
              <a:rPr lang="en-US" altLang="zh-CN" baseline="0" dirty="0" smtClean="0"/>
              <a:t> is the only one which can output</a:t>
            </a:r>
            <a:r>
              <a:rPr lang="en-US" altLang="zh-CN" dirty="0" smtClean="0">
                <a:solidFill>
                  <a:srgbClr val="FFFFFF"/>
                </a:solidFill>
                <a:latin typeface="微软雅黑 Light" panose="020B0502040204020203" pitchFamily="34" charset="-122"/>
                <a:ea typeface="微软雅黑 Light" panose="020B0502040204020203" pitchFamily="34" charset="-122"/>
              </a:rPr>
              <a:t> photos up to 108MP in the same price range.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You</a:t>
            </a:r>
            <a:r>
              <a:rPr lang="en-US" altLang="zh-CN" baseline="0" dirty="0" smtClean="0"/>
              <a:t> can print the poster directly with photos output by Reno3.</a:t>
            </a:r>
            <a:endParaRPr lang="en-US" altLang="zh-CN" dirty="0"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baseline="0" dirty="0" smtClean="0"/>
              <a:t>Ultra Clear 108MP Image </a:t>
            </a:r>
            <a:r>
              <a:rPr lang="en-US" altLang="zh-CN" baseline="0" dirty="0" smtClean="0"/>
              <a:t>can ensure the clarity.</a:t>
            </a:r>
            <a:endParaRPr lang="en-US" altLang="zh-CN"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On the way home after work, going out for a dinner\hanging out at night. There are many scenarios people want to take photo. While the light is too dark to shot clearly at night.</a:t>
            </a:r>
            <a:endParaRPr lang="en-US" altLang="zh-CN" baseline="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The rear camera has not only ultra night mode but also ultra dark mode. </a:t>
            </a:r>
            <a:r>
              <a:rPr lang="en-US" altLang="zh-CN" dirty="0" err="1" smtClean="0">
                <a:solidFill>
                  <a:srgbClr val="FFFFFF"/>
                </a:solidFill>
                <a:latin typeface="微软雅黑 Light" panose="020B0502040204020203" pitchFamily="34" charset="-122"/>
                <a:ea typeface="微软雅黑 Light" panose="020B0502040204020203" pitchFamily="34" charset="-122"/>
              </a:rPr>
              <a:t>Indepenfent</a:t>
            </a:r>
            <a:r>
              <a:rPr lang="en-US" altLang="zh-CN" dirty="0" smtClean="0">
                <a:solidFill>
                  <a:srgbClr val="FFFFFF"/>
                </a:solidFill>
                <a:latin typeface="微软雅黑 Light" panose="020B0502040204020203" pitchFamily="34" charset="-122"/>
                <a:ea typeface="微软雅黑 Light" panose="020B0502040204020203" pitchFamily="34" charset="-122"/>
              </a:rPr>
              <a:t> NPU supports  AI algorithm</a:t>
            </a:r>
            <a:r>
              <a:rPr lang="en-US" altLang="zh-CN" baseline="0" dirty="0" smtClean="0">
                <a:solidFill>
                  <a:srgbClr val="FFFFFF"/>
                </a:solidFill>
                <a:latin typeface="微软雅黑 Light" panose="020B0502040204020203" pitchFamily="34" charset="-122"/>
                <a:ea typeface="微软雅黑 Light" panose="020B0502040204020203" pitchFamily="34" charset="-122"/>
              </a:rPr>
              <a:t> accelerate.</a:t>
            </a:r>
            <a:r>
              <a:rPr lang="en-US" altLang="zh-CN" dirty="0" smtClean="0">
                <a:solidFill>
                  <a:srgbClr val="FFFFFF"/>
                </a:solidFill>
                <a:latin typeface="微软雅黑 Light" panose="020B0502040204020203" pitchFamily="34" charset="-122"/>
                <a:ea typeface="微软雅黑 Light" panose="020B0502040204020203" pitchFamily="34" charset="-122"/>
              </a:rPr>
              <a:t> </a:t>
            </a:r>
            <a:r>
              <a:rPr lang="en-US" altLang="zh-CN" baseline="0" dirty="0" smtClean="0"/>
              <a:t>D</a:t>
            </a:r>
            <a:r>
              <a:rPr lang="en-US" altLang="zh-CN" dirty="0" smtClean="0"/>
              <a:t>elivering superb image effect in extremely dark scenarios, even in 1lux lighting environment .</a:t>
            </a: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Clear in the daytime ,bright at night. The rear camera of Reno3 nearly match all of demands of  taking photos.</a:t>
            </a: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zh-CN" altLang="en-US" dirty="0"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In addition to photography at anytime, it can also meet the requirements of photography in any distance. </a:t>
            </a:r>
            <a:endParaRPr dirty="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Firstly, Reno3 </a:t>
            </a:r>
            <a:r>
              <a:rPr lang="en-US" altLang="zh-CN" dirty="0" err="1" smtClean="0"/>
              <a:t>inherites</a:t>
            </a:r>
            <a:r>
              <a:rPr lang="en-US" altLang="zh-CN" baseline="0" dirty="0" smtClean="0"/>
              <a:t> OPPO's zoom technology</a:t>
            </a:r>
            <a:r>
              <a:rPr lang="zh-CN" altLang="en-US" dirty="0" smtClean="0"/>
              <a:t>，</a:t>
            </a:r>
            <a:r>
              <a:rPr lang="en-US" altLang="zh-CN" dirty="0" smtClean="0"/>
              <a:t>which supports </a:t>
            </a:r>
            <a:r>
              <a:rPr lang="nl-NL" altLang="zh-CN" sz="14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5</a:t>
            </a:r>
            <a:r>
              <a:rPr lang="en-US" altLang="zh-CN" sz="14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x </a:t>
            </a:r>
            <a:r>
              <a:rPr lang="nl-NL" altLang="zh-CN" sz="14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hybrid optical zoom</a:t>
            </a:r>
            <a:r>
              <a:rPr lang="zh-CN" altLang="nl-NL" sz="14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lang="nl-NL" altLang="zh-CN" sz="14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20x digital zoom. In addition,we </a:t>
            </a:r>
            <a:r>
              <a:rPr lang="en-US" altLang="zh-CN" sz="14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improve portrait effect and text clarity  with zoom. Through algorithm optimization, users can get a better and</a:t>
            </a:r>
            <a:r>
              <a:rPr lang="en-US" altLang="zh-CN" sz="1400" spc="127" baseline="0"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clearer </a:t>
            </a:r>
            <a:r>
              <a:rPr lang="en-US" altLang="zh-CN" sz="14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effect when taking</a:t>
            </a:r>
            <a:r>
              <a:rPr lang="en-US" altLang="zh-CN" sz="1400" spc="127" baseline="0"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photo of </a:t>
            </a:r>
            <a:r>
              <a:rPr lang="en-US" altLang="zh-CN" sz="14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people and texts with zoom.</a:t>
            </a:r>
            <a:endParaRPr lang="en-US" altLang="zh-CN" sz="14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9" name="Shape 729"/>
          <p:cNvSpPr>
            <a:spLocks noGrp="1" noRot="1" noChangeAspect="1"/>
          </p:cNvSpPr>
          <p:nvPr>
            <p:ph type="sldImg"/>
          </p:nvPr>
        </p:nvSpPr>
        <p:spPr>
          <a:xfrm>
            <a:off x="2697163" y="509588"/>
            <a:ext cx="4532312" cy="2549525"/>
          </a:xfrm>
          <a:prstGeom prst="rect">
            <a:avLst/>
          </a:prstGeom>
        </p:spPr>
        <p:txBody>
          <a:bodyPr/>
          <a:lstStyle/>
          <a:p/>
        </p:txBody>
      </p:sp>
      <p:sp>
        <p:nvSpPr>
          <p:cNvPr id="730" name="Shape 73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As for taking</a:t>
            </a:r>
            <a:r>
              <a:rPr lang="en-US" altLang="zh-CN" baseline="0" dirty="0" smtClean="0"/>
              <a:t> </a:t>
            </a:r>
            <a:r>
              <a:rPr lang="en-US" altLang="zh-CN" dirty="0" smtClean="0"/>
              <a:t>video, Reno2 has solved the hardest problem</a:t>
            </a:r>
            <a:r>
              <a:rPr lang="en-US" altLang="zh-CN" baseline="0" dirty="0" smtClean="0"/>
              <a:t> “shaking”.</a:t>
            </a:r>
            <a:r>
              <a:rPr lang="zh-CN" altLang="en-US" dirty="0" smtClean="0"/>
              <a:t> </a:t>
            </a:r>
            <a:r>
              <a:rPr lang="en-US" dirty="0" smtClean="0"/>
              <a:t>Reno2’s Ultra steady video can reduce shaking effectively and ensure the clarity of image.</a:t>
            </a:r>
            <a:r>
              <a:rPr lang="en-US" baseline="0" dirty="0" smtClean="0"/>
              <a:t> It’s well done on video.</a:t>
            </a:r>
            <a:endParaRPr lang="en-US" dirty="0"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9" name="Shape 729"/>
          <p:cNvSpPr>
            <a:spLocks noGrp="1" noRot="1" noChangeAspect="1"/>
          </p:cNvSpPr>
          <p:nvPr>
            <p:ph type="sldImg"/>
          </p:nvPr>
        </p:nvSpPr>
        <p:spPr>
          <a:xfrm>
            <a:off x="2697163" y="509588"/>
            <a:ext cx="4532312" cy="2549525"/>
          </a:xfrm>
          <a:prstGeom prst="rect">
            <a:avLst/>
          </a:prstGeom>
        </p:spPr>
        <p:txBody>
          <a:bodyPr/>
          <a:lstStyle/>
          <a:p/>
        </p:txBody>
      </p:sp>
      <p:sp>
        <p:nvSpPr>
          <p:cNvPr id="730" name="Shape 73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Reno3</a:t>
            </a:r>
            <a:r>
              <a:rPr lang="en-US" baseline="0" dirty="0" smtClean="0"/>
              <a:t> makes a new breakthrough on taking </a:t>
            </a:r>
            <a:r>
              <a:rPr lang="en-US" baseline="0" dirty="0" err="1" smtClean="0"/>
              <a:t>video.It</a:t>
            </a:r>
            <a:r>
              <a:rPr lang="en-US" baseline="0" dirty="0" smtClean="0"/>
              <a:t> upgrades </a:t>
            </a:r>
            <a:r>
              <a:rPr lang="zh-CN" altLang="en-US" baseline="0" dirty="0" smtClean="0"/>
              <a:t> </a:t>
            </a:r>
            <a:r>
              <a:rPr lang="en-US" altLang="zh-CN" baseline="0" dirty="0" smtClean="0"/>
              <a:t>Ultra Steady Video to Ultra Steady </a:t>
            </a:r>
            <a:r>
              <a:rPr lang="en-US" altLang="zh-CN" baseline="0" dirty="0" err="1" smtClean="0"/>
              <a:t>Video+Ultra</a:t>
            </a:r>
            <a:r>
              <a:rPr lang="en-US" altLang="zh-CN" baseline="0" dirty="0" smtClean="0"/>
              <a:t> Steady Video Pro.</a:t>
            </a:r>
            <a:endParaRPr lang="en-US" altLang="zh-CN"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It can achieve wider footages and more stable videos through performs cropping on images taken with the wide angle camera. </a:t>
            </a:r>
            <a:endParaRPr lang="en-US" altLang="zh-CN"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Pay attention: Cause Ultra Steady Video Pro provides a more stable video shot so that Ultra Steady Video of Reno3 only support EIS. </a:t>
            </a:r>
            <a:r>
              <a:rPr lang="en-US" altLang="zh-CN" baseline="0" dirty="0" err="1" smtClean="0"/>
              <a:t>Therer’s</a:t>
            </a:r>
            <a:r>
              <a:rPr lang="en-US" altLang="zh-CN" baseline="0" dirty="0" smtClean="0"/>
              <a:t> no OIS.</a:t>
            </a: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8" name="Shape 1158"/>
          <p:cNvSpPr>
            <a:spLocks noGrp="1" noRot="1" noChangeAspect="1"/>
          </p:cNvSpPr>
          <p:nvPr>
            <p:ph type="sldImg"/>
          </p:nvPr>
        </p:nvSpPr>
        <p:spPr>
          <a:xfrm>
            <a:off x="381000" y="685800"/>
            <a:ext cx="6096000" cy="3429000"/>
          </a:xfrm>
          <a:prstGeom prst="rect">
            <a:avLst/>
          </a:prstGeom>
        </p:spPr>
        <p:txBody>
          <a:bodyPr/>
          <a:lstStyle/>
          <a:p/>
        </p:txBody>
      </p:sp>
      <p:sp>
        <p:nvSpPr>
          <p:cNvPr id="1159" name="Shape 1159"/>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Ultra steady video </a:t>
            </a:r>
            <a:r>
              <a:rPr lang="en-US" altLang="zh-CN" baseline="0" dirty="0" smtClean="0"/>
              <a:t>of primary camera focus on</a:t>
            </a:r>
            <a:r>
              <a:rPr lang="en-US" altLang="zh-CN" dirty="0" smtClean="0"/>
              <a:t> clarity.</a:t>
            </a: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48MP high</a:t>
            </a:r>
            <a:r>
              <a:rPr lang="en-US" altLang="zh-CN" baseline="0" dirty="0" smtClean="0"/>
              <a:t> pixel with EIS ultra steady algorithm can be used for normal scenes such as pets\kids\fans.</a:t>
            </a:r>
            <a:r>
              <a:rPr lang="en-US" altLang="zh-CN" sz="2400" dirty="0" smtClean="0"/>
              <a:t> </a:t>
            </a:r>
            <a:endParaRPr lang="en-US" altLang="zh-CN" sz="240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240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dirty="0" smtClean="0"/>
              <a:t>Ultra steady video Pro of wide-angle camera focus on </a:t>
            </a:r>
            <a:r>
              <a:rPr lang="en-US" altLang="zh-CN" sz="2400" dirty="0" smtClean="0">
                <a:solidFill>
                  <a:srgbClr val="FFFFFF"/>
                </a:solidFill>
              </a:rPr>
              <a:t>width and stability. It</a:t>
            </a:r>
            <a:r>
              <a:rPr lang="en-US" altLang="zh-CN" sz="2400" baseline="0" dirty="0" smtClean="0">
                <a:solidFill>
                  <a:srgbClr val="FFFFFF"/>
                </a:solidFill>
              </a:rPr>
              <a:t> always be used for </a:t>
            </a:r>
            <a:r>
              <a:rPr lang="en-US" altLang="zh-CN" sz="1400" dirty="0" smtClean="0">
                <a:latin typeface="+mn-lt"/>
                <a:ea typeface="+mn-ea"/>
                <a:cs typeface="+mn-cs"/>
                <a:sym typeface="微软雅黑" panose="020B0503020204020204" charset="-122"/>
              </a:rPr>
              <a:t>outdoor scenery or scenes</a:t>
            </a:r>
            <a:r>
              <a:rPr lang="en-US" altLang="zh-CN" sz="1400" baseline="0" dirty="0" smtClean="0">
                <a:latin typeface="+mn-lt"/>
                <a:ea typeface="+mn-ea"/>
                <a:cs typeface="+mn-cs"/>
                <a:sym typeface="微软雅黑" panose="020B0503020204020204" charset="-122"/>
              </a:rPr>
              <a:t> with many people such as </a:t>
            </a:r>
            <a:r>
              <a:rPr lang="en-US" altLang="zh-CN" sz="2400" baseline="0" dirty="0" smtClean="0">
                <a:solidFill>
                  <a:srgbClr val="FFFFFF"/>
                </a:solidFill>
                <a:latin typeface="微软雅黑" panose="020B0503020204020204" charset="-122"/>
                <a:ea typeface="微软雅黑" panose="020B0503020204020204" charset="-122"/>
                <a:cs typeface="+mn-cs"/>
                <a:sym typeface="微软雅黑" panose="020B0503020204020204" charset="-122"/>
              </a:rPr>
              <a:t>s</a:t>
            </a:r>
            <a:r>
              <a:rPr lang="en-US" altLang="zh-CN" sz="2400" baseline="0" dirty="0" smtClean="0">
                <a:solidFill>
                  <a:srgbClr val="FFFFFF"/>
                </a:solidFill>
              </a:rPr>
              <a:t>elf-driving travel\outdoors </a:t>
            </a:r>
            <a:r>
              <a:rPr lang="en-US" altLang="zh-CN" sz="2400" u="none" spc="140" baseline="0" dirty="0" smtClean="0">
                <a:solidFill>
                  <a:srgbClr val="FFFFFF"/>
                </a:solidFill>
                <a:latin typeface="微软雅黑" panose="020B0503020204020204" charset="-122"/>
                <a:ea typeface="微软雅黑" panose="020B0503020204020204" charset="-122"/>
                <a:cs typeface="微软雅黑" panose="020B0503020204020204" charset="-122"/>
                <a:sym typeface="Calibri" panose="020F0502020204030204"/>
              </a:rPr>
              <a:t>teambuilding\lawn wedding party.</a:t>
            </a:r>
            <a:endParaRPr lang="en-US" altLang="zh-CN" sz="2400" u="none" spc="140" baseline="0" dirty="0" smtClean="0">
              <a:solidFill>
                <a:srgbClr val="FFFFFF"/>
              </a:solidFill>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2400" u="none" spc="140" baseline="0" dirty="0" smtClean="0">
              <a:solidFill>
                <a:srgbClr val="FFFFFF"/>
              </a:solidFill>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If the user wants to take a clearer footage, then we recommend him to use Ultra steady video , if the user needs more</a:t>
            </a:r>
            <a:r>
              <a:rPr lang="en-US" altLang="zh-CN" baseline="0" dirty="0" smtClean="0"/>
              <a:t> stable and </a:t>
            </a:r>
            <a:r>
              <a:rPr lang="en-US" altLang="zh-CN" dirty="0" smtClean="0"/>
              <a:t>wider footage, we recommend him to use </a:t>
            </a:r>
            <a:r>
              <a:rPr lang="en-US" altLang="zh-CN" sz="2400" dirty="0" smtClean="0"/>
              <a:t>Ultra steady video Pro </a:t>
            </a:r>
            <a:r>
              <a:rPr lang="en-US" altLang="zh-CN" dirty="0" smtClean="0"/>
              <a:t>.</a:t>
            </a:r>
            <a:endParaRPr lang="en-US" altLang="zh-CN" dirty="0"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 name="Shape 369"/>
          <p:cNvSpPr>
            <a:spLocks noGrp="1" noRot="1" noChangeAspect="1"/>
          </p:cNvSpPr>
          <p:nvPr>
            <p:ph type="sldImg"/>
          </p:nvPr>
        </p:nvSpPr>
        <p:spPr>
          <a:xfrm>
            <a:off x="381000" y="685800"/>
            <a:ext cx="6096000" cy="3429000"/>
          </a:xfrm>
          <a:prstGeom prst="rect">
            <a:avLst/>
          </a:prstGeom>
        </p:spPr>
        <p:txBody>
          <a:bodyPr/>
          <a:lstStyle/>
          <a:p/>
        </p:txBody>
      </p:sp>
      <p:sp>
        <p:nvSpPr>
          <p:cNvPr id="370" name="Shape 37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0" dirty="0" smtClean="0"/>
              <a:t>lets make comparison of rear</a:t>
            </a:r>
            <a:r>
              <a:rPr lang="en-US" altLang="zh-CN" b="0" baseline="0" dirty="0" smtClean="0"/>
              <a:t> </a:t>
            </a:r>
            <a:r>
              <a:rPr lang="en-US" altLang="zh-CN" b="0" dirty="0" smtClean="0"/>
              <a:t>camera with others</a:t>
            </a:r>
            <a:r>
              <a:rPr lang="en-US" altLang="zh-CN" b="0" baseline="0" dirty="0" smtClean="0"/>
              <a:t> in the same price range. We find that only we have Ultra steady video </a:t>
            </a:r>
            <a:r>
              <a:rPr lang="en-US" altLang="zh-CN" b="0" baseline="0" dirty="0" err="1" smtClean="0"/>
              <a:t>pro,ultra</a:t>
            </a:r>
            <a:r>
              <a:rPr lang="en-US" altLang="zh-CN" b="0" baseline="0" dirty="0" smtClean="0"/>
              <a:t> dark mode and 5x hybrid zoom.</a:t>
            </a:r>
            <a:endParaRPr lang="en-US" altLang="zh-CN" b="0"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As for zoom, others</a:t>
            </a:r>
            <a:r>
              <a:rPr lang="zh-CN" altLang="en-US" dirty="0" smtClean="0"/>
              <a:t>‘</a:t>
            </a:r>
            <a:r>
              <a:rPr lang="en-US" altLang="zh-CN" dirty="0" smtClean="0"/>
              <a:t> 10x digital magnification is through  the main camera, while our 20x digital is magnification is through the </a:t>
            </a:r>
            <a:r>
              <a:rPr lang="en-US" altLang="zh-CN" sz="1400" spc="100" dirty="0" smtClean="0"/>
              <a:t>telephoto lens</a:t>
            </a:r>
            <a:r>
              <a:rPr lang="en-US" altLang="zh-CN" dirty="0" smtClean="0"/>
              <a:t>. Our digital magnification  effect will be better.</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We</a:t>
            </a:r>
            <a:r>
              <a:rPr lang="en-US" altLang="zh-CN" baseline="0" dirty="0" smtClean="0"/>
              <a:t> </a:t>
            </a:r>
            <a:r>
              <a:rPr lang="en-US" altLang="zh-CN" dirty="0" smtClean="0"/>
              <a:t>are clearer</a:t>
            </a:r>
            <a:r>
              <a:rPr lang="en-US" altLang="zh-CN" baseline="0" dirty="0" smtClean="0"/>
              <a:t> </a:t>
            </a:r>
            <a:r>
              <a:rPr lang="en-US" altLang="zh-CN" dirty="0" smtClean="0"/>
              <a:t>during a day</a:t>
            </a:r>
            <a:r>
              <a:rPr lang="en-US" altLang="zh-CN" baseline="0" dirty="0" smtClean="0"/>
              <a:t>\brighter at night compared with other competitors.</a:t>
            </a:r>
            <a:r>
              <a:rPr lang="en-US" altLang="zh-CN" dirty="0" smtClean="0"/>
              <a:t> </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So</a:t>
            </a:r>
            <a:r>
              <a:rPr lang="en-US" altLang="zh-CN" baseline="0" dirty="0" smtClean="0"/>
              <a:t> we can say that Reno3 is the </a:t>
            </a:r>
            <a:r>
              <a:rPr lang="en-US" altLang="zh-CN" sz="1400" spc="0" baseline="0" dirty="0" smtClean="0"/>
              <a:t>b</a:t>
            </a:r>
            <a:r>
              <a:rPr lang="en-US" altLang="zh-CN" sz="1400" spc="0" dirty="0" smtClean="0"/>
              <a:t>est rear cameras phone in the same price range.</a:t>
            </a:r>
            <a:endParaRPr lang="en-US" altLang="zh-CN" dirty="0"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1" name="Shape 1141"/>
          <p:cNvSpPr>
            <a:spLocks noGrp="1" noRot="1" noChangeAspect="1"/>
          </p:cNvSpPr>
          <p:nvPr>
            <p:ph type="sldImg"/>
          </p:nvPr>
        </p:nvSpPr>
        <p:spPr>
          <a:xfrm>
            <a:off x="2697163" y="509588"/>
            <a:ext cx="4532312" cy="2549525"/>
          </a:xfrm>
          <a:prstGeom prst="rect">
            <a:avLst/>
          </a:prstGeom>
        </p:spPr>
        <p:txBody>
          <a:bodyPr/>
          <a:lstStyle/>
          <a:p/>
        </p:txBody>
      </p:sp>
      <p:sp>
        <p:nvSpPr>
          <p:cNvPr id="1142" name="Shape 1142"/>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Let's review the content of Almighty Image.</a:t>
            </a:r>
            <a:endParaRPr lang="zh-CN" altLang="en-US"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Firstly</a:t>
            </a:r>
            <a:r>
              <a:rPr lang="en-US" altLang="zh-CN" baseline="0" dirty="0" smtClean="0"/>
              <a:t>, </a:t>
            </a:r>
            <a:r>
              <a:rPr lang="en-US" altLang="zh-CN" dirty="0" smtClean="0"/>
              <a:t>Almighty Image=Excellent selfie(44MP </a:t>
            </a:r>
            <a:r>
              <a:rPr lang="en-US" altLang="zh-CN" sz="14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Ultra Clear Front camera</a:t>
            </a:r>
            <a:r>
              <a:rPr lang="en-US" altLang="zh-CN" dirty="0" smtClean="0"/>
              <a:t>)+Excellent rear camera(</a:t>
            </a:r>
            <a:r>
              <a:rPr lang="en-US" altLang="zh-CN" sz="1400" dirty="0" smtClean="0"/>
              <a:t>48MP </a:t>
            </a:r>
            <a:r>
              <a:rPr lang="en-US" altLang="zh-CN" sz="1400" dirty="0" err="1" smtClean="0"/>
              <a:t>Quadcam</a:t>
            </a:r>
            <a:r>
              <a:rPr lang="en-US" altLang="zh-CN" sz="1400" dirty="0" smtClean="0"/>
              <a:t>)</a:t>
            </a:r>
            <a:endParaRPr lang="zh-CN" altLang="en-US" sz="140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What’s the benefits of </a:t>
            </a:r>
            <a:r>
              <a:rPr lang="en-US" altLang="zh-CN" dirty="0" smtClean="0"/>
              <a:t>44MP </a:t>
            </a:r>
            <a:r>
              <a:rPr lang="en-US" altLang="zh-CN" sz="14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Ultra Clear Front camera</a:t>
            </a:r>
            <a:r>
              <a:rPr lang="en-US" altLang="zh-CN" dirty="0" smtClean="0"/>
              <a:t>? 44MP  highest  selfie  pixel</a:t>
            </a:r>
            <a:r>
              <a:rPr lang="en-US" altLang="zh-CN" baseline="0" dirty="0" smtClean="0"/>
              <a:t>\</a:t>
            </a:r>
            <a:r>
              <a:rPr lang="en-US" altLang="zh-CN" dirty="0" smtClean="0"/>
              <a:t>Ultra Night Mode in front camera\Video </a:t>
            </a:r>
            <a:r>
              <a:rPr lang="en-US" altLang="zh-CN" dirty="0" err="1" smtClean="0"/>
              <a:t>Bokeh</a:t>
            </a:r>
            <a:r>
              <a:rPr lang="en-US" altLang="zh-CN" dirty="0" smtClean="0"/>
              <a:t> in front camera. </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What’s the benefits of </a:t>
            </a:r>
            <a:r>
              <a:rPr lang="en-US" altLang="zh-CN" sz="1400" dirty="0" smtClean="0"/>
              <a:t>48MP </a:t>
            </a:r>
            <a:r>
              <a:rPr lang="en-US" altLang="zh-CN" sz="1400" dirty="0" err="1" smtClean="0"/>
              <a:t>Quadcam</a:t>
            </a:r>
            <a:r>
              <a:rPr lang="en-US" altLang="zh-CN" sz="1400" dirty="0" smtClean="0"/>
              <a:t>?</a:t>
            </a:r>
            <a:endParaRPr lang="en-US" altLang="zh-CN" baseline="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Ultra  Clear  108MP  Image\Ultra  Dark  Mode\5x </a:t>
            </a:r>
            <a:r>
              <a:rPr lang="en-US" altLang="zh-CN" dirty="0" err="1" smtClean="0"/>
              <a:t>Hybird</a:t>
            </a:r>
            <a:r>
              <a:rPr lang="en-US" altLang="zh-CN" dirty="0" smtClean="0"/>
              <a:t> Optical Zoom\Ultra  Steady  Video Pro.</a:t>
            </a: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As we all know</a:t>
            </a:r>
            <a:r>
              <a:rPr lang="zh-CN" altLang="en-US" dirty="0" smtClean="0"/>
              <a:t>，</a:t>
            </a:r>
            <a:r>
              <a:rPr lang="en-US" altLang="zh-CN" dirty="0" smtClean="0"/>
              <a:t>OPPO is always the pioneer</a:t>
            </a:r>
            <a:r>
              <a:rPr lang="en-US" altLang="zh-CN" baseline="0" dirty="0" smtClean="0"/>
              <a:t> and popularizer</a:t>
            </a:r>
            <a:r>
              <a:rPr lang="en-US" altLang="zh-CN" dirty="0" smtClean="0"/>
              <a:t> in the field of phone </a:t>
            </a:r>
            <a:r>
              <a:rPr lang="en-US" altLang="zh-CN" dirty="0" err="1" smtClean="0"/>
              <a:t>camera.Besides</a:t>
            </a:r>
            <a:r>
              <a:rPr lang="en-US" altLang="zh-CN" baseline="0" dirty="0" smtClean="0"/>
              <a:t> these functions, we also have Ultra Wide-Angle\3cm </a:t>
            </a:r>
            <a:r>
              <a:rPr lang="en-US" altLang="zh-CN" baseline="0" dirty="0" err="1" smtClean="0"/>
              <a:t>Macroshot</a:t>
            </a:r>
            <a:r>
              <a:rPr lang="en-US" altLang="zh-CN" baseline="0" dirty="0" smtClean="0"/>
              <a:t>\Zoom</a:t>
            </a:r>
            <a:r>
              <a:rPr lang="en-US" altLang="zh-CN" dirty="0" smtClean="0"/>
              <a:t> Video\Dazzle Color Mode\Soloop2.0……</a:t>
            </a:r>
            <a:endParaRPr lang="en-US" altLang="zh-CN"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Therefore, it can be said Almighty Image.</a:t>
            </a: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So we can use one sentence to summary almighty image:</a:t>
            </a:r>
            <a:endParaRPr lang="zh-CN" altLang="en-US"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Reno3 is the most almighty camera phone in the same price range.</a:t>
            </a:r>
            <a:endParaRPr lang="en-US" altLang="zh-CN" baseline="0" dirty="0"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 name="Shape 819"/>
          <p:cNvSpPr>
            <a:spLocks noGrp="1" noRot="1" noChangeAspect="1"/>
          </p:cNvSpPr>
          <p:nvPr>
            <p:ph type="sldImg"/>
          </p:nvPr>
        </p:nvSpPr>
        <p:spPr>
          <a:xfrm>
            <a:off x="381000" y="685800"/>
            <a:ext cx="6096000" cy="3429000"/>
          </a:xfrm>
          <a:prstGeom prst="rect">
            <a:avLst/>
          </a:prstGeom>
        </p:spPr>
        <p:txBody>
          <a:bodyPr/>
          <a:lstStyle/>
          <a:p/>
        </p:txBody>
      </p:sp>
      <p:sp>
        <p:nvSpPr>
          <p:cNvPr id="820" name="Shape 82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“Almighty Image” is the most important</a:t>
            </a:r>
            <a:r>
              <a:rPr lang="en-US" altLang="zh-CN" baseline="0" dirty="0" smtClean="0"/>
              <a:t> advantage of Reno3 Pro.</a:t>
            </a:r>
            <a:endParaRPr lang="en-US" altLang="zh-CN"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 Review Reno </a:t>
            </a:r>
            <a:r>
              <a:rPr lang="en-US" altLang="zh-CN" dirty="0" err="1" smtClean="0"/>
              <a:t>series</a:t>
            </a:r>
            <a:r>
              <a:rPr lang="en-US" altLang="zh-CN" baseline="0" dirty="0" err="1" smtClean="0"/>
              <a:t>,we</a:t>
            </a:r>
            <a:r>
              <a:rPr lang="en-US" altLang="zh-CN" baseline="0" dirty="0" smtClean="0"/>
              <a:t> always be </a:t>
            </a:r>
            <a:r>
              <a:rPr lang="en-US" altLang="zh-CN" baseline="0" dirty="0" err="1" smtClean="0"/>
              <a:t>pround</a:t>
            </a:r>
            <a:r>
              <a:rPr lang="en-US" altLang="zh-CN" baseline="0" dirty="0" smtClean="0"/>
              <a:t> of the appearance.</a:t>
            </a:r>
            <a:endParaRPr lang="en-US" altLang="zh-CN" baseline="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Reno3</a:t>
            </a:r>
            <a:r>
              <a:rPr lang="en-US" altLang="zh-CN" baseline="0" dirty="0" smtClean="0"/>
              <a:t> also have thin and light a</a:t>
            </a:r>
            <a:r>
              <a:rPr lang="en-US" altLang="zh-CN" dirty="0" smtClean="0"/>
              <a:t>ppearance</a:t>
            </a:r>
            <a:r>
              <a:rPr lang="en-US" altLang="zh-CN" baseline="0" dirty="0" smtClean="0"/>
              <a:t> as its core competence.</a:t>
            </a:r>
            <a:endParaRPr lang="en-US" altLang="zh-CN"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7" name="Shape 777"/>
          <p:cNvSpPr>
            <a:spLocks noGrp="1" noRot="1" noChangeAspect="1"/>
          </p:cNvSpPr>
          <p:nvPr>
            <p:ph type="sldImg"/>
          </p:nvPr>
        </p:nvSpPr>
        <p:spPr>
          <a:xfrm>
            <a:off x="381000" y="685800"/>
            <a:ext cx="6096000" cy="3429000"/>
          </a:xfrm>
          <a:prstGeom prst="rect">
            <a:avLst/>
          </a:prstGeom>
        </p:spPr>
        <p:txBody>
          <a:bodyPr/>
          <a:lstStyle/>
          <a:p/>
        </p:txBody>
      </p:sp>
      <p:sp>
        <p:nvSpPr>
          <p:cNvPr id="778" name="Shape 778"/>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marL="0" marR="0" lvl="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dirty="0" smtClean="0">
                <a:effectLst/>
                <a:latin typeface="+mn-lt"/>
                <a:ea typeface="+mn-ea"/>
                <a:cs typeface="+mn-cs"/>
                <a:sym typeface="微软雅黑" panose="020B0503020204020204" charset="-122"/>
              </a:rPr>
              <a:t>We admit that an heavy mobile phone will bring inconvenience to the life: when we use phone lying in the bed in the evening, holding up a cellphone for a long time during a concert to take pictures and video, watching movies on travel.</a:t>
            </a:r>
            <a:r>
              <a:rPr lang="en-US" altLang="zh-CN" sz="1400" baseline="0" dirty="0" smtClean="0">
                <a:effectLst/>
                <a:latin typeface="+mn-lt"/>
                <a:ea typeface="+mn-ea"/>
                <a:cs typeface="+mn-cs"/>
                <a:sym typeface="微软雅黑" panose="020B0503020204020204" charset="-122"/>
              </a:rPr>
              <a:t>.....W</a:t>
            </a:r>
            <a:r>
              <a:rPr lang="en-US" altLang="zh-CN" sz="1400" dirty="0" smtClean="0">
                <a:effectLst/>
                <a:latin typeface="+mn-lt"/>
                <a:ea typeface="+mn-ea"/>
                <a:cs typeface="+mn-cs"/>
                <a:sym typeface="微软雅黑" panose="020B0503020204020204" charset="-122"/>
              </a:rPr>
              <a:t>e often use</a:t>
            </a:r>
            <a:r>
              <a:rPr lang="en-US" altLang="zh-CN" sz="1400" baseline="0" dirty="0" smtClean="0">
                <a:effectLst/>
                <a:latin typeface="+mn-lt"/>
                <a:ea typeface="+mn-ea"/>
                <a:cs typeface="+mn-cs"/>
                <a:sym typeface="微软雅黑" panose="020B0503020204020204" charset="-122"/>
              </a:rPr>
              <a:t> </a:t>
            </a:r>
            <a:r>
              <a:rPr lang="en-US" altLang="zh-CN" sz="1400" dirty="0" smtClean="0">
                <a:effectLst/>
                <a:latin typeface="+mn-lt"/>
                <a:ea typeface="+mn-ea"/>
                <a:cs typeface="+mn-cs"/>
                <a:sym typeface="微软雅黑" panose="020B0503020204020204" charset="-122"/>
              </a:rPr>
              <a:t>mobile phone</a:t>
            </a:r>
            <a:r>
              <a:rPr lang="en-US" altLang="zh-CN" sz="1400" baseline="0" dirty="0" smtClean="0">
                <a:effectLst/>
                <a:latin typeface="+mn-lt"/>
                <a:ea typeface="+mn-ea"/>
                <a:cs typeface="+mn-cs"/>
                <a:sym typeface="微软雅黑" panose="020B0503020204020204" charset="-122"/>
              </a:rPr>
              <a:t> in these </a:t>
            </a:r>
            <a:r>
              <a:rPr lang="en-US" altLang="zh-CN" sz="1400" baseline="0" dirty="0" err="1" smtClean="0">
                <a:effectLst/>
                <a:latin typeface="+mn-lt"/>
                <a:ea typeface="+mn-ea"/>
                <a:cs typeface="+mn-cs"/>
                <a:sym typeface="微软雅黑" panose="020B0503020204020204" charset="-122"/>
              </a:rPr>
              <a:t>senarios</a:t>
            </a:r>
            <a:r>
              <a:rPr lang="en-US" altLang="zh-CN" sz="1400" baseline="0" dirty="0" smtClean="0">
                <a:effectLst/>
                <a:latin typeface="+mn-lt"/>
                <a:ea typeface="+mn-ea"/>
                <a:cs typeface="+mn-cs"/>
                <a:sym typeface="微软雅黑" panose="020B0503020204020204" charset="-122"/>
              </a:rPr>
              <a:t>. Holding hands for a long time will be tired, accidentally dropped your phone in your face. These </a:t>
            </a:r>
            <a:r>
              <a:rPr lang="en-US" altLang="zh-CN" sz="1400" dirty="0" smtClean="0">
                <a:effectLst/>
                <a:latin typeface="+mn-lt"/>
                <a:ea typeface="+mn-ea"/>
                <a:cs typeface="+mn-cs"/>
                <a:sym typeface="微软雅黑" panose="020B0503020204020204" charset="-122"/>
              </a:rPr>
              <a:t>experiences are not good. </a:t>
            </a:r>
            <a:endParaRPr lang="en-US" altLang="zh-CN" sz="1400" dirty="0" smtClean="0">
              <a:effectLst/>
              <a:latin typeface="+mn-lt"/>
              <a:ea typeface="+mn-ea"/>
              <a:cs typeface="+mn-cs"/>
              <a:sym typeface="微软雅黑" panose="020B0503020204020204" charset="-122"/>
            </a:endParaRPr>
          </a:p>
          <a:p>
            <a:pPr marL="0" marR="0" lvl="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400" dirty="0" smtClean="0">
              <a:effectLst/>
              <a:latin typeface="+mn-lt"/>
              <a:ea typeface="+mn-ea"/>
              <a:cs typeface="+mn-cs"/>
              <a:sym typeface="微软雅黑" panose="020B0503020204020204" charset="-122"/>
            </a:endParaRPr>
          </a:p>
          <a:p>
            <a:pPr marL="0" marR="0" lvl="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dirty="0" smtClean="0">
                <a:effectLst/>
                <a:latin typeface="+mn-lt"/>
                <a:ea typeface="+mn-ea"/>
                <a:cs typeface="+mn-cs"/>
                <a:sym typeface="微软雅黑" panose="020B0503020204020204" charset="-122"/>
              </a:rPr>
              <a:t>Since the user will have such a bad use experience, we have to find a way to solve the user's pain point problem.</a:t>
            </a:r>
            <a:endParaRPr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2" name="Shape 792"/>
          <p:cNvSpPr>
            <a:spLocks noGrp="1" noRot="1" noChangeAspect="1"/>
          </p:cNvSpPr>
          <p:nvPr>
            <p:ph type="sldImg"/>
          </p:nvPr>
        </p:nvSpPr>
        <p:spPr>
          <a:xfrm>
            <a:off x="2697163" y="509588"/>
            <a:ext cx="4532312" cy="2549525"/>
          </a:xfrm>
          <a:prstGeom prst="rect">
            <a:avLst/>
          </a:prstGeom>
        </p:spPr>
        <p:txBody>
          <a:bodyPr/>
          <a:lstStyle/>
          <a:p/>
        </p:txBody>
      </p:sp>
      <p:sp>
        <p:nvSpPr>
          <p:cNvPr id="793" name="Shape 793"/>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After</a:t>
            </a:r>
            <a:r>
              <a:rPr lang="en-US" altLang="zh-CN" baseline="0" dirty="0" smtClean="0"/>
              <a:t> analyzing the trend of electronic products, we find that in the electronics industry, advanced, fashion and flagship products are thinner and lighter. </a:t>
            </a:r>
            <a:r>
              <a:rPr lang="en-US" altLang="zh-CN" dirty="0" smtClean="0"/>
              <a:t>Such</a:t>
            </a:r>
            <a:r>
              <a:rPr lang="en-US" altLang="zh-CN" baseline="0" dirty="0" smtClean="0"/>
              <a:t> as </a:t>
            </a:r>
            <a:r>
              <a:rPr lang="en-US" altLang="zh-CN" dirty="0" smtClean="0"/>
              <a:t>MacBook Pro\Ultrathin LCD TV\flagship</a:t>
            </a:r>
            <a:r>
              <a:rPr lang="en-US" altLang="zh-CN" baseline="0" dirty="0" smtClean="0"/>
              <a:t> </a:t>
            </a:r>
            <a:r>
              <a:rPr lang="en-US" altLang="zh-CN" baseline="0" dirty="0" err="1" smtClean="0"/>
              <a:t>moble</a:t>
            </a:r>
            <a:r>
              <a:rPr lang="en-US" altLang="zh-CN" baseline="0" dirty="0" smtClean="0"/>
              <a:t> phone such as S10+. </a:t>
            </a:r>
            <a:r>
              <a:rPr lang="en-US" altLang="zh-CN" dirty="0" smtClean="0"/>
              <a:t>They</a:t>
            </a:r>
            <a:r>
              <a:rPr lang="en-US" altLang="zh-CN" baseline="0" dirty="0" smtClean="0"/>
              <a:t> are all thin and </a:t>
            </a:r>
            <a:r>
              <a:rPr lang="en-US" altLang="zh-CN" baseline="0" dirty="0" err="1" smtClean="0"/>
              <a:t>light.So</a:t>
            </a:r>
            <a:r>
              <a:rPr lang="en-US" altLang="zh-CN" baseline="0" dirty="0" smtClean="0"/>
              <a:t> we can draw a conclusion: Light </a:t>
            </a:r>
            <a:r>
              <a:rPr lang="en-US" altLang="zh-CN" baseline="0" dirty="0" err="1" smtClean="0"/>
              <a:t>handfeeling</a:t>
            </a:r>
            <a:r>
              <a:rPr lang="en-US" altLang="zh-CN" baseline="0" dirty="0" smtClean="0"/>
              <a:t> is the development trend of flagship electronic products.</a:t>
            </a:r>
            <a:endParaRPr lang="en-US" altLang="zh-CN"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400" spc="-100" baseline="0" dirty="0" smtClean="0"/>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How about Reno2? 9mm and 185g. There's still a bit of a gap between the more high-end flagship products in the </a:t>
            </a:r>
            <a:r>
              <a:rPr lang="en-US" altLang="zh-CN" sz="1400" spc="140" baseline="0" dirty="0" err="1" smtClean="0">
                <a:latin typeface="微软雅黑" panose="020B0503020204020204" charset="-122"/>
                <a:ea typeface="微软雅黑" panose="020B0503020204020204" charset="-122"/>
                <a:cs typeface="微软雅黑" panose="020B0503020204020204" charset="-122"/>
                <a:sym typeface="Calibri" panose="020F0502020204030204"/>
              </a:rPr>
              <a:t>industry.As</a:t>
            </a:r>
            <a:r>
              <a:rPr lang="en-US" altLang="zh-CN"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for Reno3, we already know it has almighty camera. But does it means we have to compromise on the weight and thickness? No, we expect to be as thin as possible while ensuring a good image.</a:t>
            </a:r>
            <a:endParaRPr lang="en-US" altLang="zh-CN"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381000" y="685800"/>
            <a:ext cx="6096000" cy="3429000"/>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In order to achieve flagship thinness, we need to make changes.</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zh-CN" altLang="en-US"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Firstly,Reno3 canceled shark</a:t>
            </a:r>
            <a:r>
              <a:rPr lang="en-US" altLang="zh-CN" baseline="0" dirty="0" smtClean="0"/>
              <a:t> fin design.</a:t>
            </a:r>
            <a:r>
              <a:rPr lang="zh-CN" altLang="en-US" baseline="0" dirty="0" smtClean="0"/>
              <a:t> </a:t>
            </a:r>
            <a:r>
              <a:rPr lang="en-US" altLang="zh-CN" baseline="0" dirty="0" smtClean="0"/>
              <a:t>Cause we find that shark fin design achieved full </a:t>
            </a:r>
            <a:r>
              <a:rPr lang="en-US" altLang="zh-CN" baseline="0" dirty="0" err="1" smtClean="0"/>
              <a:t>screen,but</a:t>
            </a:r>
            <a:r>
              <a:rPr lang="en-US" altLang="zh-CN" baseline="0" dirty="0" smtClean="0"/>
              <a:t> increased the weight of the machine, and it’s easy to enter the ash, not waterproof, easily damage.</a:t>
            </a:r>
            <a:r>
              <a:rPr lang="zh-CN" altLang="en-US" dirty="0" smtClean="0"/>
              <a:t> </a:t>
            </a:r>
            <a:r>
              <a:rPr lang="en-US" altLang="zh-CN" dirty="0" smtClean="0"/>
              <a:t>So we use</a:t>
            </a:r>
            <a:r>
              <a:rPr lang="en-US" altLang="zh-CN" baseline="0" dirty="0" smtClean="0"/>
              <a:t> </a:t>
            </a:r>
            <a:r>
              <a:rPr lang="en-US" altLang="zh-CN" baseline="0" dirty="0" err="1" smtClean="0"/>
              <a:t>waterdrop</a:t>
            </a:r>
            <a:r>
              <a:rPr lang="en-US" altLang="zh-CN" baseline="0" dirty="0" smtClean="0"/>
              <a:t> screen </a:t>
            </a:r>
            <a:r>
              <a:rPr lang="en-US" altLang="zh-CN" dirty="0" err="1" smtClean="0"/>
              <a:t>instread</a:t>
            </a:r>
            <a:r>
              <a:rPr lang="en-US" altLang="zh-CN" baseline="0" dirty="0" smtClean="0"/>
              <a:t> of shark fin </a:t>
            </a:r>
            <a:r>
              <a:rPr lang="en-US" altLang="zh-CN" dirty="0" smtClean="0"/>
              <a:t>on</a:t>
            </a:r>
            <a:r>
              <a:rPr lang="en-US" altLang="zh-CN" baseline="0" dirty="0" smtClean="0"/>
              <a:t> </a:t>
            </a:r>
            <a:r>
              <a:rPr lang="en-US" altLang="zh-CN" dirty="0" smtClean="0"/>
              <a:t>Reno3 to lose weight</a:t>
            </a:r>
            <a:r>
              <a:rPr lang="en-US" altLang="zh-CN" baseline="0" dirty="0" smtClean="0"/>
              <a:t> and ensure the durability of the phone.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err="1" smtClean="0"/>
              <a:t>Secondly,we</a:t>
            </a:r>
            <a:r>
              <a:rPr lang="en-US" altLang="zh-CN" baseline="0" dirty="0" smtClean="0"/>
              <a:t> changed the back shape to reduce the thickness and used sapphire glass for cameras which is a better protection than CG5 glass.</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zh-CN" altLang="en-US"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Finally, we reduced the thickness to 7.9mm, 1.1mm thinner than Reno2, and the weight to 170g, 15g lighter than Reno2.</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On the basis of ensuring user experience,Reno3 really achieve flagship light </a:t>
            </a:r>
            <a:r>
              <a:rPr lang="en-US" altLang="zh-CN" dirty="0" err="1" smtClean="0"/>
              <a:t>handfeeling</a:t>
            </a:r>
            <a:r>
              <a:rPr lang="en-US" altLang="zh-CN" dirty="0" smtClean="0"/>
              <a:t>.</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 name="Shape 369"/>
          <p:cNvSpPr>
            <a:spLocks noGrp="1" noRot="1" noChangeAspect="1"/>
          </p:cNvSpPr>
          <p:nvPr>
            <p:ph type="sldImg"/>
          </p:nvPr>
        </p:nvSpPr>
        <p:spPr>
          <a:xfrm>
            <a:off x="381000" y="685800"/>
            <a:ext cx="6096000" cy="3429000"/>
          </a:xfrm>
          <a:prstGeom prst="rect">
            <a:avLst/>
          </a:prstGeom>
        </p:spPr>
        <p:txBody>
          <a:bodyPr/>
          <a:lstStyle/>
          <a:p/>
        </p:txBody>
      </p:sp>
      <p:sp>
        <p:nvSpPr>
          <p:cNvPr id="370" name="Shape 37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0" dirty="0" smtClean="0"/>
              <a:t>You might think what's the advantage of the design of the </a:t>
            </a:r>
            <a:r>
              <a:rPr lang="en-US" altLang="zh-CN" b="0" dirty="0" err="1" smtClean="0"/>
              <a:t>waterdrop</a:t>
            </a:r>
            <a:r>
              <a:rPr lang="en-US" altLang="zh-CN" b="0" dirty="0" smtClean="0"/>
              <a:t> </a:t>
            </a:r>
            <a:r>
              <a:rPr lang="en-US" altLang="zh-CN" b="0" dirty="0" err="1" smtClean="0"/>
              <a:t>screen?Let’s</a:t>
            </a:r>
            <a:r>
              <a:rPr lang="en-US" altLang="zh-CN" b="0" dirty="0" smtClean="0"/>
              <a:t> compare with V17’s punch hole.</a:t>
            </a:r>
            <a:endParaRPr lang="en-US" altLang="zh-CN" b="0" dirty="0" smtClean="0"/>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b="0" dirty="0" smtClean="0"/>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0" dirty="0" err="1" smtClean="0"/>
              <a:t>Firstly,more</a:t>
            </a:r>
            <a:r>
              <a:rPr lang="en-US" altLang="zh-CN" b="0" dirty="0" smtClean="0"/>
              <a:t> clear. First, the front camera is brighter. Based on the mature technology of </a:t>
            </a:r>
            <a:r>
              <a:rPr lang="en-US" altLang="zh-CN" b="0" dirty="0" err="1" smtClean="0"/>
              <a:t>waterdrop</a:t>
            </a:r>
            <a:r>
              <a:rPr lang="en-US" altLang="zh-CN" b="0" dirty="0" smtClean="0"/>
              <a:t> screen, Reno3 has good light permeability, which can ensure the front camera can output bright and clear photos stably</a:t>
            </a:r>
            <a:endParaRPr lang="en-US" altLang="zh-CN" b="0" dirty="0" smtClean="0"/>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0" dirty="0" err="1" smtClean="0"/>
              <a:t>Secondly,more</a:t>
            </a:r>
            <a:r>
              <a:rPr lang="en-US" altLang="zh-CN" b="0" baseline="0" dirty="0" smtClean="0"/>
              <a:t> durable.</a:t>
            </a:r>
            <a:r>
              <a:rPr lang="zh-CN" altLang="en-US" b="0" dirty="0" smtClean="0"/>
              <a:t> </a:t>
            </a:r>
            <a:r>
              <a:rPr lang="en-US" altLang="zh-CN" sz="1800" b="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Mobile phone broken screen is generally broken from the corner, the camera in the edge of the screen is more likely to break, the central design of the </a:t>
            </a:r>
            <a:r>
              <a:rPr lang="en-US" altLang="zh-CN" sz="1800" b="0" dirty="0" err="1" smtClean="0"/>
              <a:t>waterdrop</a:t>
            </a:r>
            <a:r>
              <a:rPr lang="en-US" altLang="zh-CN" sz="1800" b="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screen is</a:t>
            </a:r>
            <a:r>
              <a:rPr lang="en-US" altLang="zh-CN" sz="1800" b="0" spc="160" baseline="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800" b="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the natural protection of the lens.</a:t>
            </a:r>
            <a:endParaRPr lang="en-US" altLang="zh-CN" sz="1800" b="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0" spc="160" dirty="0" err="1"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Thirdly,the</a:t>
            </a:r>
            <a:r>
              <a:rPr lang="en-US" altLang="zh-CN" sz="1800" b="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middle design of the screen is more symmetrical and beautiful.</a:t>
            </a:r>
            <a:r>
              <a:rPr lang="zh-CN" altLang="en-US" sz="1800" b="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800" b="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You can look straight at the camera and look more naturally.</a:t>
            </a:r>
            <a:endParaRPr lang="en-US" altLang="zh-CN" sz="1800" b="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800" b="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Therefore, compared with the </a:t>
            </a:r>
            <a:r>
              <a:rPr lang="en-US" altLang="zh-CN" sz="1800" b="0" dirty="0" smtClean="0"/>
              <a:t>punch hole </a:t>
            </a:r>
            <a:r>
              <a:rPr lang="en-US" altLang="zh-CN" sz="1800" b="0" spc="160" dirty="0" err="1"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screen,the</a:t>
            </a:r>
            <a:r>
              <a:rPr lang="en-US" altLang="zh-CN" sz="1800" b="0" spc="160" baseline="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800" b="0" spc="160" baseline="0" dirty="0" err="1"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woter</a:t>
            </a:r>
            <a:r>
              <a:rPr lang="en-US" altLang="zh-CN" sz="1800" b="0" spc="160" dirty="0" err="1"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drop</a:t>
            </a:r>
            <a:r>
              <a:rPr lang="en-US" altLang="zh-CN" sz="1800" b="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screen is better.</a:t>
            </a:r>
            <a:endParaRPr b="0"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Reno3</a:t>
            </a:r>
            <a:r>
              <a:rPr lang="en-US" altLang="zh-CN" baseline="0" dirty="0" smtClean="0"/>
              <a:t> provide there colors: Midnight Black\Sky white\</a:t>
            </a:r>
            <a:r>
              <a:rPr lang="en-US" altLang="zh-CN" baseline="0" dirty="0" err="1" smtClean="0"/>
              <a:t>Aurotal</a:t>
            </a:r>
            <a:r>
              <a:rPr lang="en-US" altLang="zh-CN" baseline="0" dirty="0" smtClean="0"/>
              <a:t> Blue for</a:t>
            </a:r>
            <a:r>
              <a:rPr lang="zh-CN" altLang="en-US" baseline="0" dirty="0" smtClean="0"/>
              <a:t> </a:t>
            </a:r>
            <a:r>
              <a:rPr lang="en-US" altLang="zh-CN" baseline="0" dirty="0" smtClean="0"/>
              <a:t>consumers to choose.</a:t>
            </a:r>
            <a:endParaRPr lang="en-US" altLang="zh-CN"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Pay attention</a:t>
            </a:r>
            <a:r>
              <a:rPr lang="zh-CN" altLang="en-US" baseline="0" dirty="0" smtClean="0"/>
              <a:t>：</a:t>
            </a:r>
            <a:r>
              <a:rPr lang="en-US" altLang="zh-CN" baseline="0" dirty="0" smtClean="0"/>
              <a:t>The back cover of Reno3 series is injection molding.</a:t>
            </a:r>
            <a:endParaRPr lang="en-US" altLang="zh-CN" baseline="0" dirty="0" smtClean="0"/>
          </a:p>
        </p:txBody>
      </p:sp>
      <p:sp>
        <p:nvSpPr>
          <p:cNvPr id="4" name="灯片编号占位符 3"/>
          <p:cNvSpPr>
            <a:spLocks noGrp="1"/>
          </p:cNvSpPr>
          <p:nvPr>
            <p:ph type="sldNum" sz="quarter" idx="10"/>
          </p:nvPr>
        </p:nvSpPr>
        <p:spPr/>
        <p:txBody>
          <a:bodyPr/>
          <a:lstStyle/>
          <a:p>
            <a:pPr algn="ctr" defTabSz="825500"/>
            <a:fld id="{C9A29FD1-9C6F-44E9-BACC-36D5BB42AF39}" type="slidenum">
              <a:rPr lang="zh-CN" altLang="en-US" sz="3000" b="1" smtClean="0">
                <a:latin typeface="Helvetica Neue"/>
                <a:sym typeface="Helvetica Neue"/>
              </a:rPr>
            </a:fld>
            <a:endParaRPr lang="zh-CN" altLang="en-US" sz="3000" b="1" dirty="0">
              <a:latin typeface="Helvetica Neue"/>
              <a:sym typeface="Helvetica Neue"/>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 name="Shape 369"/>
          <p:cNvSpPr>
            <a:spLocks noGrp="1" noRot="1" noChangeAspect="1"/>
          </p:cNvSpPr>
          <p:nvPr>
            <p:ph type="sldImg"/>
          </p:nvPr>
        </p:nvSpPr>
        <p:spPr>
          <a:xfrm>
            <a:off x="381000" y="685800"/>
            <a:ext cx="6096000" cy="3429000"/>
          </a:xfrm>
          <a:prstGeom prst="rect">
            <a:avLst/>
          </a:prstGeom>
        </p:spPr>
        <p:txBody>
          <a:bodyPr/>
          <a:lstStyle/>
          <a:p/>
        </p:txBody>
      </p:sp>
      <p:sp>
        <p:nvSpPr>
          <p:cNvPr id="370" name="Shape 37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 reference 】</a:t>
            </a:r>
            <a:endParaRPr lang="en-US" dirty="0" smtClean="0"/>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After the </a:t>
            </a:r>
            <a:r>
              <a:rPr lang="en-US"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appearance, let's have a look at the weight and thickness of competitors. S1 Pro </a:t>
            </a:r>
            <a:r>
              <a:rPr lang="en-US" altLang="zh-CN"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is</a:t>
            </a:r>
            <a:r>
              <a:rPr lang="en-US"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187g and 8.7mm, nearly 20g heavier than Reno3, </a:t>
            </a:r>
            <a:r>
              <a:rPr lang="en-US" altLang="zh-CN"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extra</a:t>
            </a:r>
            <a:r>
              <a:rPr lang="en-US"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thickness of a </a:t>
            </a:r>
            <a:r>
              <a:rPr lang="en-US" altLang="zh-CN"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credit</a:t>
            </a:r>
            <a:r>
              <a:rPr lang="en-US"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card. The A51 is the same thickness, but still heavier than Reno3.</a:t>
            </a:r>
            <a:endParaRPr lang="en-US"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Compared with competitors at the same price, the Reno3 has the lightest weight and the thinnest thickness, which achieves the light and thin </a:t>
            </a:r>
            <a:r>
              <a:rPr lang="en-US" sz="1400" spc="140" baseline="0" dirty="0" err="1" smtClean="0">
                <a:latin typeface="微软雅黑" panose="020B0503020204020204" charset="-122"/>
                <a:ea typeface="微软雅黑" panose="020B0503020204020204" charset="-122"/>
                <a:cs typeface="微软雅黑" panose="020B0503020204020204" charset="-122"/>
                <a:sym typeface="Calibri" panose="020F0502020204030204"/>
              </a:rPr>
              <a:t>handfeeling</a:t>
            </a:r>
            <a:r>
              <a:rPr lang="en-US"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of the flagship level.</a:t>
            </a:r>
            <a:endParaRPr lang="zh-CN" altLang="en-US" sz="140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381000" y="685800"/>
            <a:ext cx="6096000" cy="3429000"/>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The next part is super performance.</a:t>
            </a:r>
            <a:endPar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7" name="Shape 777"/>
          <p:cNvSpPr>
            <a:spLocks noGrp="1" noRot="1" noChangeAspect="1"/>
          </p:cNvSpPr>
          <p:nvPr>
            <p:ph type="sldImg"/>
          </p:nvPr>
        </p:nvSpPr>
        <p:spPr>
          <a:xfrm>
            <a:off x="381000" y="685800"/>
            <a:ext cx="6096000" cy="3429000"/>
          </a:xfrm>
          <a:prstGeom prst="rect">
            <a:avLst/>
          </a:prstGeom>
        </p:spPr>
        <p:txBody>
          <a:bodyPr/>
          <a:lstStyle/>
          <a:p/>
        </p:txBody>
      </p:sp>
      <p:sp>
        <p:nvSpPr>
          <p:cNvPr id="778" name="Shape 778"/>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7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17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700" b="1" spc="170" dirty="0" smtClean="0">
              <a:latin typeface="微软雅黑" panose="020B0503020204020204" charset="-122"/>
              <a:ea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Have you noticed in the store that customers often come to ask: does this phone charge fast? How about taking pictures? How</a:t>
            </a:r>
            <a:r>
              <a:rPr lang="en-US" altLang="zh-CN" baseline="0" dirty="0" smtClean="0"/>
              <a:t> about g</a:t>
            </a:r>
            <a:r>
              <a:rPr lang="en-US" altLang="zh-CN" dirty="0" smtClean="0"/>
              <a:t>ame experience? </a:t>
            </a: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In the minds of most consumers, high performance means fast charging, excellent</a:t>
            </a:r>
            <a:r>
              <a:rPr lang="en-US" altLang="zh-CN" baseline="0" dirty="0" smtClean="0"/>
              <a:t> </a:t>
            </a:r>
            <a:r>
              <a:rPr lang="en-US" altLang="zh-CN" dirty="0" smtClean="0"/>
              <a:t>photography and </a:t>
            </a:r>
            <a:r>
              <a:rPr lang="en-US" altLang="zh-CN" sz="1400" spc="100" dirty="0" smtClean="0"/>
              <a:t>cool game experience</a:t>
            </a:r>
            <a:r>
              <a:rPr lang="en-US" altLang="zh-CN" dirty="0" smtClean="0"/>
              <a:t>. Reno3 can do it.</a:t>
            </a:r>
            <a:endParaRPr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5" name="Shape 1125"/>
          <p:cNvSpPr>
            <a:spLocks noGrp="1" noRot="1" noChangeAspect="1"/>
          </p:cNvSpPr>
          <p:nvPr>
            <p:ph type="sldImg"/>
          </p:nvPr>
        </p:nvSpPr>
        <p:spPr>
          <a:xfrm>
            <a:off x="381000" y="685800"/>
            <a:ext cx="6096000" cy="3429000"/>
          </a:xfrm>
          <a:prstGeom prst="rect">
            <a:avLst/>
          </a:prstGeom>
        </p:spPr>
        <p:txBody>
          <a:bodyPr/>
          <a:lstStyle/>
          <a:p/>
        </p:txBody>
      </p:sp>
      <p:sp>
        <p:nvSpPr>
          <p:cNvPr id="1126" name="Shape 1126"/>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7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17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Maybe you want to know if flash charge can still work on such a light machine.</a:t>
            </a:r>
            <a:endPar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OPPO is the pioneer in the battery charge area. Reno3 is already the slimmest in the same price range and still with VOOC3.0 flash charge.</a:t>
            </a:r>
            <a:endPar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Reno3 support VOOC3.0</a:t>
            </a:r>
            <a:r>
              <a:rPr lang="zh-CN" altLang="en-US"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a:t>
            </a: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(5V4A/20W) low voltage flash charge, which can keep flash charging while playing </a:t>
            </a:r>
            <a:r>
              <a:rPr lang="en-US" altLang="zh-CN" sz="1400" b="0" spc="140" baseline="0" dirty="0" err="1" smtClean="0">
                <a:latin typeface="微软雅黑" panose="020B0503020204020204" charset="-122"/>
                <a:ea typeface="微软雅黑" panose="020B0503020204020204" charset="-122"/>
                <a:cs typeface="微软雅黑" panose="020B0503020204020204" charset="-122"/>
                <a:sym typeface="Calibri" panose="020F0502020204030204"/>
              </a:rPr>
              <a:t>games.It</a:t>
            </a: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only needs 72mins to charge full of battery. </a:t>
            </a:r>
            <a:endPar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Besides VOOC3.0</a:t>
            </a:r>
            <a:r>
              <a:rPr lang="zh-CN" altLang="en-US"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a:t>
            </a: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Reno3 equipped with 4025mAh big battery to improve battery life.</a:t>
            </a:r>
            <a:endPar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Our fast charging is safer than other competitors’ high voltage fast charging, and they can’t keep fast charging with bright screen.</a:t>
            </a:r>
            <a:endPar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baseline="0" dirty="0"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9" name="Shape 1059"/>
          <p:cNvSpPr>
            <a:spLocks noGrp="1" noRot="1" noChangeAspect="1"/>
          </p:cNvSpPr>
          <p:nvPr>
            <p:ph type="sldImg"/>
          </p:nvPr>
        </p:nvSpPr>
        <p:spPr>
          <a:xfrm>
            <a:off x="381000" y="685800"/>
            <a:ext cx="6096000" cy="3429000"/>
          </a:xfrm>
          <a:prstGeom prst="rect">
            <a:avLst/>
          </a:prstGeom>
        </p:spPr>
        <p:txBody>
          <a:bodyPr/>
          <a:lstStyle/>
          <a:p/>
        </p:txBody>
      </p:sp>
      <p:sp>
        <p:nvSpPr>
          <p:cNvPr id="1060" name="Shape 1060"/>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7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17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700" b="0" i="0" dirty="0" smtClean="0">
                <a:effectLst/>
                <a:latin typeface="+mn-lt"/>
                <a:ea typeface="+mn-ea"/>
                <a:cs typeface="+mn-cs"/>
                <a:sym typeface="微软雅黑" panose="020B0503020204020204" charset="-122"/>
              </a:rPr>
              <a:t>Excellent photography</a:t>
            </a:r>
            <a:r>
              <a:rPr lang="en-US" altLang="zh-CN" sz="1700" b="0" i="0" baseline="0" dirty="0" smtClean="0">
                <a:effectLst/>
                <a:latin typeface="+mn-lt"/>
                <a:ea typeface="+mn-ea"/>
                <a:cs typeface="+mn-cs"/>
                <a:sym typeface="微软雅黑" panose="020B0503020204020204" charset="-122"/>
              </a:rPr>
              <a:t> means </a:t>
            </a:r>
            <a:r>
              <a:rPr lang="en-US" altLang="zh-CN" sz="1700" b="0" i="0" dirty="0" smtClean="0">
                <a:effectLst/>
                <a:latin typeface="+mn-lt"/>
                <a:ea typeface="+mn-ea"/>
                <a:cs typeface="+mn-cs"/>
                <a:sym typeface="微软雅黑" panose="020B0503020204020204" charset="-122"/>
              </a:rPr>
              <a:t>Reno3 </a:t>
            </a:r>
            <a:r>
              <a:rPr lang="it-IT" altLang="zh-CN" sz="1700" b="0" i="0" dirty="0" smtClean="0">
                <a:effectLst/>
                <a:latin typeface="+mn-lt"/>
                <a:ea typeface="+mn-ea"/>
                <a:cs typeface="+mn-cs"/>
                <a:sym typeface="微软雅黑" panose="020B0503020204020204" charset="-122"/>
              </a:rPr>
              <a:t>has a super AI processor MTK P90.</a:t>
            </a:r>
            <a:r>
              <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Some of you may feel disappointed of the processor. OS(</a:t>
            </a:r>
            <a:r>
              <a:rPr lang="en-US" altLang="zh-CN" sz="1800" b="0" spc="140" baseline="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overlapping sound):</a:t>
            </a:r>
            <a:r>
              <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Why use MTK instead of SDM?</a:t>
            </a:r>
            <a:endPar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Here is the result of AI test from </a:t>
            </a:r>
            <a:r>
              <a:rPr lang="en-US" altLang="zh-CN" sz="1800" b="0" spc="140" baseline="0" dirty="0" err="1" smtClean="0">
                <a:latin typeface="微软雅黑" panose="020B0503020204020204" charset="-122"/>
                <a:ea typeface="微软雅黑" panose="020B0503020204020204" charset="-122"/>
                <a:cs typeface="微软雅黑" panose="020B0503020204020204" charset="-122"/>
                <a:sym typeface="Calibri" panose="020F0502020204030204"/>
              </a:rPr>
              <a:t>Zurch</a:t>
            </a:r>
            <a:r>
              <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AI-Benchmark. P90’s AI performance is stronger than SDM855 flagship product. It worth be called excellent AI processor.</a:t>
            </a:r>
            <a:endPar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800" b="0" spc="140" baseline="0" dirty="0" smtClean="0">
              <a:latin typeface="微软雅黑" panose="020B0503020204020204" charset="-122"/>
              <a:ea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0" spc="140" baseline="0" dirty="0" smtClean="0">
                <a:latin typeface="微软雅黑" panose="020B0503020204020204" charset="-122"/>
                <a:ea typeface="微软雅黑" panose="020B0503020204020204" charset="-122"/>
                <a:sym typeface="Calibri" panose="020F0502020204030204"/>
              </a:rPr>
              <a:t>So what's the benefit of AI being strong? What better experience will users have?</a:t>
            </a:r>
            <a:endParaRPr lang="en-US" altLang="zh-CN" sz="1800" b="0" spc="140" baseline="0" dirty="0" smtClean="0">
              <a:latin typeface="微软雅黑" panose="020B0503020204020204" charset="-122"/>
              <a:ea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0" spc="140" baseline="0" dirty="0" smtClean="0">
                <a:latin typeface="微软雅黑" panose="020B0503020204020204" charset="-122"/>
                <a:ea typeface="微软雅黑" panose="020B0503020204020204" charset="-122"/>
                <a:sym typeface="Calibri" panose="020F0502020204030204"/>
              </a:rPr>
              <a:t>What do you think of almighty camera? Do you like it? </a:t>
            </a:r>
            <a:endParaRPr lang="en-US" altLang="zh-CN" sz="1800" b="0" spc="140" baseline="0" dirty="0" smtClean="0">
              <a:latin typeface="微软雅黑" panose="020B0503020204020204" charset="-122"/>
              <a:ea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0" spc="140" baseline="0" dirty="0" smtClean="0">
                <a:latin typeface="微软雅黑" panose="020B0503020204020204" charset="-122"/>
                <a:ea typeface="微软雅黑" panose="020B0503020204020204" charset="-122"/>
                <a:sym typeface="Calibri" panose="020F0502020204030204"/>
              </a:rPr>
              <a:t>Ultra Clear 108MP Image\</a:t>
            </a:r>
            <a:r>
              <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Image\Ultra Night Selfie\</a:t>
            </a:r>
            <a:r>
              <a:rPr lang="en-US" altLang="zh-CN" sz="1800" dirty="0" smtClean="0"/>
              <a:t>Video </a:t>
            </a:r>
            <a:r>
              <a:rPr lang="en-US" altLang="zh-CN" sz="1800" dirty="0" err="1" smtClean="0"/>
              <a:t>Bokeh</a:t>
            </a:r>
            <a:r>
              <a:rPr lang="en-US" altLang="zh-CN" sz="1800" dirty="0" smtClean="0"/>
              <a:t>……So many great unique features can not work without</a:t>
            </a:r>
            <a:r>
              <a:rPr lang="en-US" altLang="zh-CN" sz="1800" baseline="0" dirty="0" smtClean="0"/>
              <a:t> </a:t>
            </a:r>
            <a:r>
              <a:rPr lang="en-US" altLang="zh-CN" sz="1800" dirty="0" smtClean="0"/>
              <a:t>strong AI </a:t>
            </a:r>
            <a:r>
              <a:rPr lang="en-US" altLang="zh-CN" sz="1800" dirty="0" err="1" smtClean="0"/>
              <a:t>capabilities.It</a:t>
            </a:r>
            <a:r>
              <a:rPr lang="en-US" altLang="zh-CN" sz="1800" dirty="0" smtClean="0"/>
              <a:t> can help us in the camera, image optimization and other applications, processing speed faster, more power saving. It is because of such strong AI capabilities that we can achieve</a:t>
            </a:r>
            <a:r>
              <a:rPr lang="en-US" altLang="zh-CN" sz="1800" baseline="0" dirty="0" smtClean="0"/>
              <a:t> almighty camera</a:t>
            </a:r>
            <a:r>
              <a:rPr lang="en-US" altLang="zh-CN" sz="1800" dirty="0" smtClean="0"/>
              <a:t>. </a:t>
            </a:r>
            <a:endParaRPr lang="en-US" altLang="zh-CN" sz="180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You can reach the AI-Benchmark result on the internet</a:t>
            </a:r>
            <a:r>
              <a:rPr lang="zh-CN" altLang="en-US" sz="16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a:t>
            </a:r>
            <a:r>
              <a:rPr lang="en-US" altLang="zh-CN" sz="16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and save the  screenshot as an evidence which can prove excellent AI performance of P90 when customers query the processor.</a:t>
            </a:r>
            <a:endParaRPr lang="en-US" altLang="zh-CN" sz="16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8" name="Shape 1158"/>
          <p:cNvSpPr>
            <a:spLocks noGrp="1" noRot="1" noChangeAspect="1"/>
          </p:cNvSpPr>
          <p:nvPr>
            <p:ph type="sldImg"/>
          </p:nvPr>
        </p:nvSpPr>
        <p:spPr>
          <a:xfrm>
            <a:off x="381000" y="685800"/>
            <a:ext cx="6096000" cy="3429000"/>
          </a:xfrm>
          <a:prstGeom prst="rect">
            <a:avLst/>
          </a:prstGeom>
        </p:spPr>
        <p:txBody>
          <a:bodyPr/>
          <a:lstStyle/>
          <a:p/>
        </p:txBody>
      </p:sp>
      <p:sp>
        <p:nvSpPr>
          <p:cNvPr id="1159" name="Shape 1159"/>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7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17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Reno3 has 8GB RAM+128GB ROM.</a:t>
            </a:r>
            <a:endPar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In the same or even high price range, 8GB RAM is the mainstream configuration.</a:t>
            </a:r>
            <a:endPar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latinLnBrk="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128GB</a:t>
            </a:r>
            <a:r>
              <a:rPr lang="zh-CN" altLang="en-US"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a:t>
            </a: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storage can store 21000+photos\2000+APPs</a:t>
            </a:r>
            <a:r>
              <a:rPr lang="zh-CN" altLang="en-US"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a:t>
            </a:r>
            <a:r>
              <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20000+songs\200+films easily. The phone has more space to operate smoothly.</a:t>
            </a:r>
            <a:endParaRPr lang="en-US" altLang="zh-CN" sz="14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9" name="Shape 1129"/>
          <p:cNvSpPr>
            <a:spLocks noGrp="1" noRot="1" noChangeAspect="1"/>
          </p:cNvSpPr>
          <p:nvPr>
            <p:ph type="sldImg"/>
          </p:nvPr>
        </p:nvSpPr>
        <p:spPr>
          <a:xfrm>
            <a:off x="381000" y="685800"/>
            <a:ext cx="6096000" cy="3429000"/>
          </a:xfrm>
          <a:prstGeom prst="rect">
            <a:avLst/>
          </a:prstGeom>
        </p:spPr>
        <p:txBody>
          <a:bodyPr/>
          <a:lstStyle/>
          <a:p/>
        </p:txBody>
      </p:sp>
      <p:sp>
        <p:nvSpPr>
          <p:cNvPr id="1130" name="Shape 1130"/>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7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17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0" dirty="0" smtClean="0"/>
              <a:t>Besides</a:t>
            </a:r>
            <a:r>
              <a:rPr lang="en-US" altLang="zh-CN" b="0" baseline="0" dirty="0" smtClean="0"/>
              <a:t> </a:t>
            </a:r>
            <a:r>
              <a:rPr lang="en-US" altLang="zh-CN" b="0" baseline="0" dirty="0" err="1" smtClean="0"/>
              <a:t>storage,we</a:t>
            </a:r>
            <a:r>
              <a:rPr lang="en-US" altLang="zh-CN" b="0" baseline="0" dirty="0" smtClean="0"/>
              <a:t> also have Game Space2.0 to optimize the users’ game experience.</a:t>
            </a:r>
            <a:endParaRPr b="0" dirty="0" smtClean="0"/>
          </a:p>
          <a:p>
            <a:pPr marL="0" marR="0" indent="0" defTabSz="914400" eaLnBrk="1" fontAlgn="auto" latinLnBrk="0" hangingPunct="1">
              <a:lnSpc>
                <a:spcPct val="100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50" dirty="0" smtClean="0">
                <a:solidFill>
                  <a:srgbClr val="FFFFFF"/>
                </a:solidFill>
              </a:rPr>
              <a:t>There are three game mode for different experience.</a:t>
            </a:r>
            <a:endParaRPr lang="en-US" altLang="zh-CN" sz="1400" spc="150" dirty="0" smtClean="0">
              <a:solidFill>
                <a:srgbClr val="FFFFFF"/>
              </a:solidFill>
            </a:endParaRPr>
          </a:p>
          <a:p>
            <a:pPr marL="0" marR="0" indent="0" defTabSz="914400" eaLnBrk="1" fontAlgn="auto" latinLnBrk="0" hangingPunct="1">
              <a:lnSpc>
                <a:spcPct val="100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1400" spc="150" baseline="0" dirty="0" smtClean="0">
              <a:solidFill>
                <a:srgbClr val="FFFFFF"/>
              </a:solidFill>
            </a:endParaRPr>
          </a:p>
          <a:p>
            <a:pPr marL="0" marR="0" indent="0" defTabSz="914400" eaLnBrk="1" fontAlgn="auto" latinLnBrk="0" hangingPunct="1">
              <a:lnSpc>
                <a:spcPct val="100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00" dirty="0" smtClean="0">
                <a:solidFill>
                  <a:schemeClr val="bg1"/>
                </a:solidFill>
              </a:rPr>
              <a:t>Competition Mode provide high quality and low </a:t>
            </a:r>
            <a:r>
              <a:rPr lang="en-US" altLang="zh-CN" sz="1400" spc="100" dirty="0" err="1" smtClean="0">
                <a:solidFill>
                  <a:schemeClr val="bg1"/>
                </a:solidFill>
              </a:rPr>
              <a:t>latency.When</a:t>
            </a:r>
            <a:r>
              <a:rPr lang="en-US" altLang="zh-CN" sz="1400" spc="100" baseline="0" dirty="0" smtClean="0">
                <a:solidFill>
                  <a:schemeClr val="bg1"/>
                </a:solidFill>
              </a:rPr>
              <a:t> you switch the mode to competition </a:t>
            </a:r>
            <a:r>
              <a:rPr lang="en-US" altLang="zh-CN" sz="1400" spc="100" baseline="0" dirty="0" err="1" smtClean="0">
                <a:solidFill>
                  <a:schemeClr val="bg1"/>
                </a:solidFill>
              </a:rPr>
              <a:t>mode.There</a:t>
            </a:r>
            <a:r>
              <a:rPr lang="en-US" altLang="zh-CN" sz="1400" spc="100" baseline="0" dirty="0" smtClean="0">
                <a:solidFill>
                  <a:schemeClr val="bg1"/>
                </a:solidFill>
              </a:rPr>
              <a:t> will  be along  with dynamic cool sound, the presentation of the sound must be adjusted to the maximum.</a:t>
            </a:r>
            <a:r>
              <a:rPr dirty="0" smtClean="0"/>
              <a:t> </a:t>
            </a:r>
            <a:endParaRPr lang="en-US" dirty="0" smtClean="0"/>
          </a:p>
          <a:p>
            <a:pPr marL="0" marR="0" indent="0" defTabSz="914400" eaLnBrk="1" fontAlgn="auto" latinLnBrk="0" hangingPunct="1">
              <a:lnSpc>
                <a:spcPct val="100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r>
              <a:rPr lang="en-US" altLang="zh-CN" dirty="0" err="1" smtClean="0"/>
              <a:t>Banlanced</a:t>
            </a:r>
            <a:r>
              <a:rPr lang="en-US" altLang="zh-CN" baseline="0" dirty="0" smtClean="0"/>
              <a:t> </a:t>
            </a:r>
            <a:r>
              <a:rPr lang="en-US" altLang="zh-CN" dirty="0" smtClean="0"/>
              <a:t>Mode: Balance performance and power consumption</a:t>
            </a:r>
            <a:endParaRPr dirty="0"/>
          </a:p>
          <a:p>
            <a:pPr>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dirty="0" smtClean="0"/>
          </a:p>
          <a:p>
            <a:pPr marL="0" marR="0" indent="0" defTabSz="914400" eaLnBrk="1" fontAlgn="auto" latinLnBrk="0" hangingPunct="1">
              <a:lnSpc>
                <a:spcPct val="100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Low Power Mode:</a:t>
            </a:r>
            <a:r>
              <a:rPr lang="en-US" altLang="zh-CN" baseline="0" dirty="0" smtClean="0"/>
              <a:t> </a:t>
            </a:r>
            <a:r>
              <a:rPr lang="en-US" dirty="0" smtClean="0"/>
              <a:t>It uses less power and can increase </a:t>
            </a:r>
            <a:r>
              <a:rPr lang="en-US" altLang="zh-CN" dirty="0" smtClean="0"/>
              <a:t>10-20%</a:t>
            </a:r>
            <a:r>
              <a:rPr lang="en-US" altLang="zh-CN" baseline="0" dirty="0" smtClean="0"/>
              <a:t> </a:t>
            </a:r>
            <a:r>
              <a:rPr lang="en-US" dirty="0" smtClean="0"/>
              <a:t>battery life.</a:t>
            </a:r>
            <a:endParaRPr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381000" y="685800"/>
            <a:ext cx="6096000" cy="3429000"/>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It’s a good choice</a:t>
            </a:r>
            <a:r>
              <a:rPr lang="en-US" altLang="zh-CN" baseline="0" dirty="0" smtClean="0"/>
              <a:t> to use APK to show super performance.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 name="Shape 369"/>
          <p:cNvSpPr>
            <a:spLocks noGrp="1" noRot="1" noChangeAspect="1"/>
          </p:cNvSpPr>
          <p:nvPr>
            <p:ph type="sldImg"/>
          </p:nvPr>
        </p:nvSpPr>
        <p:spPr>
          <a:xfrm>
            <a:off x="381000" y="685800"/>
            <a:ext cx="6096000" cy="3429000"/>
          </a:xfrm>
          <a:prstGeom prst="rect">
            <a:avLst/>
          </a:prstGeom>
        </p:spPr>
        <p:txBody>
          <a:bodyPr/>
          <a:lstStyle/>
          <a:p/>
        </p:txBody>
      </p:sp>
      <p:sp>
        <p:nvSpPr>
          <p:cNvPr id="370" name="Shape 37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0" dirty="0" smtClean="0"/>
              <a:t>Compared with the competitors</a:t>
            </a:r>
            <a:r>
              <a:rPr lang="en-US" altLang="zh-CN" b="0" baseline="0" dirty="0" smtClean="0"/>
              <a:t> in the </a:t>
            </a:r>
            <a:r>
              <a:rPr lang="en-US" altLang="zh-CN" b="0" dirty="0" smtClean="0"/>
              <a:t>same price. Reno3 has</a:t>
            </a:r>
            <a:r>
              <a:rPr lang="en-US" altLang="zh-CN" b="0" baseline="0" dirty="0" smtClean="0"/>
              <a:t> </a:t>
            </a:r>
            <a:r>
              <a:rPr lang="en-US" altLang="zh-CN" b="0" dirty="0" smtClean="0"/>
              <a:t>VOOC3.0 flash charge\stronger AI capabilities than SDM855</a:t>
            </a:r>
            <a:r>
              <a:rPr lang="en-US" altLang="zh-CN" b="0" baseline="0" dirty="0" smtClean="0"/>
              <a:t> to support excellent photography\8G+3 </a:t>
            </a:r>
            <a:r>
              <a:rPr lang="en-US" altLang="zh-CN" b="0" baseline="0" dirty="0" err="1" smtClean="0"/>
              <a:t>GameMode</a:t>
            </a:r>
            <a:r>
              <a:rPr lang="en-US" altLang="zh-CN" b="0" baseline="0" dirty="0" smtClean="0"/>
              <a:t> ensure the good experience.</a:t>
            </a:r>
            <a:endParaRPr lang="en-US" altLang="zh-CN" b="0" dirty="0" smtClean="0"/>
          </a:p>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b="0" dirty="0" smtClean="0"/>
          </a:p>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0" dirty="0" smtClean="0"/>
              <a:t>Fast charge, excellent photography, cool game </a:t>
            </a:r>
            <a:r>
              <a:rPr lang="en-US" altLang="zh-CN" b="0" dirty="0" err="1" smtClean="0"/>
              <a:t>experience.So</a:t>
            </a:r>
            <a:r>
              <a:rPr lang="en-US" altLang="zh-CN" b="0" dirty="0" smtClean="0"/>
              <a:t> we can say</a:t>
            </a:r>
            <a:r>
              <a:rPr lang="en-US" altLang="zh-CN" b="0" baseline="0" dirty="0" smtClean="0"/>
              <a:t> Reno3 has the strongest performance in the same price range.</a:t>
            </a:r>
            <a:endParaRPr lang="en-US" altLang="zh-CN" b="0" baseline="0" dirty="0"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1" name="Shape 1141"/>
          <p:cNvSpPr>
            <a:spLocks noGrp="1" noRot="1" noChangeAspect="1"/>
          </p:cNvSpPr>
          <p:nvPr>
            <p:ph type="sldImg"/>
          </p:nvPr>
        </p:nvSpPr>
        <p:spPr>
          <a:xfrm>
            <a:off x="381000" y="685800"/>
            <a:ext cx="6096000" cy="3429000"/>
          </a:xfrm>
          <a:prstGeom prst="rect">
            <a:avLst/>
          </a:prstGeom>
        </p:spPr>
        <p:txBody>
          <a:bodyPr/>
          <a:lstStyle/>
          <a:p/>
        </p:txBody>
      </p:sp>
      <p:sp>
        <p:nvSpPr>
          <p:cNvPr id="1142" name="Shape 1142"/>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A fluent convenient system is</a:t>
            </a:r>
            <a:r>
              <a:rPr lang="en-US" altLang="zh-CN" baseline="0" dirty="0" smtClean="0"/>
              <a:t> also an important reason for people to choose mobile phones.</a:t>
            </a:r>
            <a:endParaRPr lang="en-US" altLang="zh-CN"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8" name="Shape 1158"/>
          <p:cNvSpPr>
            <a:spLocks noGrp="1" noRot="1" noChangeAspect="1"/>
          </p:cNvSpPr>
          <p:nvPr>
            <p:ph type="sldImg"/>
          </p:nvPr>
        </p:nvSpPr>
        <p:spPr>
          <a:xfrm>
            <a:off x="2697163" y="509588"/>
            <a:ext cx="4532312" cy="2549525"/>
          </a:xfrm>
          <a:prstGeom prst="rect">
            <a:avLst/>
          </a:prstGeom>
        </p:spPr>
        <p:txBody>
          <a:bodyPr/>
          <a:lstStyle/>
          <a:p/>
        </p:txBody>
      </p:sp>
      <p:sp>
        <p:nvSpPr>
          <p:cNvPr id="1159" name="Shape 1159"/>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0" spc="140" baseline="0" dirty="0" err="1" smtClean="0">
                <a:latin typeface="微软雅黑" panose="020B0503020204020204" charset="-122"/>
                <a:ea typeface="微软雅黑" panose="020B0503020204020204" charset="-122"/>
                <a:cs typeface="微软雅黑" panose="020B0503020204020204" charset="-122"/>
                <a:sym typeface="Calibri" panose="020F0502020204030204"/>
              </a:rPr>
              <a:t>ColorOS</a:t>
            </a:r>
            <a:r>
              <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has always been light and convenient. </a:t>
            </a:r>
            <a:endPar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It will debut in Reno3 series.</a:t>
            </a:r>
            <a:endParaRPr lang="en-US" altLang="zh-CN" sz="1800" b="0" spc="140" baseline="0" dirty="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697163" y="509588"/>
            <a:ext cx="4532312" cy="2549525"/>
          </a:xfrm>
        </p:spPr>
      </p:sp>
      <p:sp>
        <p:nvSpPr>
          <p:cNvPr id="3" name="备注占位符 2"/>
          <p:cNvSpPr>
            <a:spLocks noGrp="1"/>
          </p:cNvSpPr>
          <p:nvPr>
            <p:ph type="body" idx="1"/>
          </p:nvPr>
        </p:nvSpPr>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zh-CN" altLang="en-US" dirty="0" smtClean="0"/>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zh-CN" altLang="en-US"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endParaRPr>
          </a:p>
          <a:p>
            <a:r>
              <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Those of you who have seen the launch of </a:t>
            </a:r>
            <a:r>
              <a:rPr lang="en-US" altLang="zh-CN" sz="1800" b="0" spc="140" baseline="0" dirty="0" err="1" smtClean="0">
                <a:latin typeface="微软雅黑" panose="020B0503020204020204" charset="-122"/>
                <a:ea typeface="微软雅黑" panose="020B0503020204020204" charset="-122"/>
                <a:cs typeface="微软雅黑" panose="020B0503020204020204" charset="-122"/>
                <a:sym typeface="Calibri" panose="020F0502020204030204"/>
              </a:rPr>
              <a:t>ColorOS</a:t>
            </a:r>
            <a:r>
              <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7 may know that there are many interesting features on </a:t>
            </a:r>
            <a:r>
              <a:rPr lang="en-US" altLang="zh-CN" sz="1800" b="0" spc="140" baseline="0" dirty="0" err="1" smtClean="0">
                <a:latin typeface="微软雅黑" panose="020B0503020204020204" charset="-122"/>
                <a:ea typeface="微软雅黑" panose="020B0503020204020204" charset="-122"/>
                <a:cs typeface="微软雅黑" panose="020B0503020204020204" charset="-122"/>
                <a:sym typeface="Calibri" panose="020F0502020204030204"/>
              </a:rPr>
              <a:t>ColorOS</a:t>
            </a:r>
            <a:r>
              <a:rPr lang="en-US" altLang="zh-CN" sz="1800" b="0" spc="140" baseline="0" dirty="0" smtClean="0">
                <a:latin typeface="微软雅黑" panose="020B0503020204020204" charset="-122"/>
                <a:ea typeface="微软雅黑" panose="020B0503020204020204" charset="-122"/>
                <a:cs typeface="微软雅黑" panose="020B0503020204020204" charset="-122"/>
                <a:sym typeface="Calibri" panose="020F0502020204030204"/>
              </a:rPr>
              <a:t> 7. Which is the most attractive and helpful features for consumers and sales?</a:t>
            </a:r>
            <a:endParaRPr lang="zh-CN" altLang="en-US" sz="1800" b="0" spc="140" baseline="0" dirty="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381000" y="685800"/>
            <a:ext cx="6096000" cy="3429000"/>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Reno3 has Multi-user Mode</a:t>
            </a:r>
            <a:r>
              <a:rPr lang="en-US" altLang="zh-CN" baseline="0" dirty="0" smtClean="0"/>
              <a:t> just like a computer can </a:t>
            </a:r>
            <a:r>
              <a:rPr lang="en-US" altLang="zh-CN" baseline="0" dirty="0" err="1" smtClean="0"/>
              <a:t>regist</a:t>
            </a:r>
            <a:r>
              <a:rPr lang="en-US" altLang="zh-CN" baseline="0" dirty="0" smtClean="0"/>
              <a:t> multiple account to operate system and save profiles independently.</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It can achieve</a:t>
            </a:r>
            <a:r>
              <a:rPr lang="en-US" altLang="zh-CN" baseline="0" dirty="0" smtClean="0"/>
              <a:t> one phone for the whole family while you just need to cost the price of a machine. </a:t>
            </a:r>
            <a:r>
              <a:rPr lang="en-US" altLang="zh-CN" dirty="0" smtClean="0"/>
              <a:t>Privacy</a:t>
            </a:r>
            <a:r>
              <a:rPr lang="en-US" altLang="zh-CN" baseline="0" dirty="0" smtClean="0"/>
              <a:t> won’t be discovered so that you can separate your work and life. Let’s make assumption that you fall in love with two different girls then you can create two accounts to continue your relationship with them at the same time.</a:t>
            </a:r>
            <a:endParaRPr lang="en-US" altLang="zh-CN"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How do you think about this feature? </a:t>
            </a:r>
            <a:endParaRPr lang="en-US" altLang="zh-CN"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The steps for multi-user mode are as follows. (shown in the picture)</a:t>
            </a:r>
            <a:endParaRPr dirty="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381000" y="685800"/>
            <a:ext cx="6096000" cy="3429000"/>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when we demonstrate the multi-user mode to customers, we must emphasize the data independence of different accounts.</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381000" y="685800"/>
            <a:ext cx="6096000" cy="3429000"/>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The</a:t>
            </a:r>
            <a:r>
              <a:rPr lang="en-US" altLang="zh-CN" baseline="0" dirty="0" smtClean="0"/>
              <a:t> second important function is Black Screen Mode.</a:t>
            </a:r>
            <a:endParaRPr lang="en-US" altLang="zh-CN"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Do you often watch videos on </a:t>
            </a:r>
            <a:r>
              <a:rPr lang="en-US" altLang="zh-CN" baseline="0" dirty="0" err="1" smtClean="0"/>
              <a:t>Youtube</a:t>
            </a:r>
            <a:r>
              <a:rPr lang="en-US" altLang="zh-CN" baseline="0" dirty="0" smtClean="0"/>
              <a:t>? What if you want to listen to the music or lecture on your commuting but it’s </a:t>
            </a:r>
            <a:r>
              <a:rPr lang="en-US" altLang="zh-CN" baseline="0" dirty="0" err="1" smtClean="0"/>
              <a:t>unconvinient</a:t>
            </a:r>
            <a:r>
              <a:rPr lang="en-US" altLang="zh-CN" baseline="0" dirty="0" smtClean="0"/>
              <a:t> to  open the video </a:t>
            </a:r>
            <a:r>
              <a:rPr lang="en-US" altLang="zh-CN" baseline="0" dirty="0" err="1" smtClean="0"/>
              <a:t>continuely</a:t>
            </a:r>
            <a:r>
              <a:rPr lang="en-US" altLang="zh-CN" baseline="0" dirty="0" smtClean="0"/>
              <a:t>?</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You</a:t>
            </a:r>
            <a:r>
              <a:rPr lang="en-US" altLang="zh-CN" baseline="0" dirty="0" smtClean="0"/>
              <a:t> have two choice:</a:t>
            </a:r>
            <a:endParaRPr lang="en-US" altLang="zh-CN" baseline="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The first one is spend ₹</a:t>
            </a:r>
            <a:r>
              <a:rPr lang="en-US" altLang="zh-CN" dirty="0" smtClean="0"/>
              <a:t>750 to</a:t>
            </a:r>
            <a:r>
              <a:rPr lang="en-US" altLang="zh-CN" baseline="0" dirty="0" smtClean="0"/>
              <a:t> open </a:t>
            </a:r>
            <a:r>
              <a:rPr lang="en-US" altLang="zh-CN" dirty="0" err="1" smtClean="0"/>
              <a:t>Youtube</a:t>
            </a:r>
            <a:r>
              <a:rPr lang="en-US" altLang="zh-CN" dirty="0" smtClean="0"/>
              <a:t> Premium. The second choice is OPPO’s Black Screen Mode. You can play music on </a:t>
            </a:r>
            <a:r>
              <a:rPr lang="en-US" altLang="zh-CN" dirty="0" err="1" smtClean="0"/>
              <a:t>Youtube</a:t>
            </a:r>
            <a:r>
              <a:rPr lang="en-US" altLang="zh-CN" baseline="0" dirty="0" smtClean="0"/>
              <a:t> with the screen unlit. You can enjoy the </a:t>
            </a:r>
            <a:r>
              <a:rPr lang="en-US" altLang="zh-CN" baseline="0" dirty="0" err="1" smtClean="0"/>
              <a:t>survice</a:t>
            </a:r>
            <a:r>
              <a:rPr lang="en-US" altLang="zh-CN" baseline="0" dirty="0" smtClean="0"/>
              <a:t> for free and save power meanwhile.</a:t>
            </a:r>
            <a:endParaRPr lang="en-US" altLang="zh-CN" dirty="0" smtClean="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The steps for black screen mode</a:t>
            </a:r>
            <a:r>
              <a:rPr lang="en-US" altLang="zh-CN" baseline="0" dirty="0" smtClean="0"/>
              <a:t> </a:t>
            </a:r>
            <a:r>
              <a:rPr lang="en-US" altLang="zh-CN" dirty="0" smtClean="0"/>
              <a:t>are as follows. (as shown in the picture)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When we demonstrate black screen mode, we'd better connect our phones to the Internet, open </a:t>
            </a:r>
            <a:r>
              <a:rPr lang="en-US" altLang="zh-CN" dirty="0" err="1" smtClean="0"/>
              <a:t>Youtube</a:t>
            </a:r>
            <a:r>
              <a:rPr lang="en-US" altLang="zh-CN" baseline="0" dirty="0" smtClean="0"/>
              <a:t> </a:t>
            </a:r>
            <a:r>
              <a:rPr lang="en-US" altLang="zh-CN" dirty="0" smtClean="0"/>
              <a:t>and turn</a:t>
            </a:r>
            <a:r>
              <a:rPr lang="en-US" altLang="zh-CN" baseline="0" dirty="0" smtClean="0"/>
              <a:t> up the sound.</a:t>
            </a:r>
            <a:endParaRPr dirty="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381000" y="685800"/>
            <a:ext cx="6096000" cy="3429000"/>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Reno3</a:t>
            </a:r>
            <a:r>
              <a:rPr lang="en-US" altLang="zh-CN" baseline="0" dirty="0" smtClean="0"/>
              <a:t> has OISE(</a:t>
            </a:r>
            <a:r>
              <a:rPr lang="en-US" altLang="zh-CN" dirty="0" smtClean="0">
                <a:solidFill>
                  <a:srgbClr val="FFFFFF"/>
                </a:solidFill>
                <a:latin typeface="微软雅黑 Light" panose="020B0502040204020203" pitchFamily="34" charset="-122"/>
                <a:ea typeface="微软雅黑 Light" panose="020B0502040204020203" pitchFamily="34" charset="-122"/>
              </a:rPr>
              <a:t>OPPO Screen Image Engine</a:t>
            </a:r>
            <a:r>
              <a:rPr lang="en-US" altLang="zh-CN" baseline="0" dirty="0" smtClean="0"/>
              <a:t>) which can help improve the video quality(apply with TOP4 short video APPs including </a:t>
            </a:r>
            <a:r>
              <a:rPr lang="en-US" altLang="zh-CN" baseline="0" dirty="0" err="1" smtClean="0"/>
              <a:t>TikTok</a:t>
            </a:r>
            <a:r>
              <a:rPr lang="zh-CN" altLang="en-US" baseline="0" dirty="0" smtClean="0"/>
              <a:t>、</a:t>
            </a:r>
            <a:r>
              <a:rPr lang="en-US" altLang="zh-CN" baseline="0" dirty="0" smtClean="0"/>
              <a:t>Instagram) </a:t>
            </a:r>
            <a:endParaRPr lang="en-US" altLang="zh-CN" baseline="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aseline="0" dirty="0" smtClean="0"/>
              <a:t>OPPO’s own </a:t>
            </a:r>
            <a:r>
              <a:rPr lang="en-US" altLang="zh-CN" dirty="0" smtClean="0">
                <a:solidFill>
                  <a:srgbClr val="FFFFFF"/>
                </a:solidFill>
                <a:latin typeface="微软雅黑 Light" panose="020B0502040204020203" pitchFamily="34" charset="-122"/>
                <a:ea typeface="微软雅黑 Light" panose="020B0502040204020203" pitchFamily="34" charset="-122"/>
              </a:rPr>
              <a:t>Screen Image Engine technology is the industry's first visual effect optimization software for short video images. It can make short videos clearer</a:t>
            </a:r>
            <a:r>
              <a:rPr lang="en-US" altLang="zh-CN" baseline="0" dirty="0" smtClean="0">
                <a:solidFill>
                  <a:srgbClr val="FFFFFF"/>
                </a:solidFill>
                <a:latin typeface="微软雅黑 Light" panose="020B0502040204020203" pitchFamily="34" charset="-122"/>
                <a:ea typeface="微软雅黑 Light" panose="020B0502040204020203" pitchFamily="34" charset="-122"/>
              </a:rPr>
              <a:t>. This feature is easy to show to customers.</a:t>
            </a:r>
            <a:endParaRPr lang="en-US" altLang="zh-CN" dirty="0" smtClean="0">
              <a:solidFill>
                <a:srgbClr val="FFFFFF"/>
              </a:solidFill>
              <a:latin typeface="微软雅黑 Light" panose="020B0502040204020203" pitchFamily="34" charset="-122"/>
              <a:ea typeface="微软雅黑 Light" panose="020B0502040204020203" pitchFamily="34" charset="-122"/>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As shown in the picture.</a:t>
            </a:r>
            <a:endParaRPr dirty="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Connect the Internet</a:t>
            </a:r>
            <a:endParaRPr dirty="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381000" y="685800"/>
            <a:ext cx="6096000" cy="3429000"/>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spc="140" dirty="0" err="1" smtClean="0">
                <a:latin typeface="微软雅黑" panose="020B0503020204020204" charset="-122"/>
                <a:ea typeface="微软雅黑" panose="020B0503020204020204" charset="-122"/>
                <a:cs typeface="微软雅黑" panose="020B0503020204020204" charset="-122"/>
                <a:sym typeface="Calibri" panose="020F0502020204030204"/>
              </a:rPr>
              <a:t>ColorOS</a:t>
            </a: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 7 has Dark Mode which can </a:t>
            </a:r>
            <a:r>
              <a:rPr lang="en-US" altLang="zh-CN" sz="1800" spc="140" dirty="0" err="1" smtClean="0">
                <a:latin typeface="微软雅黑" panose="020B0503020204020204" charset="-122"/>
                <a:ea typeface="微软雅黑" panose="020B0503020204020204" charset="-122"/>
                <a:cs typeface="微软雅黑" panose="020B0503020204020204" charset="-122"/>
                <a:sym typeface="Calibri" panose="020F0502020204030204"/>
              </a:rPr>
              <a:t>protact</a:t>
            </a: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 your eyes and save power.</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High contrast makes Dark Mode can be used day and night, reduce screen irritation.</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Dark Mode can also apply to more APPs than other competitors.</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Many flagship are equipped with Dark Mode which is really a considerate feature.</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2697163" y="509588"/>
            <a:ext cx="4532312" cy="2549525"/>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【reference】</a:t>
            </a:r>
            <a:endParaRPr lang="en-US" dirty="0" smtClean="0"/>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rPr>
              <a:t>The operation steps of Dark Mode.</a:t>
            </a:r>
            <a:endParaRPr lang="en-US" altLang="zh-CN" sz="14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1" name="Shape 1141"/>
          <p:cNvSpPr>
            <a:spLocks noGrp="1" noRot="1" noChangeAspect="1"/>
          </p:cNvSpPr>
          <p:nvPr>
            <p:ph type="sldImg"/>
          </p:nvPr>
        </p:nvSpPr>
        <p:spPr>
          <a:xfrm>
            <a:off x="381000" y="685800"/>
            <a:ext cx="6096000" cy="3429000"/>
          </a:xfrm>
          <a:prstGeom prst="rect">
            <a:avLst/>
          </a:prstGeom>
        </p:spPr>
        <p:txBody>
          <a:bodyPr/>
          <a:lstStyle/>
          <a:p/>
        </p:txBody>
      </p:sp>
      <p:sp>
        <p:nvSpPr>
          <p:cNvPr id="1142" name="Shape 1142"/>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Three KSP of </a:t>
            </a:r>
            <a:r>
              <a:rPr lang="en-US" altLang="zh-CN" sz="1800" spc="140" dirty="0" err="1" smtClean="0">
                <a:latin typeface="微软雅黑" panose="020B0503020204020204" charset="-122"/>
                <a:ea typeface="微软雅黑" panose="020B0503020204020204" charset="-122"/>
                <a:cs typeface="微软雅黑" panose="020B0503020204020204" charset="-122"/>
                <a:sym typeface="Calibri" panose="020F0502020204030204"/>
              </a:rPr>
              <a:t>Covenient</a:t>
            </a: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 </a:t>
            </a:r>
            <a:r>
              <a:rPr lang="en-US" altLang="zh-CN" sz="1800" spc="140" dirty="0" err="1" smtClean="0">
                <a:latin typeface="微软雅黑" panose="020B0503020204020204" charset="-122"/>
                <a:ea typeface="微软雅黑" panose="020B0503020204020204" charset="-122"/>
                <a:cs typeface="微软雅黑" panose="020B0503020204020204" charset="-122"/>
                <a:sym typeface="Calibri" panose="020F0502020204030204"/>
              </a:rPr>
              <a:t>ColorOS</a:t>
            </a: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 7:</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Multi-user Mode</a:t>
            </a:r>
            <a:r>
              <a:rPr lang="zh-CN" altLang="en-US" sz="1800" spc="140" dirty="0" smtClean="0">
                <a:latin typeface="微软雅黑" panose="020B0503020204020204" charset="-122"/>
                <a:ea typeface="微软雅黑" panose="020B0503020204020204" charset="-122"/>
                <a:cs typeface="微软雅黑" panose="020B0503020204020204" charset="-122"/>
                <a:sym typeface="Calibri" panose="020F0502020204030204"/>
              </a:rPr>
              <a:t>：</a:t>
            </a: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Protect Privacy</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Black Screen Mode: enjoy the music for free and save power.</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OISE</a:t>
            </a:r>
            <a:r>
              <a:rPr lang="zh-CN" altLang="en-US" sz="1800" spc="140" dirty="0" smtClean="0">
                <a:latin typeface="微软雅黑" panose="020B0503020204020204" charset="-122"/>
                <a:ea typeface="微软雅黑" panose="020B0503020204020204" charset="-122"/>
                <a:cs typeface="微软雅黑" panose="020B0503020204020204" charset="-122"/>
                <a:sym typeface="Calibri" panose="020F0502020204030204"/>
              </a:rPr>
              <a:t>：</a:t>
            </a: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improve the lightness of screen and enjoy better watching experience.</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Dark </a:t>
            </a:r>
            <a:r>
              <a:rPr lang="en-US" altLang="zh-CN" sz="1800" spc="140" dirty="0" err="1" smtClean="0">
                <a:latin typeface="微软雅黑" panose="020B0503020204020204" charset="-122"/>
                <a:ea typeface="微软雅黑" panose="020B0503020204020204" charset="-122"/>
                <a:cs typeface="微软雅黑" panose="020B0503020204020204" charset="-122"/>
                <a:sym typeface="Calibri" panose="020F0502020204030204"/>
              </a:rPr>
              <a:t>Mode:Better</a:t>
            </a: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 eye protection Better endurance </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We have many convenient features of</a:t>
            </a:r>
            <a:r>
              <a:rPr lang="en-US" altLang="zh-CN" baseline="0" dirty="0" smtClean="0"/>
              <a:t> </a:t>
            </a:r>
            <a:r>
              <a:rPr lang="en-US" altLang="zh-CN" dirty="0" err="1" smtClean="0"/>
              <a:t>ColorOS</a:t>
            </a:r>
            <a:r>
              <a:rPr lang="en-US" altLang="zh-CN" dirty="0" smtClean="0"/>
              <a:t>: Screenshot by</a:t>
            </a:r>
            <a:r>
              <a:rPr lang="en-US" altLang="zh-CN" baseline="0" dirty="0" smtClean="0"/>
              <a:t> three fingers\</a:t>
            </a:r>
            <a:r>
              <a:rPr lang="en-US" altLang="zh-CN" dirty="0" smtClean="0"/>
              <a:t>Smart Sidebar……</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We will tell you more</a:t>
            </a:r>
            <a:r>
              <a:rPr lang="en-US" altLang="zh-CN" baseline="0" dirty="0" smtClean="0"/>
              <a:t> details about </a:t>
            </a:r>
            <a:r>
              <a:rPr lang="en-US" altLang="zh-CN" dirty="0" smtClean="0"/>
              <a:t>these</a:t>
            </a:r>
            <a:r>
              <a:rPr lang="en-US" altLang="zh-CN" baseline="0" dirty="0" smtClean="0"/>
              <a:t> features in </a:t>
            </a:r>
            <a:r>
              <a:rPr lang="en-US" altLang="zh-CN" dirty="0" err="1" smtClean="0"/>
              <a:t>ColorOS</a:t>
            </a:r>
            <a:r>
              <a:rPr lang="en-US" altLang="zh-CN" dirty="0" smtClean="0"/>
              <a:t> training.</a:t>
            </a:r>
            <a:endParaRPr lang="en-US" altLang="zh-CN" dirty="0" smtClean="0"/>
          </a:p>
          <a:p>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a:p>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Finally we can draw a conclusion</a:t>
            </a:r>
            <a:r>
              <a:rPr lang="zh-CN" altLang="en-US" sz="1800" spc="140" dirty="0" smtClean="0">
                <a:latin typeface="微软雅黑" panose="020B0503020204020204" charset="-122"/>
                <a:ea typeface="微软雅黑" panose="020B0503020204020204" charset="-122"/>
                <a:cs typeface="微软雅黑" panose="020B0503020204020204" charset="-122"/>
                <a:sym typeface="Calibri" panose="020F0502020204030204"/>
              </a:rPr>
              <a:t>：</a:t>
            </a:r>
            <a:r>
              <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rPr>
              <a:t>Reno3 Pro is the most convenient phone.</a:t>
            </a:r>
            <a:endParaRPr lang="en-US" altLang="zh-CN" sz="1800" spc="140" dirty="0" smtClean="0">
              <a:latin typeface="微软雅黑" panose="020B0503020204020204" charset="-122"/>
              <a:ea typeface="微软雅黑" panose="020B0503020204020204" charset="-122"/>
              <a:cs typeface="微软雅黑" panose="020B0503020204020204" charset="-122"/>
              <a:sym typeface="Calibri" panose="020F0502020204030204"/>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381000" y="685800"/>
            <a:ext cx="6096000" cy="3429000"/>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dirty="0"/>
              <a:t>【</a:t>
            </a:r>
            <a:r>
              <a:rPr dirty="0" err="1"/>
              <a:t>参考讲解</a:t>
            </a:r>
            <a:r>
              <a:rPr dirty="0"/>
              <a:t>】</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err="1" smtClean="0"/>
              <a:t>ColorOS</a:t>
            </a:r>
            <a:r>
              <a:rPr lang="en-US" dirty="0" smtClean="0"/>
              <a:t> 7</a:t>
            </a:r>
            <a:r>
              <a:rPr lang="zh-CN" altLang="en-US" dirty="0" smtClean="0"/>
              <a:t>系统还配备了全天候暗色模式，觉得屏幕太亮，可以切换成暗色模式，省电又保护眼睛。</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zh-CN" altLang="en-US" dirty="0" smtClean="0"/>
              <a:t>我们的暗色模式对比度更高，不止晚上可以用，白天也能用</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zh-CN" altLang="en-US" dirty="0" smtClean="0"/>
              <a:t>我们的暗色模式能够适配更多的第三方应用，相比其它友商，我们的应用范围更广。</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zh-CN" altLang="en-US" dirty="0" smtClean="0"/>
              <a:t>现在像</a:t>
            </a:r>
            <a:r>
              <a:rPr lang="en-US" altLang="zh-CN" dirty="0" smtClean="0"/>
              <a:t>Apple</a:t>
            </a:r>
            <a:r>
              <a:rPr lang="zh-CN" altLang="en-US" dirty="0" smtClean="0"/>
              <a:t>等高端的手机都配备了暗色模式，有暗色模式的手机，才更高端，才是真的在为用户着想。</a:t>
            </a:r>
            <a:endParaRPr lang="en-US" dirty="0" smtClean="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9" name="Shape 749"/>
          <p:cNvSpPr>
            <a:spLocks noGrp="1" noRot="1" noChangeAspect="1"/>
          </p:cNvSpPr>
          <p:nvPr>
            <p:ph type="sldImg"/>
          </p:nvPr>
        </p:nvSpPr>
        <p:spPr>
          <a:xfrm>
            <a:off x="381000" y="685800"/>
            <a:ext cx="6096000" cy="3429000"/>
          </a:xfrm>
          <a:prstGeom prst="rect">
            <a:avLst/>
          </a:prstGeom>
        </p:spPr>
        <p:txBody>
          <a:bodyPr/>
          <a:lstStyle/>
          <a:p/>
        </p:txBody>
      </p:sp>
      <p:sp>
        <p:nvSpPr>
          <p:cNvPr id="750" name="Shape 750"/>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dirty="0"/>
              <a:t>【</a:t>
            </a:r>
            <a:r>
              <a:rPr dirty="0" err="1"/>
              <a:t>参考讲解</a:t>
            </a:r>
            <a:r>
              <a:rPr dirty="0"/>
              <a:t>】</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err="1" smtClean="0"/>
              <a:t>ColorOS</a:t>
            </a:r>
            <a:r>
              <a:rPr lang="en-US" dirty="0" smtClean="0"/>
              <a:t> 7</a:t>
            </a:r>
            <a:r>
              <a:rPr lang="zh-CN" altLang="en-US" dirty="0" smtClean="0"/>
              <a:t>系统还配备了全天候暗色模式，觉得屏幕太亮，可以切换成暗色模式，省电又保护眼睛。</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zh-CN" altLang="en-US" dirty="0" smtClean="0"/>
              <a:t>我们的暗色模式对比度更高，不止晚上可以用，白天也能用</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zh-CN" altLang="en-US" dirty="0" smtClean="0"/>
              <a:t>我们的暗色模式能够适配更多的第三方应用，相比其它友商，我们的应用范围更广。</a:t>
            </a:r>
            <a:endParaRPr lang="en-US" altLang="zh-CN"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zh-CN" altLang="en-US" dirty="0" smtClean="0"/>
              <a:t>现在像</a:t>
            </a:r>
            <a:r>
              <a:rPr lang="en-US" altLang="zh-CN" dirty="0" smtClean="0"/>
              <a:t>Apple</a:t>
            </a:r>
            <a:r>
              <a:rPr lang="zh-CN" altLang="en-US" dirty="0" smtClean="0"/>
              <a:t>等高端的手机都配备了暗色模式，有暗色模式的手机，才更高端，才是真的在为用户着想。</a:t>
            </a:r>
            <a:endParaRPr lang="en-US" dirty="0" smtClean="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7" name="Shape 1967"/>
          <p:cNvSpPr>
            <a:spLocks noGrp="1" noRot="1" noChangeAspect="1"/>
          </p:cNvSpPr>
          <p:nvPr>
            <p:ph type="sldImg"/>
          </p:nvPr>
        </p:nvSpPr>
        <p:spPr>
          <a:xfrm>
            <a:off x="2697163" y="509588"/>
            <a:ext cx="4532312" cy="2549525"/>
          </a:xfrm>
          <a:prstGeom prst="rect">
            <a:avLst/>
          </a:prstGeom>
        </p:spPr>
        <p:txBody>
          <a:bodyPr/>
          <a:lstStyle/>
          <a:p/>
        </p:txBody>
      </p:sp>
      <p:sp>
        <p:nvSpPr>
          <p:cNvPr id="1968" name="Shape 1968"/>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dirty="0" smtClean="0"/>
              <a:t>【</a:t>
            </a:r>
            <a:r>
              <a:rPr lang="en-US" altLang="zh-CN" dirty="0" smtClean="0"/>
              <a:t>reference</a:t>
            </a:r>
            <a:r>
              <a:rPr dirty="0" smtClean="0"/>
              <a:t>】</a:t>
            </a:r>
            <a:endParaRPr dirty="0"/>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2" name="Shape 2022"/>
          <p:cNvSpPr>
            <a:spLocks noGrp="1" noRot="1" noChangeAspect="1"/>
          </p:cNvSpPr>
          <p:nvPr>
            <p:ph type="sldImg"/>
          </p:nvPr>
        </p:nvSpPr>
        <p:spPr>
          <a:xfrm>
            <a:off x="381000" y="685800"/>
            <a:ext cx="6096000" cy="3429000"/>
          </a:xfrm>
          <a:prstGeom prst="rect">
            <a:avLst/>
          </a:prstGeom>
        </p:spPr>
        <p:txBody>
          <a:bodyPr/>
          <a:lstStyle/>
          <a:p/>
        </p:txBody>
      </p:sp>
      <p:sp>
        <p:nvSpPr>
          <p:cNvPr id="2023" name="Shape 2023"/>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0" baseline="0" dirty="0" smtClean="0"/>
              <a:t>Please remember the three attacks and one </a:t>
            </a:r>
            <a:r>
              <a:rPr lang="en-US" altLang="zh-CN" b="0" baseline="0" dirty="0" err="1" smtClean="0"/>
              <a:t>defence</a:t>
            </a:r>
            <a:endParaRPr lang="en-US" altLang="zh-CN" b="0" baseline="0" dirty="0" smtClean="0"/>
          </a:p>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2" name="Shape 2022"/>
          <p:cNvSpPr>
            <a:spLocks noGrp="1" noRot="1" noChangeAspect="1"/>
          </p:cNvSpPr>
          <p:nvPr>
            <p:ph type="sldImg"/>
          </p:nvPr>
        </p:nvSpPr>
        <p:spPr>
          <a:xfrm>
            <a:off x="381000" y="685800"/>
            <a:ext cx="6096000" cy="3429000"/>
          </a:xfrm>
          <a:prstGeom prst="rect">
            <a:avLst/>
          </a:prstGeom>
        </p:spPr>
        <p:txBody>
          <a:bodyPr/>
          <a:lstStyle/>
          <a:p/>
        </p:txBody>
      </p:sp>
      <p:sp>
        <p:nvSpPr>
          <p:cNvPr id="2023" name="Shape 2023"/>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0" baseline="0" dirty="0" smtClean="0"/>
              <a:t>Please remember the three attacks and one </a:t>
            </a:r>
            <a:r>
              <a:rPr lang="en-US" altLang="zh-CN" b="0" baseline="0" dirty="0" err="1" smtClean="0"/>
              <a:t>defence</a:t>
            </a:r>
            <a:endParaRPr lang="en-US" altLang="zh-CN" b="0" baseline="0" dirty="0" smtClean="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2" name="Shape 2022"/>
          <p:cNvSpPr>
            <a:spLocks noGrp="1" noRot="1" noChangeAspect="1"/>
          </p:cNvSpPr>
          <p:nvPr>
            <p:ph type="sldImg"/>
          </p:nvPr>
        </p:nvSpPr>
        <p:spPr>
          <a:xfrm>
            <a:off x="381000" y="685800"/>
            <a:ext cx="6096000" cy="3429000"/>
          </a:xfrm>
          <a:prstGeom prst="rect">
            <a:avLst/>
          </a:prstGeom>
        </p:spPr>
        <p:txBody>
          <a:bodyPr/>
          <a:lstStyle/>
          <a:p/>
        </p:txBody>
      </p:sp>
      <p:sp>
        <p:nvSpPr>
          <p:cNvPr id="2023" name="Shape 2023"/>
          <p:cNvSpPr>
            <a:spLocks noGrp="1"/>
          </p:cNvSpPr>
          <p:nvPr>
            <p:ph type="body" sz="quarter" idx="1"/>
          </p:nvPr>
        </p:nvSpPr>
        <p:spPr>
          <a:prstGeom prst="rect">
            <a:avLst/>
          </a:prstGeom>
        </p:spPr>
        <p:txBody>
          <a:bodyPr/>
          <a:lstStyle/>
          <a:p>
            <a:pPr defTabSz="457200">
              <a:lnSpc>
                <a:spcPct val="118000"/>
              </a:lnSpc>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【reference】</a:t>
            </a:r>
            <a:endParaRPr lang="en-US" altLang="zh-CN" dirty="0" smtClean="0"/>
          </a:p>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0" baseline="0" dirty="0" smtClean="0"/>
              <a:t>Please remember the three attacks and one </a:t>
            </a:r>
            <a:r>
              <a:rPr lang="en-US" altLang="zh-CN" b="0" baseline="0" dirty="0" err="1" smtClean="0"/>
              <a:t>defence</a:t>
            </a:r>
            <a:endParaRPr lang="en-US" altLang="zh-CN" b="0" baseline="0" dirty="0" smtClean="0"/>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7" name="Shape 1397"/>
          <p:cNvSpPr>
            <a:spLocks noGrp="1" noRot="1" noChangeAspect="1"/>
          </p:cNvSpPr>
          <p:nvPr>
            <p:ph type="sldImg"/>
          </p:nvPr>
        </p:nvSpPr>
        <p:spPr>
          <a:xfrm>
            <a:off x="2697163" y="509588"/>
            <a:ext cx="4532312" cy="2549525"/>
          </a:xfrm>
          <a:prstGeom prst="rect">
            <a:avLst/>
          </a:prstGeom>
        </p:spPr>
        <p:txBody>
          <a:bodyPr/>
          <a:lstStyle/>
          <a:p/>
        </p:txBody>
      </p:sp>
      <p:sp>
        <p:nvSpPr>
          <p:cNvPr id="1398" name="Shape 1398"/>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24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100" dirty="0" smtClean="0"/>
              <a:t>Summary:</a:t>
            </a:r>
            <a:endParaRPr lang="en-US" altLang="zh-CN" sz="1100" dirty="0" smtClean="0"/>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100" dirty="0" smtClean="0"/>
              <a:t>Let’s  review the</a:t>
            </a:r>
            <a:r>
              <a:rPr lang="en-US" altLang="zh-CN" sz="1100" baseline="0" dirty="0" smtClean="0"/>
              <a:t> KSP </a:t>
            </a:r>
            <a:r>
              <a:rPr lang="en-US" altLang="zh-CN" sz="1100" dirty="0" smtClean="0"/>
              <a:t>Framework of Reno3.</a:t>
            </a:r>
            <a:endParaRPr lang="en-US" altLang="zh-CN" sz="1100" dirty="0" smtClean="0"/>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 name="Shape 310"/>
          <p:cNvSpPr>
            <a:spLocks noGrp="1" noRot="1" noChangeAspect="1"/>
          </p:cNvSpPr>
          <p:nvPr>
            <p:ph type="sldImg"/>
          </p:nvPr>
        </p:nvSpPr>
        <p:spPr>
          <a:xfrm>
            <a:off x="381000" y="685800"/>
            <a:ext cx="6096000" cy="3429000"/>
          </a:xfrm>
          <a:prstGeom prst="rect">
            <a:avLst/>
          </a:prstGeom>
        </p:spPr>
        <p:txBody>
          <a:bodyPr/>
          <a:lstStyle/>
          <a:p/>
        </p:txBody>
      </p:sp>
      <p:sp>
        <p:nvSpPr>
          <p:cNvPr id="311" name="Shape 311"/>
          <p:cNvSpPr>
            <a:spLocks noGrp="1"/>
          </p:cNvSpPr>
          <p:nvPr>
            <p:ph type="body" sz="quarter" idx="1"/>
          </p:nvPr>
        </p:nvSpPr>
        <p:spPr>
          <a:prstGeom prst="rect">
            <a:avLst/>
          </a:prstGeom>
        </p:spPr>
        <p:txBody>
          <a:bodyPr/>
          <a:lstStyle/>
          <a:p>
            <a:pPr marL="0" marR="0" indent="0" defTabSz="457200" eaLnBrk="1" fontAlgn="auto" latinLnBrk="0" hangingPunct="1">
              <a:lnSpc>
                <a:spcPct val="118000"/>
              </a:lnSpc>
              <a:spcBef>
                <a:spcPts val="0"/>
              </a:spcBef>
              <a:spcAft>
                <a:spcPts val="0"/>
              </a:spcAft>
              <a:buClrTx/>
              <a:buSzTx/>
              <a:buFontTx/>
              <a:buNone/>
              <a:defRPr sz="1700" b="1" spc="17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800" b="1" spc="170" dirty="0" smtClean="0">
                <a:latin typeface="微软雅黑" panose="020B0503020204020204" charset="-122"/>
                <a:ea typeface="微软雅黑" panose="020B0503020204020204" charset="-122"/>
                <a:cs typeface="微软雅黑" panose="020B0503020204020204" charset="-122"/>
                <a:sym typeface="Calibri" panose="020F0502020204030204"/>
              </a:rPr>
              <a:t>【reference】</a:t>
            </a:r>
            <a:endParaRPr lang="en-US" altLang="zh-CN" sz="1800" b="1" spc="170" dirty="0" smtClean="0">
              <a:latin typeface="微软雅黑" panose="020B0503020204020204" charset="-122"/>
              <a:ea typeface="微软雅黑" panose="020B0503020204020204" charset="-122"/>
              <a:cs typeface="微软雅黑" panose="020B0503020204020204" charset="-122"/>
              <a:sym typeface="Calibri" panose="020F0502020204030204"/>
            </a:endParaRPr>
          </a:p>
          <a:p>
            <a:pPr marL="0" marR="0" indent="0" defTabSz="457200" eaLnBrk="1" fontAlgn="auto" latinLnBrk="0" hangingPunct="1">
              <a:lnSpc>
                <a:spcPct val="118000"/>
              </a:lnSpc>
              <a:spcBef>
                <a:spcPts val="0"/>
              </a:spcBef>
              <a:spcAft>
                <a:spcPts val="0"/>
              </a:spcAft>
              <a:buClrTx/>
              <a:buSzTx/>
              <a:buFontTx/>
              <a:buNone/>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50" dirty="0" smtClean="0"/>
              <a:t>44MP Front Camera and </a:t>
            </a:r>
            <a:r>
              <a:rPr lang="en-US" altLang="zh-CN" sz="1400" dirty="0" smtClean="0"/>
              <a:t>48MP Zoom </a:t>
            </a:r>
            <a:r>
              <a:rPr lang="en-US" altLang="zh-CN" sz="1400" dirty="0" err="1" smtClean="0"/>
              <a:t>Quadcam</a:t>
            </a:r>
            <a:r>
              <a:rPr lang="en-US" altLang="zh-CN" sz="1400" baseline="0" dirty="0" smtClean="0"/>
              <a:t> is the most competitive KSP which are </a:t>
            </a:r>
            <a:r>
              <a:rPr lang="en-US" altLang="zh-CN" dirty="0" smtClean="0">
                <a:solidFill>
                  <a:srgbClr val="FFFFFF"/>
                </a:solidFill>
              </a:rPr>
              <a:t>not allowed to be deleted in local  training material.</a:t>
            </a:r>
            <a:endParaRPr lang="en-US" altLang="zh-CN" sz="1400" spc="50" dirty="0" smtClean="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dirty="0" smtClean="0"/>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9" name="Shape 2369"/>
          <p:cNvSpPr>
            <a:spLocks noGrp="1" noRot="1" noChangeAspect="1"/>
          </p:cNvSpPr>
          <p:nvPr>
            <p:ph type="sldImg"/>
          </p:nvPr>
        </p:nvSpPr>
        <p:spPr>
          <a:xfrm>
            <a:off x="381000" y="685800"/>
            <a:ext cx="6096000" cy="3429000"/>
          </a:xfrm>
          <a:prstGeom prst="rect">
            <a:avLst/>
          </a:prstGeom>
        </p:spPr>
        <p:txBody>
          <a:bodyPr/>
          <a:lstStyle/>
          <a:p/>
        </p:txBody>
      </p:sp>
      <p:sp>
        <p:nvSpPr>
          <p:cNvPr id="2370" name="Shape 2370"/>
          <p:cNvSpPr>
            <a:spLocks noGrp="1"/>
          </p:cNvSpPr>
          <p:nvPr>
            <p:ph type="body" sz="quarter" idx="1"/>
          </p:nvPr>
        </p:nvSpPr>
        <p:spPr>
          <a:prstGeom prst="rect">
            <a:avLst/>
          </a:prstGeom>
        </p:spPr>
        <p:txBody>
          <a:bodyPr/>
          <a:lstStyle/>
          <a:p>
            <a:pPr defTabSz="457200">
              <a:lnSpc>
                <a:spcPct val="118000"/>
              </a:lnSpc>
              <a:defRPr sz="1700" b="1" spc="170">
                <a:latin typeface="+mj-lt"/>
                <a:ea typeface="+mj-ea"/>
                <a:cs typeface="+mj-cs"/>
                <a:sym typeface="Helvetica"/>
              </a:defRPr>
            </a:pPr>
            <a:r>
              <a:rPr dirty="0"/>
              <a:t>【</a:t>
            </a:r>
            <a:r>
              <a:rPr dirty="0" err="1"/>
              <a:t>参考讲解</a:t>
            </a:r>
            <a:r>
              <a:rPr dirty="0"/>
              <a:t>】</a:t>
            </a: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dirty="0"/>
          </a:p>
          <a:p>
            <a:pPr defTabSz="457200">
              <a:lnSpc>
                <a:spcPct val="118000"/>
              </a:lnSpc>
              <a:defRPr sz="1400" spc="140">
                <a:latin typeface="微软雅黑" panose="020B0503020204020204" charset="-122"/>
                <a:ea typeface="微软雅黑" panose="020B0503020204020204" charset="-122"/>
                <a:cs typeface="微软雅黑" panose="020B0503020204020204" charset="-122"/>
                <a:sym typeface="微软雅黑" panose="020B0503020204020204" charset="-122"/>
              </a:defRPr>
            </a:pPr>
            <a:r>
              <a:rPr dirty="0" smtClean="0"/>
              <a:t>20</a:t>
            </a:r>
            <a:r>
              <a:rPr lang="en-US" altLang="zh-CN" dirty="0" smtClean="0"/>
              <a:t>20</a:t>
            </a:r>
            <a:r>
              <a:rPr dirty="0" smtClean="0"/>
              <a:t>年市场竞争变得非常激烈</a:t>
            </a:r>
            <a:r>
              <a:rPr dirty="0"/>
              <a:t>，我们OPPO人要“无所畏惧，勇往直前”，卖爆 Reno3系列！！！</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5" Type="http://schemas.openxmlformats.org/officeDocument/2006/relationships/image" Target="../media/image4.png"/><Relationship Id="rId4" Type="http://schemas.openxmlformats.org/officeDocument/2006/relationships/image" Target="../media/image3.jpeg"/><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标题和内容">
    <p:spTree>
      <p:nvGrpSpPr>
        <p:cNvPr id="1" name=""/>
        <p:cNvGrpSpPr/>
        <p:nvPr/>
      </p:nvGrpSpPr>
      <p:grpSpPr>
        <a:xfrm>
          <a:off x="0" y="0"/>
          <a:ext cx="0" cy="0"/>
          <a:chOff x="0" y="0"/>
          <a:chExt cx="0" cy="0"/>
        </a:xfrm>
      </p:grpSpPr>
      <p:sp>
        <p:nvSpPr>
          <p:cNvPr id="20" name="标题文本"/>
          <p:cNvSpPr txBox="1">
            <a:spLocks noGrp="1"/>
          </p:cNvSpPr>
          <p:nvPr>
            <p:ph type="title" hasCustomPrompt="1"/>
          </p:nvPr>
        </p:nvSpPr>
        <p:spPr>
          <a:xfrm>
            <a:off x="838200" y="365125"/>
            <a:ext cx="10515600" cy="1325563"/>
          </a:xfrm>
          <a:prstGeom prst="rect">
            <a:avLst/>
          </a:prstGeom>
        </p:spPr>
        <p:txBody>
          <a:bodyPr/>
          <a:lstStyle/>
          <a:p>
            <a:r>
              <a:t>标题文本</a:t>
            </a:r>
          </a:p>
        </p:txBody>
      </p:sp>
      <p:sp>
        <p:nvSpPr>
          <p:cNvPr id="21" name="正文级别 1…"/>
          <p:cNvSpPr txBox="1">
            <a:spLocks noGrp="1"/>
          </p:cNvSpPr>
          <p:nvPr>
            <p:ph type="body" idx="1" hasCustomPrompt="1"/>
          </p:nvPr>
        </p:nvSpPr>
        <p:spPr>
          <a:xfrm>
            <a:off x="838200" y="1825625"/>
            <a:ext cx="10515600" cy="4351338"/>
          </a:xfrm>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22" name="幻灯片编号"/>
          <p:cNvSpPr txBox="1">
            <a:spLocks noGrp="1"/>
          </p:cNvSpPr>
          <p:nvPr>
            <p:ph type="sldNum" sz="quarter" idx="2"/>
          </p:nvPr>
        </p:nvSpPr>
        <p:spPr>
          <a:xfrm>
            <a:off x="8610600" y="6356350"/>
            <a:ext cx="335866" cy="333088"/>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节标题">
    <p:spTree>
      <p:nvGrpSpPr>
        <p:cNvPr id="1" name=""/>
        <p:cNvGrpSpPr/>
        <p:nvPr/>
      </p:nvGrpSpPr>
      <p:grpSpPr>
        <a:xfrm>
          <a:off x="0" y="0"/>
          <a:ext cx="0" cy="0"/>
          <a:chOff x="0" y="0"/>
          <a:chExt cx="0" cy="0"/>
        </a:xfrm>
      </p:grpSpPr>
      <p:sp>
        <p:nvSpPr>
          <p:cNvPr id="29" name="标题文本"/>
          <p:cNvSpPr txBox="1">
            <a:spLocks noGrp="1"/>
          </p:cNvSpPr>
          <p:nvPr>
            <p:ph type="title" hasCustomPrompt="1"/>
          </p:nvPr>
        </p:nvSpPr>
        <p:spPr>
          <a:xfrm>
            <a:off x="831850" y="1709738"/>
            <a:ext cx="10515600" cy="2852737"/>
          </a:xfrm>
          <a:prstGeom prst="rect">
            <a:avLst/>
          </a:prstGeom>
        </p:spPr>
        <p:txBody>
          <a:bodyPr anchor="b"/>
          <a:lstStyle>
            <a:lvl1pPr>
              <a:defRPr sz="6000"/>
            </a:lvl1pPr>
          </a:lstStyle>
          <a:p>
            <a:r>
              <a:t>标题文本</a:t>
            </a:r>
          </a:p>
        </p:txBody>
      </p:sp>
      <p:sp>
        <p:nvSpPr>
          <p:cNvPr id="30" name="正文级别 1…"/>
          <p:cNvSpPr txBox="1">
            <a:spLocks noGrp="1"/>
          </p:cNvSpPr>
          <p:nvPr>
            <p:ph type="body" sz="quarter" idx="1" hasCustomPrompt="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r>
              <a:t>正文级别 1</a:t>
            </a:r>
          </a:p>
          <a:p>
            <a:pPr lvl="1"/>
            <a:r>
              <a:t>正文级别 2</a:t>
            </a:r>
          </a:p>
          <a:p>
            <a:pPr lvl="2"/>
            <a:r>
              <a:t>正文级别 3</a:t>
            </a:r>
          </a:p>
          <a:p>
            <a:pPr lvl="3"/>
            <a:r>
              <a:t>正文级别 4</a:t>
            </a:r>
          </a:p>
          <a:p>
            <a:pPr lvl="4"/>
            <a:r>
              <a:t>正文级别 5</a:t>
            </a:r>
          </a:p>
        </p:txBody>
      </p:sp>
      <p:sp>
        <p:nvSpPr>
          <p:cNvPr id="31" name="幻灯片编号"/>
          <p:cNvSpPr txBox="1">
            <a:spLocks noGrp="1"/>
          </p:cNvSpPr>
          <p:nvPr>
            <p:ph type="sldNum" sz="quarter" idx="2"/>
          </p:nvPr>
        </p:nvSpPr>
        <p:spPr>
          <a:xfrm>
            <a:off x="8610600" y="6356350"/>
            <a:ext cx="335866" cy="333088"/>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两栏内容">
    <p:spTree>
      <p:nvGrpSpPr>
        <p:cNvPr id="1" name=""/>
        <p:cNvGrpSpPr/>
        <p:nvPr/>
      </p:nvGrpSpPr>
      <p:grpSpPr>
        <a:xfrm>
          <a:off x="0" y="0"/>
          <a:ext cx="0" cy="0"/>
          <a:chOff x="0" y="0"/>
          <a:chExt cx="0" cy="0"/>
        </a:xfrm>
      </p:grpSpPr>
      <p:sp>
        <p:nvSpPr>
          <p:cNvPr id="38" name="标题文本"/>
          <p:cNvSpPr txBox="1">
            <a:spLocks noGrp="1"/>
          </p:cNvSpPr>
          <p:nvPr>
            <p:ph type="title" hasCustomPrompt="1"/>
          </p:nvPr>
        </p:nvSpPr>
        <p:spPr>
          <a:xfrm>
            <a:off x="838200" y="365125"/>
            <a:ext cx="10515600" cy="1325563"/>
          </a:xfrm>
          <a:prstGeom prst="rect">
            <a:avLst/>
          </a:prstGeom>
        </p:spPr>
        <p:txBody>
          <a:bodyPr/>
          <a:lstStyle/>
          <a:p>
            <a:r>
              <a:t>标题文本</a:t>
            </a:r>
          </a:p>
        </p:txBody>
      </p:sp>
      <p:sp>
        <p:nvSpPr>
          <p:cNvPr id="39" name="正文级别 1…"/>
          <p:cNvSpPr txBox="1">
            <a:spLocks noGrp="1"/>
          </p:cNvSpPr>
          <p:nvPr>
            <p:ph type="body" sz="half" idx="1" hasCustomPrompt="1"/>
          </p:nvPr>
        </p:nvSpPr>
        <p:spPr>
          <a:xfrm>
            <a:off x="838200" y="1825625"/>
            <a:ext cx="5181600" cy="4351338"/>
          </a:xfrm>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40" name="幻灯片编号"/>
          <p:cNvSpPr txBox="1">
            <a:spLocks noGrp="1"/>
          </p:cNvSpPr>
          <p:nvPr>
            <p:ph type="sldNum" sz="quarter" idx="2"/>
          </p:nvPr>
        </p:nvSpPr>
        <p:spPr>
          <a:xfrm>
            <a:off x="8610600" y="6356350"/>
            <a:ext cx="335866" cy="333088"/>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比较">
    <p:spTree>
      <p:nvGrpSpPr>
        <p:cNvPr id="1" name=""/>
        <p:cNvGrpSpPr/>
        <p:nvPr/>
      </p:nvGrpSpPr>
      <p:grpSpPr>
        <a:xfrm>
          <a:off x="0" y="0"/>
          <a:ext cx="0" cy="0"/>
          <a:chOff x="0" y="0"/>
          <a:chExt cx="0" cy="0"/>
        </a:xfrm>
      </p:grpSpPr>
      <p:sp>
        <p:nvSpPr>
          <p:cNvPr id="47" name="标题文本"/>
          <p:cNvSpPr txBox="1">
            <a:spLocks noGrp="1"/>
          </p:cNvSpPr>
          <p:nvPr>
            <p:ph type="title" hasCustomPrompt="1"/>
          </p:nvPr>
        </p:nvSpPr>
        <p:spPr>
          <a:xfrm>
            <a:off x="839787" y="365125"/>
            <a:ext cx="10515601" cy="1325563"/>
          </a:xfrm>
          <a:prstGeom prst="rect">
            <a:avLst/>
          </a:prstGeom>
        </p:spPr>
        <p:txBody>
          <a:bodyPr/>
          <a:lstStyle/>
          <a:p>
            <a:r>
              <a:t>标题文本</a:t>
            </a:r>
          </a:p>
        </p:txBody>
      </p:sp>
      <p:sp>
        <p:nvSpPr>
          <p:cNvPr id="48" name="正文级别 1…"/>
          <p:cNvSpPr txBox="1">
            <a:spLocks noGrp="1"/>
          </p:cNvSpPr>
          <p:nvPr>
            <p:ph type="body" sz="quarter" idx="1" hasCustomPrompt="1"/>
          </p:nvPr>
        </p:nvSpPr>
        <p:spPr>
          <a:xfrm>
            <a:off x="1186773" y="1778437"/>
            <a:ext cx="4873575" cy="823913"/>
          </a:xfrm>
          <a:prstGeom prst="rect">
            <a:avLst/>
          </a:prstGeom>
        </p:spPr>
        <p:txBody>
          <a:bodyPr anchor="ctr"/>
          <a:lstStyle>
            <a:lvl1pPr marL="0" indent="0">
              <a:buSzTx/>
              <a:buFontTx/>
              <a:buNone/>
            </a:lvl1pPr>
            <a:lvl2pPr marL="0" indent="457200">
              <a:buSzTx/>
              <a:buFontTx/>
              <a:buNone/>
            </a:lvl2pPr>
            <a:lvl3pPr marL="0" indent="914400">
              <a:buSzTx/>
              <a:buFontTx/>
              <a:buNone/>
            </a:lvl3pPr>
            <a:lvl4pPr marL="0" indent="1371600">
              <a:buSzTx/>
              <a:buFontTx/>
              <a:buNone/>
            </a:lvl4pPr>
            <a:lvl5pPr marL="0" indent="1828800">
              <a:buSzTx/>
              <a:buFontTx/>
              <a:buNone/>
            </a:lvl5pPr>
          </a:lstStyle>
          <a:p>
            <a:r>
              <a:t>正文级别 1</a:t>
            </a:r>
          </a:p>
          <a:p>
            <a:pPr lvl="1"/>
            <a:r>
              <a:t>正文级别 2</a:t>
            </a:r>
          </a:p>
          <a:p>
            <a:pPr lvl="2"/>
            <a:r>
              <a:t>正文级别 3</a:t>
            </a:r>
          </a:p>
          <a:p>
            <a:pPr lvl="3"/>
            <a:r>
              <a:t>正文级别 4</a:t>
            </a:r>
          </a:p>
          <a:p>
            <a:pPr lvl="4"/>
            <a:r>
              <a:t>正文级别 5</a:t>
            </a:r>
          </a:p>
        </p:txBody>
      </p:sp>
      <p:sp>
        <p:nvSpPr>
          <p:cNvPr id="49" name="幻灯片编号"/>
          <p:cNvSpPr txBox="1">
            <a:spLocks noGrp="1"/>
          </p:cNvSpPr>
          <p:nvPr>
            <p:ph type="sldNum" sz="quarter" idx="2"/>
          </p:nvPr>
        </p:nvSpPr>
        <p:spPr>
          <a:xfrm>
            <a:off x="8610600" y="6356350"/>
            <a:ext cx="335866" cy="333088"/>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仅标题">
    <p:spTree>
      <p:nvGrpSpPr>
        <p:cNvPr id="1" name=""/>
        <p:cNvGrpSpPr/>
        <p:nvPr/>
      </p:nvGrpSpPr>
      <p:grpSpPr>
        <a:xfrm>
          <a:off x="0" y="0"/>
          <a:ext cx="0" cy="0"/>
          <a:chOff x="0" y="0"/>
          <a:chExt cx="0" cy="0"/>
        </a:xfrm>
      </p:grpSpPr>
      <p:sp>
        <p:nvSpPr>
          <p:cNvPr id="56" name="标题文本"/>
          <p:cNvSpPr txBox="1">
            <a:spLocks noGrp="1"/>
          </p:cNvSpPr>
          <p:nvPr>
            <p:ph type="title" hasCustomPrompt="1"/>
          </p:nvPr>
        </p:nvSpPr>
        <p:spPr>
          <a:xfrm>
            <a:off x="838200" y="365125"/>
            <a:ext cx="10515600" cy="1325563"/>
          </a:xfrm>
          <a:prstGeom prst="rect">
            <a:avLst/>
          </a:prstGeom>
        </p:spPr>
        <p:txBody>
          <a:bodyPr/>
          <a:lstStyle/>
          <a:p>
            <a:r>
              <a:t>标题文本</a:t>
            </a:r>
          </a:p>
        </p:txBody>
      </p:sp>
      <p:sp>
        <p:nvSpPr>
          <p:cNvPr id="57" name="幻灯片编号"/>
          <p:cNvSpPr txBox="1">
            <a:spLocks noGrp="1"/>
          </p:cNvSpPr>
          <p:nvPr>
            <p:ph type="sldNum" sz="quarter" idx="2"/>
          </p:nvPr>
        </p:nvSpPr>
        <p:spPr>
          <a:xfrm>
            <a:off x="8610600" y="6356350"/>
            <a:ext cx="335866" cy="333088"/>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空白">
    <p:spTree>
      <p:nvGrpSpPr>
        <p:cNvPr id="1" name=""/>
        <p:cNvGrpSpPr/>
        <p:nvPr/>
      </p:nvGrpSpPr>
      <p:grpSpPr>
        <a:xfrm>
          <a:off x="0" y="0"/>
          <a:ext cx="0" cy="0"/>
          <a:chOff x="0" y="0"/>
          <a:chExt cx="0" cy="0"/>
        </a:xfrm>
      </p:grpSpPr>
      <p:sp>
        <p:nvSpPr>
          <p:cNvPr id="64" name="幻灯片编号"/>
          <p:cNvSpPr txBox="1">
            <a:spLocks noGrp="1"/>
          </p:cNvSpPr>
          <p:nvPr>
            <p:ph type="sldNum" sz="quarter" idx="2"/>
          </p:nvPr>
        </p:nvSpPr>
        <p:spPr>
          <a:xfrm>
            <a:off x="8610600" y="6356350"/>
            <a:ext cx="335866" cy="333088"/>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图片与标题">
    <p:spTree>
      <p:nvGrpSpPr>
        <p:cNvPr id="1" name=""/>
        <p:cNvGrpSpPr/>
        <p:nvPr/>
      </p:nvGrpSpPr>
      <p:grpSpPr>
        <a:xfrm>
          <a:off x="0" y="0"/>
          <a:ext cx="0" cy="0"/>
          <a:chOff x="0" y="0"/>
          <a:chExt cx="0" cy="0"/>
        </a:xfrm>
      </p:grpSpPr>
      <p:sp>
        <p:nvSpPr>
          <p:cNvPr id="71" name="标题文本"/>
          <p:cNvSpPr txBox="1">
            <a:spLocks noGrp="1"/>
          </p:cNvSpPr>
          <p:nvPr>
            <p:ph type="title" hasCustomPrompt="1"/>
          </p:nvPr>
        </p:nvSpPr>
        <p:spPr>
          <a:xfrm>
            <a:off x="839787" y="457200"/>
            <a:ext cx="4165350" cy="1600200"/>
          </a:xfrm>
          <a:prstGeom prst="rect">
            <a:avLst/>
          </a:prstGeom>
        </p:spPr>
        <p:txBody>
          <a:bodyPr anchor="b"/>
          <a:lstStyle>
            <a:lvl1pPr>
              <a:defRPr sz="3200"/>
            </a:lvl1pPr>
          </a:lstStyle>
          <a:p>
            <a:r>
              <a:t>标题文本</a:t>
            </a:r>
          </a:p>
        </p:txBody>
      </p:sp>
      <p:sp>
        <p:nvSpPr>
          <p:cNvPr id="72" name="图片占位符 2"/>
          <p:cNvSpPr>
            <a:spLocks noGrp="1"/>
          </p:cNvSpPr>
          <p:nvPr>
            <p:ph type="pic" sz="half" idx="13"/>
          </p:nvPr>
        </p:nvSpPr>
        <p:spPr>
          <a:xfrm>
            <a:off x="5183187" y="457201"/>
            <a:ext cx="6172201" cy="5403851"/>
          </a:xfrm>
          <a:prstGeom prst="rect">
            <a:avLst/>
          </a:prstGeom>
        </p:spPr>
        <p:txBody>
          <a:bodyPr lIns="91439" rIns="91439">
            <a:noAutofit/>
          </a:bodyPr>
          <a:lstStyle/>
          <a:p/>
        </p:txBody>
      </p:sp>
      <p:sp>
        <p:nvSpPr>
          <p:cNvPr id="73" name="正文级别 1…"/>
          <p:cNvSpPr txBox="1">
            <a:spLocks noGrp="1"/>
          </p:cNvSpPr>
          <p:nvPr>
            <p:ph type="body" sz="quarter" idx="1" hasCustomPrompt="1"/>
          </p:nvPr>
        </p:nvSpPr>
        <p:spPr>
          <a:xfrm>
            <a:off x="839787" y="2057400"/>
            <a:ext cx="4165350" cy="3811588"/>
          </a:xfrm>
          <a:prstGeom prst="rect">
            <a:avLst/>
          </a:prstGeom>
        </p:spPr>
        <p:txBody>
          <a:bodyPr/>
          <a:lstStyle>
            <a:lvl1pPr marL="0" indent="0">
              <a:buSzTx/>
              <a:buFontTx/>
              <a:buNone/>
              <a:defRPr sz="2000"/>
            </a:lvl1pPr>
            <a:lvl2pPr marL="0" indent="457200">
              <a:buSzTx/>
              <a:buFontTx/>
              <a:buNone/>
              <a:defRPr sz="2000"/>
            </a:lvl2pPr>
            <a:lvl3pPr marL="0" indent="914400">
              <a:buSzTx/>
              <a:buFontTx/>
              <a:buNone/>
              <a:defRPr sz="2000"/>
            </a:lvl3pPr>
            <a:lvl4pPr marL="0" indent="1371600">
              <a:buSzTx/>
              <a:buFontTx/>
              <a:buNone/>
              <a:defRPr sz="2000"/>
            </a:lvl4pPr>
            <a:lvl5pPr marL="0" indent="1828800">
              <a:buSzTx/>
              <a:buFontTx/>
              <a:buNone/>
              <a:defRPr sz="2000"/>
            </a:lvl5pPr>
          </a:lstStyle>
          <a:p>
            <a:r>
              <a:t>正文级别 1</a:t>
            </a:r>
          </a:p>
          <a:p>
            <a:pPr lvl="1"/>
            <a:r>
              <a:t>正文级别 2</a:t>
            </a:r>
          </a:p>
          <a:p>
            <a:pPr lvl="2"/>
            <a:r>
              <a:t>正文级别 3</a:t>
            </a:r>
          </a:p>
          <a:p>
            <a:pPr lvl="3"/>
            <a:r>
              <a:t>正文级别 4</a:t>
            </a:r>
          </a:p>
          <a:p>
            <a:pPr lvl="4"/>
            <a:r>
              <a:t>正文级别 5</a:t>
            </a:r>
          </a:p>
        </p:txBody>
      </p:sp>
      <p:sp>
        <p:nvSpPr>
          <p:cNvPr id="74" name="幻灯片编号"/>
          <p:cNvSpPr txBox="1">
            <a:spLocks noGrp="1"/>
          </p:cNvSpPr>
          <p:nvPr>
            <p:ph type="sldNum" sz="quarter" idx="2"/>
          </p:nvPr>
        </p:nvSpPr>
        <p:spPr>
          <a:xfrm>
            <a:off x="8610600" y="6356350"/>
            <a:ext cx="335866" cy="333088"/>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内容">
    <p:spTree>
      <p:nvGrpSpPr>
        <p:cNvPr id="1" name=""/>
        <p:cNvGrpSpPr/>
        <p:nvPr/>
      </p:nvGrpSpPr>
      <p:grpSpPr>
        <a:xfrm>
          <a:off x="0" y="0"/>
          <a:ext cx="0" cy="0"/>
          <a:chOff x="0" y="0"/>
          <a:chExt cx="0" cy="0"/>
        </a:xfrm>
      </p:grpSpPr>
      <p:sp>
        <p:nvSpPr>
          <p:cNvPr id="81" name="正文级别 1…"/>
          <p:cNvSpPr txBox="1">
            <a:spLocks noGrp="1"/>
          </p:cNvSpPr>
          <p:nvPr>
            <p:ph type="body" idx="1" hasCustomPrompt="1"/>
          </p:nvPr>
        </p:nvSpPr>
        <p:spPr>
          <a:xfrm>
            <a:off x="838200" y="365125"/>
            <a:ext cx="10515600" cy="5811838"/>
          </a:xfrm>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82" name="幻灯片编号"/>
          <p:cNvSpPr txBox="1">
            <a:spLocks noGrp="1"/>
          </p:cNvSpPr>
          <p:nvPr>
            <p:ph type="sldNum" sz="quarter" idx="2"/>
          </p:nvPr>
        </p:nvSpPr>
        <p:spPr>
          <a:xfrm>
            <a:off x="8610600" y="6356350"/>
            <a:ext cx="335866" cy="333088"/>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空白">
    <p:bg>
      <p:bgPr>
        <a:solidFill>
          <a:srgbClr val="FFFFFF"/>
        </a:solidFill>
        <a:effectLst/>
      </p:bgPr>
    </p:bg>
    <p:spTree>
      <p:nvGrpSpPr>
        <p:cNvPr id="1" name=""/>
        <p:cNvGrpSpPr/>
        <p:nvPr/>
      </p:nvGrpSpPr>
      <p:grpSpPr>
        <a:xfrm>
          <a:off x="0" y="0"/>
          <a:ext cx="0" cy="0"/>
          <a:chOff x="0" y="0"/>
          <a:chExt cx="0" cy="0"/>
        </a:xfrm>
      </p:grpSpPr>
      <p:sp>
        <p:nvSpPr>
          <p:cNvPr id="89" name="幻灯片编号"/>
          <p:cNvSpPr txBox="1">
            <a:spLocks noGrp="1"/>
          </p:cNvSpPr>
          <p:nvPr>
            <p:ph type="sldNum" sz="quarter" idx="2"/>
          </p:nvPr>
        </p:nvSpPr>
        <p:spPr>
          <a:xfrm>
            <a:off x="5983154" y="5779851"/>
            <a:ext cx="222090" cy="215091"/>
          </a:xfrm>
          <a:prstGeom prst="rect">
            <a:avLst/>
          </a:prstGeom>
        </p:spPr>
        <p:txBody>
          <a:bodyPr lIns="27021" tIns="27021" rIns="27021" bIns="27021"/>
          <a:lstStyle>
            <a:lvl1pPr algn="ctr" defTabSz="410210">
              <a:defRPr sz="1100">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标题与副标题">
    <p:spTree>
      <p:nvGrpSpPr>
        <p:cNvPr id="1" name=""/>
        <p:cNvGrpSpPr/>
        <p:nvPr/>
      </p:nvGrpSpPr>
      <p:grpSpPr>
        <a:xfrm>
          <a:off x="0" y="0"/>
          <a:ext cx="0" cy="0"/>
          <a:chOff x="0" y="0"/>
          <a:chExt cx="0" cy="0"/>
        </a:xfrm>
      </p:grpSpPr>
      <p:sp>
        <p:nvSpPr>
          <p:cNvPr id="105" name="标题文本"/>
          <p:cNvSpPr txBox="1">
            <a:spLocks noGrp="1"/>
          </p:cNvSpPr>
          <p:nvPr>
            <p:ph type="title" hasCustomPrompt="1"/>
          </p:nvPr>
        </p:nvSpPr>
        <p:spPr>
          <a:xfrm>
            <a:off x="3010370" y="2078096"/>
            <a:ext cx="6171260" cy="1377245"/>
          </a:xfrm>
          <a:prstGeom prst="rect">
            <a:avLst/>
          </a:prstGeom>
        </p:spPr>
        <p:txBody>
          <a:bodyPr lIns="15051" tIns="15051" rIns="15051" bIns="15051" anchor="b"/>
          <a:lstStyle>
            <a:lvl1pPr algn="ctr" defTabSz="412750">
              <a:lnSpc>
                <a:spcPct val="100000"/>
              </a:lnSpc>
              <a:defRPr sz="5400">
                <a:solidFill>
                  <a:srgbClr val="FFFFFF"/>
                </a:solidFill>
                <a:latin typeface="Helvetica Neue Medium"/>
                <a:ea typeface="Helvetica Neue Medium"/>
                <a:cs typeface="Helvetica Neue Medium"/>
                <a:sym typeface="Helvetica Neue Medium"/>
              </a:defRPr>
            </a:lvl1pPr>
          </a:lstStyle>
          <a:p>
            <a:r>
              <a:t>标题文本</a:t>
            </a:r>
          </a:p>
        </p:txBody>
      </p:sp>
      <p:sp>
        <p:nvSpPr>
          <p:cNvPr id="106" name="正文级别 1…"/>
          <p:cNvSpPr txBox="1">
            <a:spLocks noGrp="1"/>
          </p:cNvSpPr>
          <p:nvPr>
            <p:ph type="body" sz="quarter" idx="1" hasCustomPrompt="1"/>
          </p:nvPr>
        </p:nvSpPr>
        <p:spPr>
          <a:xfrm>
            <a:off x="3010370" y="3492970"/>
            <a:ext cx="6171260" cy="470371"/>
          </a:xfrm>
          <a:prstGeom prst="rect">
            <a:avLst/>
          </a:prstGeom>
        </p:spPr>
        <p:txBody>
          <a:bodyPr lIns="15051" tIns="15051" rIns="15051" bIns="15051"/>
          <a:lstStyle>
            <a:lvl1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1pPr>
            <a:lvl2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2pPr>
            <a:lvl3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3pPr>
            <a:lvl4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4pPr>
            <a:lvl5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107" name="幻灯片编号"/>
          <p:cNvSpPr txBox="1">
            <a:spLocks noGrp="1"/>
          </p:cNvSpPr>
          <p:nvPr>
            <p:ph type="sldNum" sz="quarter" idx="2"/>
          </p:nvPr>
        </p:nvSpPr>
        <p:spPr>
          <a:xfrm>
            <a:off x="5995043" y="5272851"/>
            <a:ext cx="198151" cy="191152"/>
          </a:xfrm>
          <a:prstGeom prst="rect">
            <a:avLst/>
          </a:prstGeom>
        </p:spPr>
        <p:txBody>
          <a:bodyPr lIns="15051" tIns="15051" rIns="15051" bIns="15051"/>
          <a:lstStyle>
            <a:lvl1pPr algn="ctr" defTabSz="412750">
              <a:defRPr sz="1100">
                <a:solidFill>
                  <a:srgbClr val="FFFFFF"/>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标题与副标题">
    <p:spTree>
      <p:nvGrpSpPr>
        <p:cNvPr id="1" name=""/>
        <p:cNvGrpSpPr/>
        <p:nvPr/>
      </p:nvGrpSpPr>
      <p:grpSpPr>
        <a:xfrm>
          <a:off x="0" y="0"/>
          <a:ext cx="0" cy="0"/>
          <a:chOff x="0" y="0"/>
          <a:chExt cx="0" cy="0"/>
        </a:xfrm>
      </p:grpSpPr>
      <p:sp>
        <p:nvSpPr>
          <p:cNvPr id="114" name="标题文本"/>
          <p:cNvSpPr txBox="1">
            <a:spLocks noGrp="1"/>
          </p:cNvSpPr>
          <p:nvPr>
            <p:ph type="title" hasCustomPrompt="1"/>
          </p:nvPr>
        </p:nvSpPr>
        <p:spPr>
          <a:xfrm>
            <a:off x="889000" y="1149350"/>
            <a:ext cx="10414000" cy="2324100"/>
          </a:xfrm>
          <a:prstGeom prst="rect">
            <a:avLst/>
          </a:prstGeom>
        </p:spPr>
        <p:txBody>
          <a:bodyPr lIns="25400" tIns="25400" rIns="25400" bIns="25400" anchor="b"/>
          <a:lstStyle>
            <a:lvl1pPr algn="ctr" defTabSz="412750">
              <a:lnSpc>
                <a:spcPct val="100000"/>
              </a:lnSpc>
              <a:defRPr sz="5600">
                <a:solidFill>
                  <a:srgbClr val="FFFFFF"/>
                </a:solidFill>
                <a:latin typeface="Helvetica Neue Medium"/>
                <a:ea typeface="Helvetica Neue Medium"/>
                <a:cs typeface="Helvetica Neue Medium"/>
                <a:sym typeface="Helvetica Neue Medium"/>
              </a:defRPr>
            </a:lvl1pPr>
          </a:lstStyle>
          <a:p>
            <a:r>
              <a:t>标题文本</a:t>
            </a:r>
          </a:p>
        </p:txBody>
      </p:sp>
      <p:sp>
        <p:nvSpPr>
          <p:cNvPr id="115" name="正文级别 1…"/>
          <p:cNvSpPr txBox="1">
            <a:spLocks noGrp="1"/>
          </p:cNvSpPr>
          <p:nvPr>
            <p:ph type="body" sz="quarter" idx="1" hasCustomPrompt="1"/>
          </p:nvPr>
        </p:nvSpPr>
        <p:spPr>
          <a:xfrm>
            <a:off x="889000" y="3536950"/>
            <a:ext cx="10414000" cy="793750"/>
          </a:xfrm>
          <a:prstGeom prst="rect">
            <a:avLst/>
          </a:prstGeom>
        </p:spPr>
        <p:txBody>
          <a:bodyPr lIns="25400" tIns="25400" rIns="25400" bIns="25400"/>
          <a:lstStyle>
            <a:lvl1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1pPr>
            <a:lvl2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2pPr>
            <a:lvl3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3pPr>
            <a:lvl4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4pPr>
            <a:lvl5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116" name="幻灯片编号"/>
          <p:cNvSpPr txBox="1">
            <a:spLocks noGrp="1"/>
          </p:cNvSpPr>
          <p:nvPr>
            <p:ph type="sldNum" sz="quarter" idx="2"/>
          </p:nvPr>
        </p:nvSpPr>
        <p:spPr>
          <a:xfrm>
            <a:off x="5976340" y="6540500"/>
            <a:ext cx="232970" cy="236880"/>
          </a:xfrm>
          <a:prstGeom prst="rect">
            <a:avLst/>
          </a:prstGeom>
        </p:spPr>
        <p:txBody>
          <a:bodyPr lIns="25400" tIns="25400" rIns="25400" bIns="25400"/>
          <a:lstStyle>
            <a:lvl1pPr algn="ctr" defTabSz="412750">
              <a:defRPr sz="1200">
                <a:solidFill>
                  <a:srgbClr val="FFFFFF"/>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标题幻灯片">
    <p:bg>
      <p:bgPr>
        <a:solidFill>
          <a:srgbClr val="FFFFFF"/>
        </a:solidFill>
        <a:effectLst/>
      </p:bgPr>
    </p:bg>
    <p:spTree>
      <p:nvGrpSpPr>
        <p:cNvPr id="1" name=""/>
        <p:cNvGrpSpPr/>
        <p:nvPr/>
      </p:nvGrpSpPr>
      <p:grpSpPr>
        <a:xfrm>
          <a:off x="0" y="0"/>
          <a:ext cx="0" cy="0"/>
          <a:chOff x="0" y="0"/>
          <a:chExt cx="0" cy="0"/>
        </a:xfrm>
      </p:grpSpPr>
      <p:sp>
        <p:nvSpPr>
          <p:cNvPr id="123" name="标题文本"/>
          <p:cNvSpPr txBox="1">
            <a:spLocks noGrp="1"/>
          </p:cNvSpPr>
          <p:nvPr>
            <p:ph type="title" hasCustomPrompt="1"/>
          </p:nvPr>
        </p:nvSpPr>
        <p:spPr>
          <a:xfrm>
            <a:off x="1524000" y="1122362"/>
            <a:ext cx="9144000" cy="2387601"/>
          </a:xfrm>
          <a:prstGeom prst="rect">
            <a:avLst/>
          </a:prstGeom>
        </p:spPr>
        <p:txBody>
          <a:bodyPr anchor="b"/>
          <a:lstStyle>
            <a:lvl1pPr algn="ctr">
              <a:defRPr sz="6000"/>
            </a:lvl1pPr>
          </a:lstStyle>
          <a:p>
            <a:r>
              <a:t>标题文本</a:t>
            </a:r>
          </a:p>
        </p:txBody>
      </p:sp>
      <p:sp>
        <p:nvSpPr>
          <p:cNvPr id="124" name="正文级别 1…"/>
          <p:cNvSpPr txBox="1">
            <a:spLocks noGrp="1"/>
          </p:cNvSpPr>
          <p:nvPr>
            <p:ph type="body" sz="quarter" idx="1" hasCustomPrompt="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正文级别 1</a:t>
            </a:r>
          </a:p>
          <a:p>
            <a:pPr lvl="1"/>
            <a:r>
              <a:t>正文级别 2</a:t>
            </a:r>
          </a:p>
          <a:p>
            <a:pPr lvl="2"/>
            <a:r>
              <a:t>正文级别 3</a:t>
            </a:r>
          </a:p>
          <a:p>
            <a:pPr lvl="3"/>
            <a:r>
              <a:t>正文级别 4</a:t>
            </a:r>
          </a:p>
          <a:p>
            <a:pPr lvl="4"/>
            <a:r>
              <a:t>正文级别 5</a:t>
            </a:r>
          </a:p>
        </p:txBody>
      </p:sp>
      <p:sp>
        <p:nvSpPr>
          <p:cNvPr id="125" name="幻灯片编号"/>
          <p:cNvSpPr txBox="1">
            <a:spLocks noGrp="1"/>
          </p:cNvSpPr>
          <p:nvPr>
            <p:ph type="sldNum" sz="quarter" idx="2"/>
          </p:nvPr>
        </p:nvSpPr>
        <p:spPr>
          <a:xfrm>
            <a:off x="11095176" y="6414760"/>
            <a:ext cx="258624" cy="248305"/>
          </a:xfrm>
          <a:prstGeom prst="rect">
            <a:avLst/>
          </a:prstGeom>
        </p:spPr>
        <p:txBody>
          <a:bodyPr anchor="ctr"/>
          <a:lstStyle>
            <a:lvl1pPr algn="r">
              <a:defRPr sz="1200">
                <a:solidFill>
                  <a:srgbClr val="888888"/>
                </a:solidFill>
              </a:defRPr>
            </a:lvl1pPr>
          </a:lstStyle>
          <a:p>
            <a:fld id="{86CB4B4D-7CA3-9044-876B-883B54F8677D}" type="slidenum">
              <a:rPr/>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标题和内容">
    <p:bg>
      <p:bgPr>
        <a:solidFill>
          <a:srgbClr val="FFFFFF"/>
        </a:solidFill>
        <a:effectLst/>
      </p:bgPr>
    </p:bg>
    <p:spTree>
      <p:nvGrpSpPr>
        <p:cNvPr id="1" name=""/>
        <p:cNvGrpSpPr/>
        <p:nvPr/>
      </p:nvGrpSpPr>
      <p:grpSpPr>
        <a:xfrm>
          <a:off x="0" y="0"/>
          <a:ext cx="0" cy="0"/>
          <a:chOff x="0" y="0"/>
          <a:chExt cx="0" cy="0"/>
        </a:xfrm>
      </p:grpSpPr>
      <p:sp>
        <p:nvSpPr>
          <p:cNvPr id="132" name="标题文本"/>
          <p:cNvSpPr txBox="1">
            <a:spLocks noGrp="1"/>
          </p:cNvSpPr>
          <p:nvPr>
            <p:ph type="title" hasCustomPrompt="1"/>
          </p:nvPr>
        </p:nvSpPr>
        <p:spPr>
          <a:xfrm>
            <a:off x="838200" y="365125"/>
            <a:ext cx="10515600" cy="1325563"/>
          </a:xfrm>
          <a:prstGeom prst="rect">
            <a:avLst/>
          </a:prstGeom>
        </p:spPr>
        <p:txBody>
          <a:bodyPr anchor="ctr"/>
          <a:lstStyle/>
          <a:p>
            <a:r>
              <a:t>标题文本</a:t>
            </a:r>
          </a:p>
        </p:txBody>
      </p:sp>
      <p:sp>
        <p:nvSpPr>
          <p:cNvPr id="133" name="正文级别 1…"/>
          <p:cNvSpPr txBox="1">
            <a:spLocks noGrp="1"/>
          </p:cNvSpPr>
          <p:nvPr>
            <p:ph type="body" idx="1" hasCustomPrompt="1"/>
          </p:nvPr>
        </p:nvSpPr>
        <p:spPr>
          <a:xfrm>
            <a:off x="838200" y="1825625"/>
            <a:ext cx="10515600" cy="4351338"/>
          </a:xfrm>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134" name="幻灯片编号"/>
          <p:cNvSpPr txBox="1">
            <a:spLocks noGrp="1"/>
          </p:cNvSpPr>
          <p:nvPr>
            <p:ph type="sldNum" sz="quarter" idx="2"/>
          </p:nvPr>
        </p:nvSpPr>
        <p:spPr>
          <a:xfrm>
            <a:off x="11095176" y="6414760"/>
            <a:ext cx="258624" cy="248305"/>
          </a:xfrm>
          <a:prstGeom prst="rect">
            <a:avLst/>
          </a:prstGeom>
        </p:spPr>
        <p:txBody>
          <a:bodyPr anchor="ctr"/>
          <a:lstStyle>
            <a:lvl1pPr algn="r">
              <a:defRPr sz="1200">
                <a:solidFill>
                  <a:srgbClr val="888888"/>
                </a:solidFill>
              </a:defRPr>
            </a:lvl1pPr>
          </a:lstStyle>
          <a:p>
            <a:fld id="{86CB4B4D-7CA3-9044-876B-883B54F8677D}" type="slidenum">
              <a:rPr/>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标题与副标题">
    <p:spTree>
      <p:nvGrpSpPr>
        <p:cNvPr id="1" name=""/>
        <p:cNvGrpSpPr/>
        <p:nvPr/>
      </p:nvGrpSpPr>
      <p:grpSpPr>
        <a:xfrm>
          <a:off x="0" y="0"/>
          <a:ext cx="0" cy="0"/>
          <a:chOff x="0" y="0"/>
          <a:chExt cx="0" cy="0"/>
        </a:xfrm>
      </p:grpSpPr>
      <p:sp>
        <p:nvSpPr>
          <p:cNvPr id="141" name="线条"/>
          <p:cNvSpPr/>
          <p:nvPr/>
        </p:nvSpPr>
        <p:spPr>
          <a:xfrm flipV="1">
            <a:off x="2485587" y="1363298"/>
            <a:ext cx="1" cy="4131404"/>
          </a:xfrm>
          <a:prstGeom prst="line">
            <a:avLst/>
          </a:prstGeom>
          <a:ln w="3175">
            <a:solidFill>
              <a:srgbClr val="000000"/>
            </a:solidFill>
            <a:custDash>
              <a:ds d="600000" sp="600000"/>
            </a:custDash>
            <a:miter lim="400000"/>
          </a:ln>
        </p:spPr>
        <p:txBody>
          <a:bodyPr lIns="21166" tIns="21166" rIns="21166" bIns="21166" anchor="ctr"/>
          <a:lstStyle/>
          <a:p>
            <a:pPr algn="ctr" defTabSz="410210">
              <a:defRPr sz="1400">
                <a:solidFill>
                  <a:srgbClr val="FFFFFF"/>
                </a:solidFill>
                <a:latin typeface="Helvetica Neue Medium"/>
                <a:ea typeface="Helvetica Neue Medium"/>
                <a:cs typeface="Helvetica Neue Medium"/>
                <a:sym typeface="Helvetica Neue Medium"/>
              </a:defRPr>
            </a:pPr>
          </a:p>
        </p:txBody>
      </p:sp>
      <p:sp>
        <p:nvSpPr>
          <p:cNvPr id="142" name="线条"/>
          <p:cNvSpPr/>
          <p:nvPr/>
        </p:nvSpPr>
        <p:spPr>
          <a:xfrm flipV="1">
            <a:off x="9706412" y="1363298"/>
            <a:ext cx="1" cy="4131404"/>
          </a:xfrm>
          <a:prstGeom prst="line">
            <a:avLst/>
          </a:prstGeom>
          <a:ln w="3175">
            <a:solidFill>
              <a:srgbClr val="000000"/>
            </a:solidFill>
            <a:custDash>
              <a:ds d="600000" sp="600000"/>
            </a:custDash>
            <a:miter lim="400000"/>
          </a:ln>
        </p:spPr>
        <p:txBody>
          <a:bodyPr lIns="21166" tIns="21166" rIns="21166" bIns="21166" anchor="ctr"/>
          <a:lstStyle/>
          <a:p>
            <a:pPr algn="ctr" defTabSz="410210">
              <a:defRPr sz="1400">
                <a:solidFill>
                  <a:srgbClr val="FFFFFF"/>
                </a:solidFill>
                <a:latin typeface="Helvetica Neue Medium"/>
                <a:ea typeface="Helvetica Neue Medium"/>
                <a:cs typeface="Helvetica Neue Medium"/>
                <a:sym typeface="Helvetica Neue Medium"/>
              </a:defRPr>
            </a:pPr>
          </a:p>
        </p:txBody>
      </p:sp>
      <p:sp>
        <p:nvSpPr>
          <p:cNvPr id="143" name="幻灯片编号"/>
          <p:cNvSpPr txBox="1">
            <a:spLocks noGrp="1"/>
          </p:cNvSpPr>
          <p:nvPr>
            <p:ph type="sldNum" sz="quarter" idx="2"/>
          </p:nvPr>
        </p:nvSpPr>
        <p:spPr>
          <a:xfrm>
            <a:off x="5996460" y="5270500"/>
            <a:ext cx="196258" cy="191050"/>
          </a:xfrm>
          <a:prstGeom prst="rect">
            <a:avLst/>
          </a:prstGeom>
        </p:spPr>
        <p:txBody>
          <a:bodyPr lIns="21166" tIns="21166" rIns="21166" bIns="21166"/>
          <a:lstStyle>
            <a:lvl1pPr algn="ctr" defTabSz="410210">
              <a:defRPr sz="1000">
                <a:solidFill>
                  <a:srgbClr val="FFFFFF"/>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标题与副标题">
    <p:spTree>
      <p:nvGrpSpPr>
        <p:cNvPr id="1" name=""/>
        <p:cNvGrpSpPr/>
        <p:nvPr/>
      </p:nvGrpSpPr>
      <p:grpSpPr>
        <a:xfrm>
          <a:off x="0" y="0"/>
          <a:ext cx="0" cy="0"/>
          <a:chOff x="0" y="0"/>
          <a:chExt cx="0" cy="0"/>
        </a:xfrm>
      </p:grpSpPr>
      <p:sp>
        <p:nvSpPr>
          <p:cNvPr id="150" name="标题文本"/>
          <p:cNvSpPr txBox="1">
            <a:spLocks noGrp="1"/>
          </p:cNvSpPr>
          <p:nvPr>
            <p:ph type="title" hasCustomPrompt="1"/>
          </p:nvPr>
        </p:nvSpPr>
        <p:spPr>
          <a:xfrm>
            <a:off x="4543908" y="2468360"/>
            <a:ext cx="3104184" cy="979477"/>
          </a:xfrm>
          <a:prstGeom prst="rect">
            <a:avLst/>
          </a:prstGeom>
        </p:spPr>
        <p:txBody>
          <a:bodyPr lIns="15068" tIns="15068" rIns="15068" bIns="15068" anchor="b"/>
          <a:lstStyle>
            <a:lvl1pPr algn="ctr" defTabSz="410210">
              <a:lnSpc>
                <a:spcPct val="100000"/>
              </a:lnSpc>
              <a:defRPr sz="5600">
                <a:solidFill>
                  <a:srgbClr val="FFFFFF"/>
                </a:solidFill>
                <a:latin typeface="Helvetica Neue Medium"/>
                <a:ea typeface="Helvetica Neue Medium"/>
                <a:cs typeface="Helvetica Neue Medium"/>
                <a:sym typeface="Helvetica Neue Medium"/>
              </a:defRPr>
            </a:lvl1pPr>
          </a:lstStyle>
          <a:p>
            <a:r>
              <a:t>标题文本</a:t>
            </a:r>
          </a:p>
        </p:txBody>
      </p:sp>
      <p:sp>
        <p:nvSpPr>
          <p:cNvPr id="151" name="正文级别 1…"/>
          <p:cNvSpPr txBox="1">
            <a:spLocks noGrp="1"/>
          </p:cNvSpPr>
          <p:nvPr>
            <p:ph type="body" sz="quarter" idx="1" hasCustomPrompt="1"/>
          </p:nvPr>
        </p:nvSpPr>
        <p:spPr>
          <a:xfrm>
            <a:off x="4543908" y="3474206"/>
            <a:ext cx="3104184" cy="335283"/>
          </a:xfrm>
          <a:prstGeom prst="rect">
            <a:avLst/>
          </a:prstGeom>
        </p:spPr>
        <p:txBody>
          <a:bodyPr lIns="15068" tIns="15068" rIns="15068" bIns="15068"/>
          <a:lstStyle>
            <a:lvl1pPr marL="0" indent="0" algn="ctr" defTabSz="410210">
              <a:lnSpc>
                <a:spcPct val="100000"/>
              </a:lnSpc>
              <a:spcBef>
                <a:spcPts val="0"/>
              </a:spcBef>
              <a:buSzTx/>
              <a:buFontTx/>
              <a:buNone/>
              <a:defRPr sz="2400">
                <a:solidFill>
                  <a:srgbClr val="FFFFFF"/>
                </a:solidFill>
                <a:latin typeface="Helvetica Neue"/>
                <a:ea typeface="Helvetica Neue"/>
                <a:cs typeface="Helvetica Neue"/>
                <a:sym typeface="Helvetica Neue"/>
              </a:defRPr>
            </a:lvl1pPr>
            <a:lvl2pPr marL="0" indent="0" algn="ctr" defTabSz="410210">
              <a:lnSpc>
                <a:spcPct val="100000"/>
              </a:lnSpc>
              <a:spcBef>
                <a:spcPts val="0"/>
              </a:spcBef>
              <a:buSzTx/>
              <a:buFontTx/>
              <a:buNone/>
              <a:defRPr sz="2400">
                <a:solidFill>
                  <a:srgbClr val="FFFFFF"/>
                </a:solidFill>
                <a:latin typeface="Helvetica Neue"/>
                <a:ea typeface="Helvetica Neue"/>
                <a:cs typeface="Helvetica Neue"/>
                <a:sym typeface="Helvetica Neue"/>
              </a:defRPr>
            </a:lvl2pPr>
            <a:lvl3pPr marL="0" indent="0" algn="ctr" defTabSz="410210">
              <a:lnSpc>
                <a:spcPct val="100000"/>
              </a:lnSpc>
              <a:spcBef>
                <a:spcPts val="0"/>
              </a:spcBef>
              <a:buSzTx/>
              <a:buFontTx/>
              <a:buNone/>
              <a:defRPr sz="2400">
                <a:solidFill>
                  <a:srgbClr val="FFFFFF"/>
                </a:solidFill>
                <a:latin typeface="Helvetica Neue"/>
                <a:ea typeface="Helvetica Neue"/>
                <a:cs typeface="Helvetica Neue"/>
                <a:sym typeface="Helvetica Neue"/>
              </a:defRPr>
            </a:lvl3pPr>
            <a:lvl4pPr marL="0" indent="0" algn="ctr" defTabSz="410210">
              <a:lnSpc>
                <a:spcPct val="100000"/>
              </a:lnSpc>
              <a:spcBef>
                <a:spcPts val="0"/>
              </a:spcBef>
              <a:buSzTx/>
              <a:buFontTx/>
              <a:buNone/>
              <a:defRPr sz="2400">
                <a:solidFill>
                  <a:srgbClr val="FFFFFF"/>
                </a:solidFill>
                <a:latin typeface="Helvetica Neue"/>
                <a:ea typeface="Helvetica Neue"/>
                <a:cs typeface="Helvetica Neue"/>
                <a:sym typeface="Helvetica Neue"/>
              </a:defRPr>
            </a:lvl4pPr>
            <a:lvl5pPr marL="0" indent="0" algn="ctr" defTabSz="410210">
              <a:lnSpc>
                <a:spcPct val="100000"/>
              </a:lnSpc>
              <a:spcBef>
                <a:spcPts val="0"/>
              </a:spcBef>
              <a:buSzTx/>
              <a:buFontTx/>
              <a:buNone/>
              <a:defRPr sz="2400">
                <a:solidFill>
                  <a:srgbClr val="FFFFFF"/>
                </a:solidFill>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152" name="幻灯片编号"/>
          <p:cNvSpPr txBox="1">
            <a:spLocks noGrp="1"/>
          </p:cNvSpPr>
          <p:nvPr>
            <p:ph type="sldNum" sz="quarter" idx="2"/>
          </p:nvPr>
        </p:nvSpPr>
        <p:spPr>
          <a:xfrm>
            <a:off x="5995903" y="4739989"/>
            <a:ext cx="198185" cy="191187"/>
          </a:xfrm>
          <a:prstGeom prst="rect">
            <a:avLst/>
          </a:prstGeom>
        </p:spPr>
        <p:txBody>
          <a:bodyPr lIns="15068" tIns="15068" rIns="15068" bIns="15068"/>
          <a:lstStyle>
            <a:lvl1pPr algn="ctr" defTabSz="410210">
              <a:defRPr sz="1100">
                <a:solidFill>
                  <a:srgbClr val="FFFFFF"/>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标题和内容">
    <p:bg>
      <p:bgPr>
        <a:solidFill>
          <a:srgbClr val="FFFFFF"/>
        </a:solidFill>
        <a:effectLst/>
      </p:bgPr>
    </p:bg>
    <p:spTree>
      <p:nvGrpSpPr>
        <p:cNvPr id="1" name=""/>
        <p:cNvGrpSpPr/>
        <p:nvPr/>
      </p:nvGrpSpPr>
      <p:grpSpPr>
        <a:xfrm>
          <a:off x="0" y="0"/>
          <a:ext cx="0" cy="0"/>
          <a:chOff x="0" y="0"/>
          <a:chExt cx="0" cy="0"/>
        </a:xfrm>
      </p:grpSpPr>
      <p:pic>
        <p:nvPicPr>
          <p:cNvPr id="159" name="图片 6" descr="图片 6"/>
          <p:cNvPicPr>
            <a:picLocks noChangeAspect="1"/>
          </p:cNvPicPr>
          <p:nvPr/>
        </p:nvPicPr>
        <p:blipFill>
          <a:blip r:embed="rId2"/>
          <a:srcRect l="19391" r="18735"/>
          <a:stretch>
            <a:fillRect/>
          </a:stretch>
        </p:blipFill>
        <p:spPr>
          <a:xfrm>
            <a:off x="0" y="0"/>
            <a:ext cx="12192000" cy="6858000"/>
          </a:xfrm>
          <a:prstGeom prst="rect">
            <a:avLst/>
          </a:prstGeom>
          <a:ln w="12700">
            <a:miter lim="400000"/>
            <a:headEnd/>
            <a:tailEnd/>
          </a:ln>
        </p:spPr>
      </p:pic>
      <p:pic>
        <p:nvPicPr>
          <p:cNvPr id="160" name="图片 8" descr="图片 8"/>
          <p:cNvPicPr>
            <a:picLocks noChangeAspect="1"/>
          </p:cNvPicPr>
          <p:nvPr/>
        </p:nvPicPr>
        <p:blipFill>
          <a:blip r:embed="rId3"/>
          <a:srcRect r="26880"/>
          <a:stretch>
            <a:fillRect/>
          </a:stretch>
        </p:blipFill>
        <p:spPr>
          <a:xfrm>
            <a:off x="-1" y="-3175"/>
            <a:ext cx="12192001" cy="6858000"/>
          </a:xfrm>
          <a:prstGeom prst="rect">
            <a:avLst/>
          </a:prstGeom>
          <a:ln w="12700">
            <a:miter lim="400000"/>
            <a:headEnd/>
            <a:tailEnd/>
          </a:ln>
        </p:spPr>
      </p:pic>
      <p:pic>
        <p:nvPicPr>
          <p:cNvPr id="161" name="图片 9" descr="图片 9"/>
          <p:cNvPicPr>
            <a:picLocks noChangeAspect="1"/>
          </p:cNvPicPr>
          <p:nvPr/>
        </p:nvPicPr>
        <p:blipFill>
          <a:blip r:embed="rId4"/>
          <a:stretch>
            <a:fillRect/>
          </a:stretch>
        </p:blipFill>
        <p:spPr>
          <a:xfrm>
            <a:off x="0" y="-6350"/>
            <a:ext cx="12192000" cy="6858000"/>
          </a:xfrm>
          <a:prstGeom prst="rect">
            <a:avLst/>
          </a:prstGeom>
          <a:ln w="12700">
            <a:miter lim="400000"/>
            <a:headEnd/>
            <a:tailEnd/>
          </a:ln>
        </p:spPr>
      </p:pic>
      <p:pic>
        <p:nvPicPr>
          <p:cNvPr id="162" name="图片 11" descr="图片 11"/>
          <p:cNvPicPr>
            <a:picLocks noChangeAspect="1"/>
          </p:cNvPicPr>
          <p:nvPr/>
        </p:nvPicPr>
        <p:blipFill>
          <a:blip r:embed="rId5"/>
          <a:stretch>
            <a:fillRect/>
          </a:stretch>
        </p:blipFill>
        <p:spPr>
          <a:xfrm>
            <a:off x="0" y="-3175"/>
            <a:ext cx="12192000" cy="6971788"/>
          </a:xfrm>
          <a:prstGeom prst="rect">
            <a:avLst/>
          </a:prstGeom>
          <a:ln w="12700">
            <a:miter lim="400000"/>
            <a:headEnd/>
            <a:tailEnd/>
          </a:ln>
        </p:spPr>
      </p:pic>
      <p:sp>
        <p:nvSpPr>
          <p:cNvPr id="163" name="标题文本"/>
          <p:cNvSpPr txBox="1">
            <a:spLocks noGrp="1"/>
          </p:cNvSpPr>
          <p:nvPr>
            <p:ph type="title" hasCustomPrompt="1"/>
          </p:nvPr>
        </p:nvSpPr>
        <p:spPr>
          <a:xfrm>
            <a:off x="838200" y="365125"/>
            <a:ext cx="10515600" cy="1325563"/>
          </a:xfrm>
          <a:prstGeom prst="rect">
            <a:avLst/>
          </a:prstGeom>
        </p:spPr>
        <p:txBody>
          <a:bodyPr anchor="ctr"/>
          <a:lstStyle>
            <a:lvl1pPr>
              <a:defRPr>
                <a:latin typeface="Arial" panose="020B0604020202020204"/>
                <a:ea typeface="Arial" panose="020B0604020202020204"/>
                <a:cs typeface="Arial" panose="020B0604020202020204"/>
                <a:sym typeface="Arial" panose="020B0604020202020204"/>
              </a:defRPr>
            </a:lvl1pPr>
          </a:lstStyle>
          <a:p>
            <a:r>
              <a:t>标题文本</a:t>
            </a:r>
          </a:p>
        </p:txBody>
      </p:sp>
      <p:sp>
        <p:nvSpPr>
          <p:cNvPr id="164" name="正文级别 1…"/>
          <p:cNvSpPr txBox="1">
            <a:spLocks noGrp="1"/>
          </p:cNvSpPr>
          <p:nvPr>
            <p:ph type="body" idx="1" hasCustomPrompt="1"/>
          </p:nvPr>
        </p:nvSpPr>
        <p:spPr>
          <a:xfrm>
            <a:off x="838200" y="1825625"/>
            <a:ext cx="10515600" cy="4351338"/>
          </a:xfrm>
          <a:prstGeom prst="rect">
            <a:avLst/>
          </a:prstGeom>
        </p:spPr>
        <p:txBody>
          <a:bodyPr/>
          <a:lstStyle>
            <a:lvl1pPr>
              <a:defRPr>
                <a:latin typeface="Arial" panose="020B0604020202020204"/>
                <a:ea typeface="Arial" panose="020B0604020202020204"/>
                <a:cs typeface="Arial" panose="020B0604020202020204"/>
                <a:sym typeface="Arial" panose="020B0604020202020204"/>
              </a:defRPr>
            </a:lvl1pPr>
            <a:lvl2pPr>
              <a:defRPr>
                <a:latin typeface="Arial" panose="020B0604020202020204"/>
                <a:ea typeface="Arial" panose="020B0604020202020204"/>
                <a:cs typeface="Arial" panose="020B0604020202020204"/>
                <a:sym typeface="Arial" panose="020B0604020202020204"/>
              </a:defRPr>
            </a:lvl2pPr>
            <a:lvl3pPr>
              <a:defRPr>
                <a:latin typeface="Arial" panose="020B0604020202020204"/>
                <a:ea typeface="Arial" panose="020B0604020202020204"/>
                <a:cs typeface="Arial" panose="020B0604020202020204"/>
                <a:sym typeface="Arial" panose="020B0604020202020204"/>
              </a:defRPr>
            </a:lvl3pPr>
            <a:lvl4pPr>
              <a:defRPr>
                <a:latin typeface="Arial" panose="020B0604020202020204"/>
                <a:ea typeface="Arial" panose="020B0604020202020204"/>
                <a:cs typeface="Arial" panose="020B0604020202020204"/>
                <a:sym typeface="Arial" panose="020B0604020202020204"/>
              </a:defRPr>
            </a:lvl4pPr>
            <a:lvl5pPr>
              <a:defRPr>
                <a:latin typeface="Arial" panose="020B0604020202020204"/>
                <a:ea typeface="Arial" panose="020B0604020202020204"/>
                <a:cs typeface="Arial" panose="020B0604020202020204"/>
                <a:sym typeface="Arial" panose="020B0604020202020204"/>
              </a:defRPr>
            </a:lvl5pPr>
          </a:lstStyle>
          <a:p>
            <a:r>
              <a:t>正文级别 1</a:t>
            </a:r>
          </a:p>
          <a:p>
            <a:pPr lvl="1"/>
            <a:r>
              <a:t>正文级别 2</a:t>
            </a:r>
          </a:p>
          <a:p>
            <a:pPr lvl="2"/>
            <a:r>
              <a:t>正文级别 3</a:t>
            </a:r>
          </a:p>
          <a:p>
            <a:pPr lvl="3"/>
            <a:r>
              <a:t>正文级别 4</a:t>
            </a:r>
          </a:p>
          <a:p>
            <a:pPr lvl="4"/>
            <a:r>
              <a:t>正文级别 5</a:t>
            </a:r>
          </a:p>
        </p:txBody>
      </p:sp>
      <p:sp>
        <p:nvSpPr>
          <p:cNvPr id="165" name="幻灯片编号"/>
          <p:cNvSpPr txBox="1">
            <a:spLocks noGrp="1"/>
          </p:cNvSpPr>
          <p:nvPr>
            <p:ph type="sldNum" sz="quarter" idx="2"/>
          </p:nvPr>
        </p:nvSpPr>
        <p:spPr>
          <a:xfrm>
            <a:off x="11080144" y="6406785"/>
            <a:ext cx="273657" cy="264255"/>
          </a:xfrm>
          <a:prstGeom prst="rect">
            <a:avLst/>
          </a:prstGeom>
        </p:spPr>
        <p:txBody>
          <a:bodyPr anchor="ctr"/>
          <a:lstStyle>
            <a:lvl1pPr algn="r">
              <a:defRPr sz="1200">
                <a:solidFill>
                  <a:srgbClr val="888888"/>
                </a:solidFill>
                <a:latin typeface="Arial" panose="020B0604020202020204"/>
                <a:ea typeface="Arial" panose="020B0604020202020204"/>
                <a:cs typeface="Arial" panose="020B0604020202020204"/>
                <a:sym typeface="Arial" panose="020B0604020202020204"/>
              </a:defRPr>
            </a:lvl1pPr>
          </a:lstStyle>
          <a:p>
            <a:fld id="{86CB4B4D-7CA3-9044-876B-883B54F8677D}" type="slidenum">
              <a:rPr/>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空白">
    <p:bg>
      <p:bgPr>
        <a:solidFill>
          <a:srgbClr val="FFFFFF"/>
        </a:solidFill>
        <a:effectLst/>
      </p:bgPr>
    </p:bg>
    <p:spTree>
      <p:nvGrpSpPr>
        <p:cNvPr id="1" name=""/>
        <p:cNvGrpSpPr/>
        <p:nvPr/>
      </p:nvGrpSpPr>
      <p:grpSpPr>
        <a:xfrm>
          <a:off x="0" y="0"/>
          <a:ext cx="0" cy="0"/>
          <a:chOff x="0" y="0"/>
          <a:chExt cx="0" cy="0"/>
        </a:xfrm>
      </p:grpSpPr>
      <p:pic>
        <p:nvPicPr>
          <p:cNvPr id="172" name="222222.png" descr="222222.png"/>
          <p:cNvPicPr>
            <a:picLocks noChangeAspect="1"/>
          </p:cNvPicPr>
          <p:nvPr/>
        </p:nvPicPr>
        <p:blipFill>
          <a:blip r:embed="rId2"/>
          <a:stretch>
            <a:fillRect/>
          </a:stretch>
        </p:blipFill>
        <p:spPr>
          <a:xfrm>
            <a:off x="0" y="834957"/>
            <a:ext cx="12192001" cy="5188086"/>
          </a:xfrm>
          <a:prstGeom prst="rect">
            <a:avLst/>
          </a:prstGeom>
          <a:ln w="12700">
            <a:miter lim="400000"/>
            <a:headEnd/>
            <a:tailEnd/>
          </a:ln>
        </p:spPr>
      </p:pic>
      <p:sp>
        <p:nvSpPr>
          <p:cNvPr id="173" name="幻灯片编号"/>
          <p:cNvSpPr txBox="1">
            <a:spLocks noGrp="1"/>
          </p:cNvSpPr>
          <p:nvPr>
            <p:ph type="sldNum" sz="quarter" idx="2"/>
          </p:nvPr>
        </p:nvSpPr>
        <p:spPr>
          <a:xfrm>
            <a:off x="6094198" y="5779851"/>
            <a:ext cx="208007" cy="206443"/>
          </a:xfrm>
          <a:prstGeom prst="rect">
            <a:avLst/>
          </a:prstGeom>
          <a:ln w="3175"/>
        </p:spPr>
        <p:txBody>
          <a:bodyPr lIns="27021" tIns="27021" rIns="27021" bIns="27021"/>
          <a:lstStyle>
            <a:lvl1pPr defTabSz="228600">
              <a:defRPr sz="1000">
                <a:latin typeface="+mj-lt"/>
                <a:ea typeface="+mj-ea"/>
                <a:cs typeface="+mj-cs"/>
                <a:sym typeface="Helvetica"/>
              </a:defRPr>
            </a:lvl1pPr>
          </a:lstStyle>
          <a:p>
            <a:fld id="{86CB4B4D-7CA3-9044-876B-883B54F8677D}" type="slidenum">
              <a:rPr/>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1_标题幻灯片">
    <p:bg>
      <p:bgPr>
        <a:solidFill>
          <a:srgbClr val="FFFFFF"/>
        </a:solidFill>
        <a:effectLst/>
      </p:bgPr>
    </p:bg>
    <p:spTree>
      <p:nvGrpSpPr>
        <p:cNvPr id="1" name=""/>
        <p:cNvGrpSpPr/>
        <p:nvPr/>
      </p:nvGrpSpPr>
      <p:grpSpPr>
        <a:xfrm>
          <a:off x="0" y="0"/>
          <a:ext cx="0" cy="0"/>
          <a:chOff x="0" y="0"/>
          <a:chExt cx="0" cy="0"/>
        </a:xfrm>
      </p:grpSpPr>
      <p:pic>
        <p:nvPicPr>
          <p:cNvPr id="180" name="Picture 2" descr="Picture 2"/>
          <p:cNvPicPr>
            <a:picLocks noChangeAspect="1"/>
          </p:cNvPicPr>
          <p:nvPr/>
        </p:nvPicPr>
        <p:blipFill>
          <a:blip r:embed="rId2"/>
          <a:stretch>
            <a:fillRect/>
          </a:stretch>
        </p:blipFill>
        <p:spPr>
          <a:xfrm rot="10800000" flipH="1">
            <a:off x="-1" y="1406564"/>
            <a:ext cx="12199174" cy="4066392"/>
          </a:xfrm>
          <a:prstGeom prst="rect">
            <a:avLst/>
          </a:prstGeom>
          <a:ln w="12700">
            <a:miter lim="400000"/>
            <a:headEnd/>
            <a:tailEnd/>
          </a:ln>
        </p:spPr>
      </p:pic>
      <p:sp>
        <p:nvSpPr>
          <p:cNvPr id="181" name="幻灯片编号"/>
          <p:cNvSpPr txBox="1">
            <a:spLocks noGrp="1"/>
          </p:cNvSpPr>
          <p:nvPr>
            <p:ph type="sldNum" sz="quarter" idx="2"/>
          </p:nvPr>
        </p:nvSpPr>
        <p:spPr>
          <a:xfrm>
            <a:off x="5892800" y="4985155"/>
            <a:ext cx="2844801" cy="340815"/>
          </a:xfrm>
          <a:prstGeom prst="rect">
            <a:avLst/>
          </a:prstGeom>
        </p:spPr>
        <p:txBody>
          <a:bodyPr lIns="103273" tIns="103273" rIns="103273" bIns="103273" anchor="ctr"/>
          <a:lstStyle>
            <a:lvl1pPr algn="r" defTabSz="1750695">
              <a:defRPr sz="1100">
                <a:solidFill>
                  <a:srgbClr val="888888"/>
                </a:solidFill>
              </a:defRPr>
            </a:lvl1pPr>
          </a:lstStyle>
          <a:p>
            <a:fld id="{86CB4B4D-7CA3-9044-876B-883B54F8677D}" type="slidenum">
              <a:rPr/>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空白">
    <p:bg>
      <p:bgPr>
        <a:gradFill flip="none" rotWithShape="1">
          <a:gsLst>
            <a:gs pos="0">
              <a:srgbClr val="EDF2F5"/>
            </a:gs>
            <a:gs pos="100000">
              <a:srgbClr val="FFFFFF"/>
            </a:gs>
          </a:gsLst>
          <a:lin ang="5400000" scaled="0"/>
        </a:gradFill>
        <a:effectLst/>
      </p:bgPr>
    </p:bg>
    <p:spTree>
      <p:nvGrpSpPr>
        <p:cNvPr id="1" name=""/>
        <p:cNvGrpSpPr/>
        <p:nvPr/>
      </p:nvGrpSpPr>
      <p:grpSpPr>
        <a:xfrm>
          <a:off x="0" y="0"/>
          <a:ext cx="0" cy="0"/>
          <a:chOff x="0" y="0"/>
          <a:chExt cx="0" cy="0"/>
        </a:xfrm>
      </p:grpSpPr>
      <p:sp>
        <p:nvSpPr>
          <p:cNvPr id="188" name="幻灯片编号"/>
          <p:cNvSpPr txBox="1">
            <a:spLocks noGrp="1"/>
          </p:cNvSpPr>
          <p:nvPr>
            <p:ph type="sldNum" sz="quarter" idx="2"/>
          </p:nvPr>
        </p:nvSpPr>
        <p:spPr>
          <a:xfrm>
            <a:off x="5981979" y="6536531"/>
            <a:ext cx="223279" cy="274638"/>
          </a:xfrm>
          <a:prstGeom prst="rect">
            <a:avLst/>
          </a:prstGeom>
        </p:spPr>
        <p:txBody>
          <a:bodyPr lIns="35718" tIns="35718" rIns="35718" bIns="35718"/>
          <a:lstStyle>
            <a:lvl1pPr algn="ctr" defTabSz="410210">
              <a:defRPr sz="1100">
                <a:latin typeface="PingFang SC Light"/>
                <a:ea typeface="PingFang SC Light"/>
                <a:cs typeface="PingFang SC Light"/>
                <a:sym typeface="PingFang SC Light"/>
              </a:defRPr>
            </a:lvl1pPr>
          </a:lstStyle>
          <a:p>
            <a:fld id="{86CB4B4D-7CA3-9044-876B-883B54F8677D}" type="slidenum">
              <a:rPr/>
            </a:fld>
            <a:endParaRP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标题与副标题">
    <p:bg>
      <p:bgPr>
        <a:solidFill>
          <a:srgbClr val="FFFFFF"/>
        </a:solidFill>
        <a:effectLst/>
      </p:bgPr>
    </p:bg>
    <p:spTree>
      <p:nvGrpSpPr>
        <p:cNvPr id="1" name=""/>
        <p:cNvGrpSpPr/>
        <p:nvPr/>
      </p:nvGrpSpPr>
      <p:grpSpPr>
        <a:xfrm>
          <a:off x="0" y="0"/>
          <a:ext cx="0" cy="0"/>
          <a:chOff x="0" y="0"/>
          <a:chExt cx="0" cy="0"/>
        </a:xfrm>
      </p:grpSpPr>
      <p:sp>
        <p:nvSpPr>
          <p:cNvPr id="195" name="标题文本"/>
          <p:cNvSpPr txBox="1">
            <a:spLocks noGrp="1"/>
          </p:cNvSpPr>
          <p:nvPr>
            <p:ph type="title" hasCustomPrompt="1"/>
          </p:nvPr>
        </p:nvSpPr>
        <p:spPr>
          <a:xfrm>
            <a:off x="889000" y="1149350"/>
            <a:ext cx="10414000" cy="2324100"/>
          </a:xfrm>
          <a:prstGeom prst="rect">
            <a:avLst/>
          </a:prstGeom>
        </p:spPr>
        <p:txBody>
          <a:bodyPr lIns="25400" tIns="25400" rIns="25400" bIns="25400" anchor="b"/>
          <a:lstStyle>
            <a:lvl1pPr algn="ctr" defTabSz="412750">
              <a:lnSpc>
                <a:spcPct val="100000"/>
              </a:lnSpc>
              <a:defRPr sz="5600" b="1">
                <a:latin typeface="+mj-lt"/>
                <a:ea typeface="+mj-ea"/>
                <a:cs typeface="+mj-cs"/>
                <a:sym typeface="Helvetica"/>
              </a:defRPr>
            </a:lvl1pPr>
          </a:lstStyle>
          <a:p>
            <a:r>
              <a:t>标题文本</a:t>
            </a:r>
          </a:p>
        </p:txBody>
      </p:sp>
      <p:sp>
        <p:nvSpPr>
          <p:cNvPr id="196" name="正文级别 1…"/>
          <p:cNvSpPr txBox="1">
            <a:spLocks noGrp="1"/>
          </p:cNvSpPr>
          <p:nvPr>
            <p:ph type="body" sz="quarter" idx="1" hasCustomPrompt="1"/>
          </p:nvPr>
        </p:nvSpPr>
        <p:spPr>
          <a:xfrm>
            <a:off x="889000" y="3536950"/>
            <a:ext cx="10414000" cy="793750"/>
          </a:xfrm>
          <a:prstGeom prst="rect">
            <a:avLst/>
          </a:prstGeom>
        </p:spPr>
        <p:txBody>
          <a:bodyPr lIns="25400" tIns="25400" rIns="25400" bIns="25400"/>
          <a:lstStyle>
            <a:lvl1pPr marL="0" indent="0" algn="ctr" defTabSz="412750">
              <a:lnSpc>
                <a:spcPct val="100000"/>
              </a:lnSpc>
              <a:spcBef>
                <a:spcPts val="0"/>
              </a:spcBef>
              <a:buSzTx/>
              <a:buFontTx/>
              <a:buNone/>
              <a:defRPr sz="2600">
                <a:latin typeface="+mj-lt"/>
                <a:ea typeface="+mj-ea"/>
                <a:cs typeface="+mj-cs"/>
                <a:sym typeface="Helvetica"/>
              </a:defRPr>
            </a:lvl1pPr>
            <a:lvl2pPr marL="0" indent="0" algn="ctr" defTabSz="412750">
              <a:lnSpc>
                <a:spcPct val="100000"/>
              </a:lnSpc>
              <a:spcBef>
                <a:spcPts val="0"/>
              </a:spcBef>
              <a:buSzTx/>
              <a:buFontTx/>
              <a:buNone/>
              <a:defRPr sz="2600">
                <a:latin typeface="+mj-lt"/>
                <a:ea typeface="+mj-ea"/>
                <a:cs typeface="+mj-cs"/>
                <a:sym typeface="Helvetica"/>
              </a:defRPr>
            </a:lvl2pPr>
            <a:lvl3pPr marL="0" indent="0" algn="ctr" defTabSz="412750">
              <a:lnSpc>
                <a:spcPct val="100000"/>
              </a:lnSpc>
              <a:spcBef>
                <a:spcPts val="0"/>
              </a:spcBef>
              <a:buSzTx/>
              <a:buFontTx/>
              <a:buNone/>
              <a:defRPr sz="2600">
                <a:latin typeface="+mj-lt"/>
                <a:ea typeface="+mj-ea"/>
                <a:cs typeface="+mj-cs"/>
                <a:sym typeface="Helvetica"/>
              </a:defRPr>
            </a:lvl3pPr>
            <a:lvl4pPr marL="0" indent="0" algn="ctr" defTabSz="412750">
              <a:lnSpc>
                <a:spcPct val="100000"/>
              </a:lnSpc>
              <a:spcBef>
                <a:spcPts val="0"/>
              </a:spcBef>
              <a:buSzTx/>
              <a:buFontTx/>
              <a:buNone/>
              <a:defRPr sz="2600">
                <a:latin typeface="+mj-lt"/>
                <a:ea typeface="+mj-ea"/>
                <a:cs typeface="+mj-cs"/>
                <a:sym typeface="Helvetica"/>
              </a:defRPr>
            </a:lvl4pPr>
            <a:lvl5pPr marL="0" indent="0" algn="ctr" defTabSz="412750">
              <a:lnSpc>
                <a:spcPct val="100000"/>
              </a:lnSpc>
              <a:spcBef>
                <a:spcPts val="0"/>
              </a:spcBef>
              <a:buSzTx/>
              <a:buFontTx/>
              <a:buNone/>
              <a:defRPr sz="2600">
                <a:latin typeface="+mj-lt"/>
                <a:ea typeface="+mj-ea"/>
                <a:cs typeface="+mj-cs"/>
                <a:sym typeface="Helvetica"/>
              </a:defRPr>
            </a:lvl5pPr>
          </a:lstStyle>
          <a:p>
            <a:r>
              <a:t>正文级别 1</a:t>
            </a:r>
          </a:p>
          <a:p>
            <a:pPr lvl="1"/>
            <a:r>
              <a:t>正文级别 2</a:t>
            </a:r>
          </a:p>
          <a:p>
            <a:pPr lvl="2"/>
            <a:r>
              <a:t>正文级别 3</a:t>
            </a:r>
          </a:p>
          <a:p>
            <a:pPr lvl="3"/>
            <a:r>
              <a:t>正文级别 4</a:t>
            </a:r>
          </a:p>
          <a:p>
            <a:pPr lvl="4"/>
            <a:r>
              <a:t>正文级别 5</a:t>
            </a:r>
          </a:p>
        </p:txBody>
      </p:sp>
      <p:sp>
        <p:nvSpPr>
          <p:cNvPr id="197" name="幻灯片编号"/>
          <p:cNvSpPr txBox="1">
            <a:spLocks noGrp="1"/>
          </p:cNvSpPr>
          <p:nvPr>
            <p:ph type="sldNum" sz="quarter" idx="2"/>
          </p:nvPr>
        </p:nvSpPr>
        <p:spPr>
          <a:xfrm>
            <a:off x="5976317" y="6540500"/>
            <a:ext cx="233016" cy="228600"/>
          </a:xfrm>
          <a:prstGeom prst="rect">
            <a:avLst/>
          </a:prstGeom>
        </p:spPr>
        <p:txBody>
          <a:bodyPr lIns="25400" tIns="25400" rIns="25400" bIns="25400"/>
          <a:lstStyle>
            <a:lvl1pPr algn="ctr" defTabSz="412750">
              <a:defRPr sz="1200">
                <a:latin typeface="+mj-lt"/>
                <a:ea typeface="+mj-ea"/>
                <a:cs typeface="+mj-cs"/>
                <a:sym typeface="Helvetica"/>
              </a:defRPr>
            </a:lvl1pPr>
          </a:lstStyle>
          <a:p>
            <a:fld id="{86CB4B4D-7CA3-9044-876B-883B54F8677D}" type="slidenum">
              <a:rPr/>
            </a:fld>
            <a:endParaRPr/>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2_标题幻灯片">
    <p:spTree>
      <p:nvGrpSpPr>
        <p:cNvPr id="1" name=""/>
        <p:cNvGrpSpPr/>
        <p:nvPr/>
      </p:nvGrpSpPr>
      <p:grpSpPr>
        <a:xfrm>
          <a:off x="0" y="0"/>
          <a:ext cx="0" cy="0"/>
          <a:chOff x="0" y="0"/>
          <a:chExt cx="0" cy="0"/>
        </a:xfrm>
      </p:grpSpPr>
      <p:sp>
        <p:nvSpPr>
          <p:cNvPr id="11" name="幻灯片编号"/>
          <p:cNvSpPr txBox="1">
            <a:spLocks noGrp="1"/>
          </p:cNvSpPr>
          <p:nvPr>
            <p:ph type="sldNum" sz="quarter" idx="2"/>
          </p:nvPr>
        </p:nvSpPr>
        <p:spPr>
          <a:xfrm>
            <a:off x="11089818" y="6404292"/>
            <a:ext cx="263983" cy="269241"/>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
        <p:nvSpPr>
          <p:cNvPr id="21" name="正文级别 1…"/>
          <p:cNvSpPr txBox="1">
            <a:spLocks noGrp="1"/>
          </p:cNvSpPr>
          <p:nvPr>
            <p:ph type="body" idx="1" hasCustomPrompt="1"/>
          </p:nvPr>
        </p:nvSpPr>
        <p:spPr>
          <a:xfrm>
            <a:off x="838200" y="1825625"/>
            <a:ext cx="10515600" cy="4351338"/>
          </a:xfrm>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22" name="幻灯片编号"/>
          <p:cNvSpPr txBox="1">
            <a:spLocks noGrp="1"/>
          </p:cNvSpPr>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showMasterSp="0" userDrawn="1">
  <p:cSld name="目录页">
    <p:bg>
      <p:bgPr>
        <a:solidFill>
          <a:srgbClr val="046A38"/>
        </a:solidFill>
        <a:effectLst/>
      </p:bgPr>
    </p:bg>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cstate="email"/>
          <a:stretch>
            <a:fillRect/>
          </a:stretch>
        </p:blipFill>
        <p:spPr>
          <a:xfrm>
            <a:off x="366595" y="6481945"/>
            <a:ext cx="666212" cy="158400"/>
          </a:xfrm>
          <a:prstGeom prst="rect">
            <a:avLst/>
          </a:prstGeom>
        </p:spPr>
      </p:pic>
      <p:sp>
        <p:nvSpPr>
          <p:cNvPr id="3" name="标题 2"/>
          <p:cNvSpPr>
            <a:spLocks noGrp="1"/>
          </p:cNvSpPr>
          <p:nvPr>
            <p:ph type="title" hasCustomPrompt="1"/>
          </p:nvPr>
        </p:nvSpPr>
        <p:spPr>
          <a:xfrm>
            <a:off x="366595" y="347629"/>
            <a:ext cx="11420888" cy="536842"/>
          </a:xfrm>
        </p:spPr>
        <p:txBody>
          <a:bodyPr/>
          <a:lstStyle>
            <a:lvl1pPr>
              <a:defRPr>
                <a:solidFill>
                  <a:srgbClr val="2DC84D"/>
                </a:solidFill>
              </a:defRPr>
            </a:lvl1pPr>
          </a:lstStyle>
          <a:p>
            <a:r>
              <a:rPr kumimoji="1" lang="zh-CN" altLang="en-US" dirty="0"/>
              <a:t>单击此处编辑母版标题样式 目录</a:t>
            </a:r>
            <a:endParaRPr kumimoji="1" lang="zh-CN" altLang="en-US" dirty="0"/>
          </a:p>
        </p:txBody>
      </p:sp>
      <p:sp>
        <p:nvSpPr>
          <p:cNvPr id="7" name="文本占位符 6"/>
          <p:cNvSpPr>
            <a:spLocks noGrp="1"/>
          </p:cNvSpPr>
          <p:nvPr>
            <p:ph type="body" sz="quarter" idx="10"/>
          </p:nvPr>
        </p:nvSpPr>
        <p:spPr>
          <a:xfrm>
            <a:off x="366713" y="1679575"/>
            <a:ext cx="11420475" cy="4636294"/>
          </a:xfrm>
          <a:prstGeom prst="rect">
            <a:avLst/>
          </a:prstGeom>
        </p:spPr>
        <p:txBody>
          <a:bodyPr/>
          <a:lstStyle>
            <a:lvl1pPr marL="342900" indent="-342900">
              <a:lnSpc>
                <a:spcPct val="150000"/>
              </a:lnSpc>
              <a:buFont typeface="Arial" panose="020B0604020202020204" pitchFamily="34" charset="0"/>
              <a:buChar char="•"/>
              <a:defRPr>
                <a:solidFill>
                  <a:srgbClr val="2DC84D"/>
                </a:solidFill>
              </a:defRPr>
            </a:lvl1pPr>
            <a:lvl2pPr>
              <a:defRPr>
                <a:solidFill>
                  <a:srgbClr val="2DC84D"/>
                </a:solidFill>
              </a:defRPr>
            </a:lvl2pPr>
            <a:lvl3pPr>
              <a:defRPr>
                <a:solidFill>
                  <a:srgbClr val="2DC84D"/>
                </a:solidFill>
              </a:defRPr>
            </a:lvl3pPr>
            <a:lvl4pPr>
              <a:defRPr>
                <a:solidFill>
                  <a:srgbClr val="2DC84D"/>
                </a:solidFill>
              </a:defRPr>
            </a:lvl4pPr>
            <a:lvl5pPr>
              <a:defRPr>
                <a:solidFill>
                  <a:srgbClr val="2DC84D"/>
                </a:solidFill>
              </a:defRPr>
            </a:lvl5pPr>
          </a:lstStyle>
          <a:p>
            <a:pPr lvl="0"/>
            <a:r>
              <a:rPr kumimoji="1" lang="zh-CN" altLang="en-US" dirty="0"/>
              <a:t>单击此处编辑母版文本</a:t>
            </a:r>
            <a:endParaRPr kumimoji="1" lang="zh-CN" altLang="en-US" dirty="0"/>
          </a:p>
        </p:txBody>
      </p:sp>
      <p:graphicFrame>
        <p:nvGraphicFramePr>
          <p:cNvPr id="9" name="表格 8"/>
          <p:cNvGraphicFramePr>
            <a:graphicFrameLocks noGrp="1"/>
          </p:cNvGraphicFramePr>
          <p:nvPr userDrawn="1"/>
        </p:nvGraphicFramePr>
        <p:xfrm>
          <a:off x="12394857" y="0"/>
          <a:ext cx="1549743" cy="6858000"/>
        </p:xfrm>
        <a:graphic>
          <a:graphicData uri="http://schemas.openxmlformats.org/drawingml/2006/table">
            <a:tbl>
              <a:tblPr firstRow="1" bandRow="1">
                <a:tableStyleId>{5C22544A-7EE6-4342-B048-85BDC9FD1C3A}</a:tableStyleId>
              </a:tblPr>
              <a:tblGrid>
                <a:gridCol w="1549743"/>
              </a:tblGrid>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106</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56</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Dark</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46A3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45</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77</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Light</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2DC84D"/>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200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marL="0" marR="0" indent="0" algn="l" defTabSz="914400" rtl="0" eaLnBrk="1" fontAlgn="auto" latinLnBrk="0" hangingPunct="1">
                        <a:lnSpc>
                          <a:spcPct val="100000"/>
                        </a:lnSpc>
                        <a:spcBef>
                          <a:spcPts val="0"/>
                        </a:spcBef>
                        <a:spcAft>
                          <a:spcPts val="0"/>
                        </a:spcAft>
                        <a:buClrTx/>
                        <a:buSzTx/>
                        <a:buFontTx/>
                        <a:buNone/>
                        <a:defRPr/>
                      </a:pPr>
                      <a:r>
                        <a:rPr lang="en-US" altLang="zh-CN" sz="1400" b="0" kern="1200" dirty="0">
                          <a:solidFill>
                            <a:schemeClr val="dk1"/>
                          </a:solidFill>
                          <a:effectLst/>
                          <a:latin typeface="OPPOSans R" charset="-122"/>
                          <a:ea typeface="OPPOSans R" charset="-122"/>
                          <a:cs typeface="OPPOSans R" charset="-122"/>
                        </a:rPr>
                        <a:t>Platinum </a:t>
                      </a:r>
                      <a:endParaRPr lang="en-US" altLang="zh-CN" sz="1400" b="0" dirty="0">
                        <a:effectLst/>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ACAC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250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White</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AFAFA"/>
                    </a:solidFill>
                  </a:tcPr>
                </a:tc>
              </a:tr>
            </a:tbl>
          </a:graphicData>
        </a:graphic>
      </p:graphicFrame>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Section Divider A 章节页">
    <p:bg>
      <p:bgPr>
        <a:solidFill>
          <a:srgbClr val="2DC84D"/>
        </a:solidFill>
        <a:effectLst/>
      </p:bgPr>
    </p:bg>
    <p:spTree>
      <p:nvGrpSpPr>
        <p:cNvPr id="1" name=""/>
        <p:cNvGrpSpPr/>
        <p:nvPr/>
      </p:nvGrpSpPr>
      <p:grpSpPr>
        <a:xfrm>
          <a:off x="0" y="0"/>
          <a:ext cx="0" cy="0"/>
          <a:chOff x="0" y="0"/>
          <a:chExt cx="0" cy="0"/>
        </a:xfrm>
      </p:grpSpPr>
      <p:pic>
        <p:nvPicPr>
          <p:cNvPr id="22" name="图像" descr="图像"/>
          <p:cNvPicPr>
            <a:picLocks noChangeAspect="1"/>
          </p:cNvPicPr>
          <p:nvPr/>
        </p:nvPicPr>
        <p:blipFill>
          <a:blip r:embed="rId2"/>
          <a:stretch>
            <a:fillRect/>
          </a:stretch>
        </p:blipFill>
        <p:spPr>
          <a:xfrm>
            <a:off x="366595" y="6479657"/>
            <a:ext cx="667005" cy="158751"/>
          </a:xfrm>
          <a:prstGeom prst="rect">
            <a:avLst/>
          </a:prstGeom>
          <a:ln w="12700">
            <a:miter lim="400000"/>
            <a:headEnd/>
            <a:tailEnd/>
          </a:ln>
        </p:spPr>
      </p:pic>
      <p:sp>
        <p:nvSpPr>
          <p:cNvPr id="5" name="标题 2"/>
          <p:cNvSpPr>
            <a:spLocks noGrp="1"/>
          </p:cNvSpPr>
          <p:nvPr>
            <p:ph type="title" hasCustomPrompt="1"/>
          </p:nvPr>
        </p:nvSpPr>
        <p:spPr>
          <a:xfrm>
            <a:off x="366595" y="347629"/>
            <a:ext cx="11420888" cy="536842"/>
          </a:xfrm>
        </p:spPr>
        <p:txBody>
          <a:bodyPr/>
          <a:lstStyle>
            <a:lvl1pPr>
              <a:defRPr>
                <a:solidFill>
                  <a:srgbClr val="046A38"/>
                </a:solidFill>
              </a:defRPr>
            </a:lvl1pPr>
          </a:lstStyle>
          <a:p>
            <a:r>
              <a:rPr kumimoji="1" lang="zh-CN" altLang="en-US" dirty="0"/>
              <a:t>单击此处编辑母版标题样式 章节标题</a:t>
            </a:r>
            <a:endParaRPr kumimoji="1" lang="zh-CN" altLang="en-US" dirty="0"/>
          </a:p>
        </p:txBody>
      </p:sp>
      <p:sp>
        <p:nvSpPr>
          <p:cNvPr id="6" name="文本占位符 4"/>
          <p:cNvSpPr>
            <a:spLocks noGrp="1"/>
          </p:cNvSpPr>
          <p:nvPr>
            <p:ph type="body" sz="quarter" idx="10" hasCustomPrompt="1"/>
          </p:nvPr>
        </p:nvSpPr>
        <p:spPr>
          <a:xfrm>
            <a:off x="366595" y="1232100"/>
            <a:ext cx="5534358" cy="554171"/>
          </a:xfrm>
          <a:prstGeom prst="rect">
            <a:avLst/>
          </a:prstGeom>
        </p:spPr>
        <p:txBody>
          <a:bodyPr anchor="ctr"/>
          <a:lstStyle>
            <a:lvl1pPr>
              <a:defRPr baseline="0">
                <a:solidFill>
                  <a:srgbClr val="046A38"/>
                </a:solidFill>
                <a:latin typeface="OPPOSans B" charset="-122"/>
                <a:ea typeface="OPPOSans B" charset="-122"/>
                <a:cs typeface="OPPOSans B" charset="-122"/>
              </a:defRPr>
            </a:lvl1pPr>
            <a:lvl2pPr>
              <a:defRPr>
                <a:solidFill>
                  <a:srgbClr val="2DC84D"/>
                </a:solidFill>
              </a:defRPr>
            </a:lvl2pPr>
            <a:lvl3pPr>
              <a:defRPr>
                <a:solidFill>
                  <a:srgbClr val="2DC84D"/>
                </a:solidFill>
              </a:defRPr>
            </a:lvl3pPr>
            <a:lvl4pPr>
              <a:defRPr>
                <a:solidFill>
                  <a:srgbClr val="2DC84D"/>
                </a:solidFill>
              </a:defRPr>
            </a:lvl4pPr>
            <a:lvl5pPr>
              <a:defRPr>
                <a:solidFill>
                  <a:srgbClr val="2DC84D"/>
                </a:solidFill>
              </a:defRPr>
            </a:lvl5pPr>
          </a:lstStyle>
          <a:p>
            <a:pPr lvl="0"/>
            <a:r>
              <a:rPr kumimoji="1" lang="zh-CN" altLang="en-US" dirty="0"/>
              <a:t>单击此处编辑母版文本样式 二级标题</a:t>
            </a:r>
            <a:endParaRPr kumimoji="1" lang="zh-CN" altLang="en-US" dirty="0"/>
          </a:p>
        </p:txBody>
      </p:sp>
      <p:graphicFrame>
        <p:nvGraphicFramePr>
          <p:cNvPr id="7" name="表格 6"/>
          <p:cNvGraphicFramePr>
            <a:graphicFrameLocks noGrp="1"/>
          </p:cNvGraphicFramePr>
          <p:nvPr userDrawn="1"/>
        </p:nvGraphicFramePr>
        <p:xfrm>
          <a:off x="12394857" y="0"/>
          <a:ext cx="1549743" cy="6858000"/>
        </p:xfrm>
        <a:graphic>
          <a:graphicData uri="http://schemas.openxmlformats.org/drawingml/2006/table">
            <a:tbl>
              <a:tblPr firstRow="1" bandRow="1">
                <a:tableStyleId>{5C22544A-7EE6-4342-B048-85BDC9FD1C3A}</a:tableStyleId>
              </a:tblPr>
              <a:tblGrid>
                <a:gridCol w="1549743"/>
              </a:tblGrid>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106</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56</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Dark</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46A3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45</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77</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Light</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2DC84D"/>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200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marL="0" marR="0" indent="0" algn="l" defTabSz="914400" rtl="0" eaLnBrk="1" fontAlgn="auto" latinLnBrk="0" hangingPunct="1">
                        <a:lnSpc>
                          <a:spcPct val="100000"/>
                        </a:lnSpc>
                        <a:spcBef>
                          <a:spcPts val="0"/>
                        </a:spcBef>
                        <a:spcAft>
                          <a:spcPts val="0"/>
                        </a:spcAft>
                        <a:buClrTx/>
                        <a:buSzTx/>
                        <a:buFontTx/>
                        <a:buNone/>
                        <a:defRPr/>
                      </a:pPr>
                      <a:r>
                        <a:rPr lang="en-US" altLang="zh-CN" sz="1400" b="0" kern="1200" dirty="0">
                          <a:solidFill>
                            <a:schemeClr val="dk1"/>
                          </a:solidFill>
                          <a:effectLst/>
                          <a:latin typeface="OPPOSans R" charset="-122"/>
                          <a:ea typeface="OPPOSans R" charset="-122"/>
                          <a:cs typeface="OPPOSans R" charset="-122"/>
                        </a:rPr>
                        <a:t>Platinum </a:t>
                      </a:r>
                      <a:endParaRPr lang="en-US" altLang="zh-CN" sz="1400" b="0" dirty="0">
                        <a:effectLst/>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ACAC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250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White</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AFAFA"/>
                    </a:solidFill>
                  </a:tcPr>
                </a:tc>
              </a:tr>
            </a:tbl>
          </a:graphicData>
        </a:graphic>
      </p:graphicFrame>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showMasterSp="0" userDrawn="1">
  <p:cSld name="1_Content Page D 图+文本">
    <p:spTree>
      <p:nvGrpSpPr>
        <p:cNvPr id="1" name=""/>
        <p:cNvGrpSpPr/>
        <p:nvPr/>
      </p:nvGrpSpPr>
      <p:grpSpPr>
        <a:xfrm>
          <a:off x="0" y="0"/>
          <a:ext cx="0" cy="0"/>
          <a:chOff x="0" y="0"/>
          <a:chExt cx="0" cy="0"/>
        </a:xfrm>
      </p:grpSpPr>
      <p:sp>
        <p:nvSpPr>
          <p:cNvPr id="3" name="图片占位符 2"/>
          <p:cNvSpPr>
            <a:spLocks noGrp="1"/>
          </p:cNvSpPr>
          <p:nvPr>
            <p:ph type="pic" sz="quarter" idx="10"/>
          </p:nvPr>
        </p:nvSpPr>
        <p:spPr>
          <a:xfrm>
            <a:off x="-1" y="0"/>
            <a:ext cx="12211787" cy="6858000"/>
          </a:xfrm>
          <a:prstGeom prst="rect">
            <a:avLst/>
          </a:prstGeom>
        </p:spPr>
        <p:txBody>
          <a:bodyPr/>
          <a:lstStyle/>
          <a:p>
            <a:endParaRPr kumimoji="1" lang="zh-CN" altLang="en-US"/>
          </a:p>
        </p:txBody>
      </p:sp>
      <p:sp>
        <p:nvSpPr>
          <p:cNvPr id="96" name="线条"/>
          <p:cNvSpPr/>
          <p:nvPr/>
        </p:nvSpPr>
        <p:spPr>
          <a:xfrm>
            <a:off x="47859" y="11084"/>
            <a:ext cx="12251201" cy="6846917"/>
          </a:xfrm>
          <a:prstGeom prst="line">
            <a:avLst/>
          </a:prstGeom>
          <a:ln w="6350">
            <a:solidFill>
              <a:srgbClr val="FFFFFF"/>
            </a:solidFill>
            <a:miter lim="400000"/>
          </a:ln>
        </p:spPr>
        <p:txBody>
          <a:bodyPr lIns="0" tIns="0" rIns="0" bIns="0" anchor="ctr"/>
          <a:lstStyle/>
          <a:p>
            <a:pPr algn="ctr" defTabSz="412750">
              <a:defRPr sz="3200" b="0">
                <a:solidFill>
                  <a:srgbClr val="FFFFFF"/>
                </a:solidFill>
                <a:latin typeface="+mn-lt"/>
                <a:ea typeface="+mn-ea"/>
                <a:cs typeface="+mn-cs"/>
                <a:sym typeface="Helvetica Neue Medium"/>
              </a:defRPr>
            </a:pPr>
            <a:endParaRPr sz="1600">
              <a:solidFill>
                <a:srgbClr val="FFFFFF"/>
              </a:solidFill>
              <a:sym typeface="Helvetica Neue Medium"/>
            </a:endParaRPr>
          </a:p>
        </p:txBody>
      </p:sp>
      <p:sp>
        <p:nvSpPr>
          <p:cNvPr id="97" name="线条"/>
          <p:cNvSpPr/>
          <p:nvPr/>
        </p:nvSpPr>
        <p:spPr>
          <a:xfrm flipH="1">
            <a:off x="-65324" y="51957"/>
            <a:ext cx="12257094" cy="6846900"/>
          </a:xfrm>
          <a:prstGeom prst="line">
            <a:avLst/>
          </a:prstGeom>
          <a:ln w="6350">
            <a:solidFill>
              <a:srgbClr val="FFFFFF"/>
            </a:solidFill>
            <a:miter lim="400000"/>
          </a:ln>
        </p:spPr>
        <p:txBody>
          <a:bodyPr lIns="0" tIns="0" rIns="0" bIns="0" anchor="ctr"/>
          <a:lstStyle/>
          <a:p>
            <a:pPr algn="ctr" defTabSz="412750">
              <a:defRPr sz="3200" b="0">
                <a:solidFill>
                  <a:srgbClr val="FFFFFF"/>
                </a:solidFill>
                <a:latin typeface="+mn-lt"/>
                <a:ea typeface="+mn-ea"/>
                <a:cs typeface="+mn-cs"/>
                <a:sym typeface="Helvetica Neue Medium"/>
              </a:defRPr>
            </a:pPr>
            <a:endParaRPr sz="1600">
              <a:solidFill>
                <a:srgbClr val="FFFFFF"/>
              </a:solidFill>
              <a:sym typeface="Helvetica Neue Medium"/>
            </a:endParaRPr>
          </a:p>
        </p:txBody>
      </p:sp>
      <p:graphicFrame>
        <p:nvGraphicFramePr>
          <p:cNvPr id="8" name="表格 7"/>
          <p:cNvGraphicFramePr>
            <a:graphicFrameLocks noGrp="1"/>
          </p:cNvGraphicFramePr>
          <p:nvPr userDrawn="1"/>
        </p:nvGraphicFramePr>
        <p:xfrm>
          <a:off x="12394857" y="0"/>
          <a:ext cx="1549743" cy="6858000"/>
        </p:xfrm>
        <a:graphic>
          <a:graphicData uri="http://schemas.openxmlformats.org/drawingml/2006/table">
            <a:tbl>
              <a:tblPr firstRow="1" bandRow="1">
                <a:tableStyleId>{5C22544A-7EE6-4342-B048-85BDC9FD1C3A}</a:tableStyleId>
              </a:tblPr>
              <a:tblGrid>
                <a:gridCol w="1549743"/>
              </a:tblGrid>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106</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56</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Dark</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46A3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45</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77</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Light</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2DC84D"/>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200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marL="0" marR="0" indent="0" algn="l" defTabSz="914400" rtl="0" eaLnBrk="1" fontAlgn="auto" latinLnBrk="0" hangingPunct="1">
                        <a:lnSpc>
                          <a:spcPct val="100000"/>
                        </a:lnSpc>
                        <a:spcBef>
                          <a:spcPts val="0"/>
                        </a:spcBef>
                        <a:spcAft>
                          <a:spcPts val="0"/>
                        </a:spcAft>
                        <a:buClrTx/>
                        <a:buSzTx/>
                        <a:buFontTx/>
                        <a:buNone/>
                        <a:defRPr/>
                      </a:pPr>
                      <a:r>
                        <a:rPr lang="en-US" altLang="zh-CN" sz="1400" b="0" kern="1200" dirty="0">
                          <a:solidFill>
                            <a:schemeClr val="dk1"/>
                          </a:solidFill>
                          <a:effectLst/>
                          <a:latin typeface="OPPOSans R" charset="-122"/>
                          <a:ea typeface="OPPOSans R" charset="-122"/>
                          <a:cs typeface="OPPOSans R" charset="-122"/>
                        </a:rPr>
                        <a:t>Platinum </a:t>
                      </a:r>
                      <a:endParaRPr lang="en-US" altLang="zh-CN" sz="1400" b="0" dirty="0">
                        <a:effectLst/>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ACAC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250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White</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AFAFA"/>
                    </a:solidFill>
                  </a:tcPr>
                </a:tc>
              </a:tr>
            </a:tbl>
          </a:graphicData>
        </a:graphic>
      </p:graphicFrame>
      <p:sp>
        <p:nvSpPr>
          <p:cNvPr id="6" name="内容占位符 5"/>
          <p:cNvSpPr>
            <a:spLocks noGrp="1"/>
          </p:cNvSpPr>
          <p:nvPr>
            <p:ph sz="quarter" idx="11"/>
          </p:nvPr>
        </p:nvSpPr>
        <p:spPr>
          <a:xfrm>
            <a:off x="388144" y="1712119"/>
            <a:ext cx="4694219" cy="4599781"/>
          </a:xfrm>
        </p:spPr>
        <p:txBody>
          <a:bodyPr/>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endParaRPr kumimoji="1" lang="zh-CN" altLang="en-US"/>
          </a:p>
        </p:txBody>
      </p:sp>
      <p:sp>
        <p:nvSpPr>
          <p:cNvPr id="5" name="表格占位符 4"/>
          <p:cNvSpPr>
            <a:spLocks noGrp="1"/>
          </p:cNvSpPr>
          <p:nvPr>
            <p:ph type="tbl" sz="quarter" idx="10"/>
          </p:nvPr>
        </p:nvSpPr>
        <p:spPr>
          <a:xfrm>
            <a:off x="388144" y="1400175"/>
            <a:ext cx="11421269" cy="4614863"/>
          </a:xfrm>
        </p:spPr>
        <p:txBody>
          <a:bodyPr/>
          <a:lstStyle/>
          <a:p>
            <a:endParaRPr kumimoji="1" lang="zh-CN" alt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4_Custom Layout">
    <p:bg>
      <p:bgPr>
        <a:solidFill>
          <a:schemeClr val="tx1"/>
        </a:solidFill>
        <a:effectLst/>
      </p:bgPr>
    </p:bg>
    <p:spTree>
      <p:nvGrpSpPr>
        <p:cNvPr id="1" name=""/>
        <p:cNvGrpSpPr/>
        <p:nvPr/>
      </p:nvGrpSpPr>
      <p:grpSpPr>
        <a:xfrm>
          <a:off x="0" y="0"/>
          <a:ext cx="0" cy="0"/>
          <a:chOff x="0" y="0"/>
          <a:chExt cx="0" cy="0"/>
        </a:xfrm>
      </p:grpSpPr>
      <p:sp>
        <p:nvSpPr>
          <p:cNvPr id="4" name="Text Placeholder 7"/>
          <p:cNvSpPr>
            <a:spLocks noGrp="1"/>
          </p:cNvSpPr>
          <p:nvPr>
            <p:ph type="body" sz="quarter" idx="10"/>
          </p:nvPr>
        </p:nvSpPr>
        <p:spPr>
          <a:xfrm>
            <a:off x="409576" y="500043"/>
            <a:ext cx="8896351" cy="660400"/>
          </a:xfrm>
          <a:prstGeom prst="rect">
            <a:avLst/>
          </a:prstGeom>
        </p:spPr>
        <p:txBody>
          <a:bodyPr anchor="ctr">
            <a:normAutofit/>
          </a:bodyPr>
          <a:lstStyle>
            <a:lvl1pPr marL="0" indent="0">
              <a:buNone/>
              <a:defRPr sz="2665">
                <a:solidFill>
                  <a:schemeClr val="bg1"/>
                </a:solidFill>
                <a:latin typeface="微软雅黑" panose="020B0503020204020204" charset="-122"/>
                <a:ea typeface="微软雅黑" panose="020B0503020204020204" charset="-122"/>
                <a:cs typeface="微软雅黑" panose="020B0503020204020204" charset="-122"/>
              </a:defRPr>
            </a:lvl1pPr>
          </a:lstStyle>
          <a:p>
            <a:pPr lvl="0"/>
            <a:endParaRPr lang="zh-CN" altLang="en-US" dirty="0"/>
          </a:p>
        </p:txBody>
      </p:sp>
      <p:sp>
        <p:nvSpPr>
          <p:cNvPr id="10" name="TextBox 11"/>
          <p:cNvSpPr txBox="1"/>
          <p:nvPr userDrawn="1"/>
        </p:nvSpPr>
        <p:spPr>
          <a:xfrm>
            <a:off x="11290934" y="6538726"/>
            <a:ext cx="808163" cy="261610"/>
          </a:xfrm>
          <a:prstGeom prst="rect">
            <a:avLst/>
          </a:prstGeom>
          <a:noFill/>
        </p:spPr>
        <p:txBody>
          <a:bodyPr wrap="square" rtlCol="0">
            <a:spAutoFit/>
          </a:bodyPr>
          <a:lstStyle/>
          <a:p>
            <a:pPr algn="r" defTabSz="457200" hangingPunct="1">
              <a:defRPr/>
            </a:pPr>
            <a:fld id="{9380A3BF-C42B-5B4A-8FD1-FDF44958D935}" type="slidenum">
              <a:rPr lang="en-US" sz="1100" kern="1200" smtClean="0">
                <a:solidFill>
                  <a:srgbClr val="FFFFFF">
                    <a:lumMod val="65000"/>
                  </a:srgbClr>
                </a:solidFill>
                <a:latin typeface="Arial" panose="020B0604020202020204"/>
                <a:sym typeface="Helvetica Neue"/>
              </a:rPr>
            </a:fld>
            <a:endParaRPr lang="en-US" sz="1500" kern="1200">
              <a:solidFill>
                <a:srgbClr val="FFFFFF">
                  <a:lumMod val="65000"/>
                </a:srgbClr>
              </a:solidFill>
              <a:latin typeface="Arial" panose="020B0604020202020204"/>
              <a:sym typeface="Helvetica Neue"/>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
  <p:cSld name="标题与项目符号">
    <p:spTree>
      <p:nvGrpSpPr>
        <p:cNvPr id="1" name=""/>
        <p:cNvGrpSpPr/>
        <p:nvPr/>
      </p:nvGrpSpPr>
      <p:grpSpPr>
        <a:xfrm>
          <a:off x="0" y="0"/>
          <a:ext cx="0" cy="0"/>
          <a:chOff x="0" y="0"/>
          <a:chExt cx="0" cy="0"/>
        </a:xfrm>
      </p:grpSpPr>
      <p:sp>
        <p:nvSpPr>
          <p:cNvPr id="56" name="标题文本"/>
          <p:cNvSpPr txBox="1">
            <a:spLocks noGrp="1"/>
          </p:cNvSpPr>
          <p:nvPr>
            <p:ph type="title" hasCustomPrompt="1"/>
          </p:nvPr>
        </p:nvSpPr>
        <p:spPr>
          <a:prstGeom prst="rect">
            <a:avLst/>
          </a:prstGeom>
        </p:spPr>
        <p:txBody>
          <a:bodyPr/>
          <a:lstStyle/>
          <a:p>
            <a:r>
              <a:t>标题文本</a:t>
            </a:r>
          </a:p>
        </p:txBody>
      </p:sp>
      <p:sp>
        <p:nvSpPr>
          <p:cNvPr id="57" name="正文级别 1…"/>
          <p:cNvSpPr txBox="1">
            <a:spLocks noGrp="1"/>
          </p:cNvSpPr>
          <p:nvPr>
            <p:ph type="body" idx="1" hasCustomPrompt="1"/>
          </p:nvPr>
        </p:nvSpPr>
        <p:spPr>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58" name="幻灯片编号"/>
          <p:cNvSpPr txBox="1">
            <a:spLocks noGrp="1"/>
          </p:cNvSpPr>
          <p:nvPr>
            <p:ph type="sldNum" sz="quarter" idx="2"/>
          </p:nvPr>
        </p:nvSpPr>
        <p:spPr>
          <a:prstGeom prst="rect">
            <a:avLst/>
          </a:prstGeom>
        </p:spPr>
        <p:txBody>
          <a:bodyPr/>
          <a:lstStyle/>
          <a:p>
            <a:pPr algn="ctr" defTabSz="412750"/>
            <a:fld id="{86CB4B4D-7CA3-9044-876B-883B54F8677D}" type="slidenum">
              <a:rPr lang="en-US" altLang="zh-CN" sz="1500" b="1" smtClean="0">
                <a:latin typeface="Helvetica Neue"/>
                <a:sym typeface="Helvetica Neue"/>
              </a:rPr>
            </a:fld>
            <a:endParaRPr lang="zh-CN" altLang="en-US" sz="1500" b="1">
              <a:latin typeface="Helvetica Neue"/>
              <a:sym typeface="Helvetica Neue"/>
            </a:endParaRPr>
          </a:p>
        </p:txBody>
      </p:sp>
    </p:spTree>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pPr algn="ctr" defTabSz="412750"/>
            <a:fld id="{B37640F8-8F29-4804-84D5-762387F14F47}" type="datetimeFigureOut">
              <a:rPr lang="zh-CN" altLang="en-US" sz="1500" b="1" smtClean="0">
                <a:latin typeface="Helvetica Neue"/>
                <a:sym typeface="Helvetica Neue"/>
              </a:rPr>
            </a:fld>
            <a:endParaRPr lang="zh-CN" altLang="en-US" sz="1500" b="1" dirty="0">
              <a:latin typeface="Helvetica Neue"/>
              <a:sym typeface="Helvetica Neue"/>
            </a:endParaRPr>
          </a:p>
        </p:txBody>
      </p:sp>
      <p:sp>
        <p:nvSpPr>
          <p:cNvPr id="3" name="页脚占位符 2"/>
          <p:cNvSpPr>
            <a:spLocks noGrp="1"/>
          </p:cNvSpPr>
          <p:nvPr>
            <p:ph type="ftr" sz="quarter" idx="11"/>
          </p:nvPr>
        </p:nvSpPr>
        <p:spPr/>
        <p:txBody>
          <a:bodyPr/>
          <a:lstStyle/>
          <a:p>
            <a:pPr algn="ctr" defTabSz="412750"/>
            <a:endParaRPr lang="zh-CN" altLang="en-US" sz="1500" b="1">
              <a:latin typeface="Helvetica Neue"/>
              <a:sym typeface="Helvetica Neue"/>
            </a:endParaRPr>
          </a:p>
        </p:txBody>
      </p:sp>
      <p:sp>
        <p:nvSpPr>
          <p:cNvPr id="4" name="灯片编号占位符 3"/>
          <p:cNvSpPr>
            <a:spLocks noGrp="1"/>
          </p:cNvSpPr>
          <p:nvPr>
            <p:ph type="sldNum" sz="quarter" idx="12"/>
          </p:nvPr>
        </p:nvSpPr>
        <p:spPr/>
        <p:txBody>
          <a:bodyPr/>
          <a:lstStyle/>
          <a:p>
            <a:pPr algn="ctr" defTabSz="412750"/>
            <a:fld id="{3A161B35-4D0B-4F36-8AC3-DABEC0F67B96}" type="slidenum">
              <a:rPr lang="zh-CN" altLang="en-US" sz="1500" b="1" smtClean="0">
                <a:latin typeface="Helvetica Neue"/>
                <a:sym typeface="Helvetica Neue"/>
              </a:rPr>
            </a:fld>
            <a:endParaRPr lang="zh-CN" altLang="en-US" sz="1500" b="1" dirty="0">
              <a:latin typeface="Helvetica Neue"/>
              <a:sym typeface="Helvetica Neue"/>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pPr algn="ctr" defTabSz="412750"/>
            <a:fld id="{B37640F8-8F29-4804-84D5-762387F14F47}" type="datetimeFigureOut">
              <a:rPr lang="zh-CN" altLang="en-US" sz="1500" b="1" smtClean="0">
                <a:latin typeface="Helvetica Neue"/>
                <a:sym typeface="Helvetica Neue"/>
              </a:rPr>
            </a:fld>
            <a:endParaRPr lang="zh-CN" altLang="en-US" sz="1500" b="1" dirty="0">
              <a:latin typeface="Helvetica Neue"/>
              <a:sym typeface="Helvetica Neue"/>
            </a:endParaRPr>
          </a:p>
        </p:txBody>
      </p:sp>
      <p:sp>
        <p:nvSpPr>
          <p:cNvPr id="5" name="页脚占位符 4"/>
          <p:cNvSpPr>
            <a:spLocks noGrp="1"/>
          </p:cNvSpPr>
          <p:nvPr>
            <p:ph type="ftr" sz="quarter" idx="11"/>
          </p:nvPr>
        </p:nvSpPr>
        <p:spPr/>
        <p:txBody>
          <a:bodyPr/>
          <a:lstStyle/>
          <a:p>
            <a:pPr algn="ctr" defTabSz="412750"/>
            <a:endParaRPr lang="zh-CN" altLang="en-US" sz="1500" b="1">
              <a:latin typeface="Helvetica Neue"/>
              <a:sym typeface="Helvetica Neue"/>
            </a:endParaRPr>
          </a:p>
        </p:txBody>
      </p:sp>
      <p:sp>
        <p:nvSpPr>
          <p:cNvPr id="6" name="灯片编号占位符 5"/>
          <p:cNvSpPr>
            <a:spLocks noGrp="1"/>
          </p:cNvSpPr>
          <p:nvPr>
            <p:ph type="sldNum" sz="quarter" idx="12"/>
          </p:nvPr>
        </p:nvSpPr>
        <p:spPr/>
        <p:txBody>
          <a:bodyPr/>
          <a:lstStyle/>
          <a:p>
            <a:pPr algn="ctr" defTabSz="412750"/>
            <a:fld id="{3A161B35-4D0B-4F36-8AC3-DABEC0F67B96}" type="slidenum">
              <a:rPr lang="zh-CN" altLang="en-US" sz="1500" b="1" smtClean="0">
                <a:latin typeface="Helvetica Neue"/>
                <a:sym typeface="Helvetica Neue"/>
              </a:rPr>
            </a:fld>
            <a:endParaRPr lang="zh-CN" altLang="en-US" sz="1500" b="1" dirty="0">
              <a:latin typeface="Helvetica Neue"/>
              <a:sym typeface="Helvetica Neue"/>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x">
  <p:cSld name="标题和内容">
    <p:spTree>
      <p:nvGrpSpPr>
        <p:cNvPr id="1" name=""/>
        <p:cNvGrpSpPr/>
        <p:nvPr/>
      </p:nvGrpSpPr>
      <p:grpSpPr>
        <a:xfrm>
          <a:off x="0" y="0"/>
          <a:ext cx="0" cy="0"/>
          <a:chOff x="0" y="0"/>
          <a:chExt cx="0" cy="0"/>
        </a:xfrm>
      </p:grpSpPr>
      <p:sp>
        <p:nvSpPr>
          <p:cNvPr id="18" name="幻灯片编号"/>
          <p:cNvSpPr txBox="1">
            <a:spLocks noGrp="1"/>
          </p:cNvSpPr>
          <p:nvPr>
            <p:ph type="sldNum" sz="quarter" idx="2"/>
          </p:nvPr>
        </p:nvSpPr>
        <p:spPr>
          <a:xfrm>
            <a:off x="11089818" y="6404292"/>
            <a:ext cx="263983" cy="269241"/>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type="tx">
  <p:cSld name="节标题">
    <p:spTree>
      <p:nvGrpSpPr>
        <p:cNvPr id="1" name=""/>
        <p:cNvGrpSpPr/>
        <p:nvPr/>
      </p:nvGrpSpPr>
      <p:grpSpPr>
        <a:xfrm>
          <a:off x="0" y="0"/>
          <a:ext cx="0" cy="0"/>
          <a:chOff x="0" y="0"/>
          <a:chExt cx="0" cy="0"/>
        </a:xfrm>
      </p:grpSpPr>
      <p:sp>
        <p:nvSpPr>
          <p:cNvPr id="25" name="幻灯片编号"/>
          <p:cNvSpPr txBox="1">
            <a:spLocks noGrp="1"/>
          </p:cNvSpPr>
          <p:nvPr>
            <p:ph type="sldNum" sz="quarter" idx="2"/>
          </p:nvPr>
        </p:nvSpPr>
        <p:spPr>
          <a:xfrm>
            <a:off x="11089818" y="6404292"/>
            <a:ext cx="263983" cy="269241"/>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type="tx">
  <p:cSld name="两栏内容">
    <p:spTree>
      <p:nvGrpSpPr>
        <p:cNvPr id="1" name=""/>
        <p:cNvGrpSpPr/>
        <p:nvPr/>
      </p:nvGrpSpPr>
      <p:grpSpPr>
        <a:xfrm>
          <a:off x="0" y="0"/>
          <a:ext cx="0" cy="0"/>
          <a:chOff x="0" y="0"/>
          <a:chExt cx="0" cy="0"/>
        </a:xfrm>
      </p:grpSpPr>
      <p:sp>
        <p:nvSpPr>
          <p:cNvPr id="32" name="幻灯片编号"/>
          <p:cNvSpPr txBox="1">
            <a:spLocks noGrp="1"/>
          </p:cNvSpPr>
          <p:nvPr>
            <p:ph type="sldNum" sz="quarter" idx="2"/>
          </p:nvPr>
        </p:nvSpPr>
        <p:spPr>
          <a:xfrm>
            <a:off x="11089818" y="6404292"/>
            <a:ext cx="263983" cy="269241"/>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type="tx">
  <p:cSld name="比较">
    <p:spTree>
      <p:nvGrpSpPr>
        <p:cNvPr id="1" name=""/>
        <p:cNvGrpSpPr/>
        <p:nvPr/>
      </p:nvGrpSpPr>
      <p:grpSpPr>
        <a:xfrm>
          <a:off x="0" y="0"/>
          <a:ext cx="0" cy="0"/>
          <a:chOff x="0" y="0"/>
          <a:chExt cx="0" cy="0"/>
        </a:xfrm>
      </p:grpSpPr>
      <p:sp>
        <p:nvSpPr>
          <p:cNvPr id="39" name="幻灯片编号"/>
          <p:cNvSpPr txBox="1">
            <a:spLocks noGrp="1"/>
          </p:cNvSpPr>
          <p:nvPr>
            <p:ph type="sldNum" sz="quarter" idx="2"/>
          </p:nvPr>
        </p:nvSpPr>
        <p:spPr>
          <a:xfrm>
            <a:off x="11089818" y="6404292"/>
            <a:ext cx="263983" cy="269241"/>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type="tx">
  <p:cSld name="仅标题">
    <p:spTree>
      <p:nvGrpSpPr>
        <p:cNvPr id="1" name=""/>
        <p:cNvGrpSpPr/>
        <p:nvPr/>
      </p:nvGrpSpPr>
      <p:grpSpPr>
        <a:xfrm>
          <a:off x="0" y="0"/>
          <a:ext cx="0" cy="0"/>
          <a:chOff x="0" y="0"/>
          <a:chExt cx="0" cy="0"/>
        </a:xfrm>
      </p:grpSpPr>
      <p:sp>
        <p:nvSpPr>
          <p:cNvPr id="46" name="幻灯片编号"/>
          <p:cNvSpPr txBox="1">
            <a:spLocks noGrp="1"/>
          </p:cNvSpPr>
          <p:nvPr>
            <p:ph type="sldNum" sz="quarter" idx="2"/>
          </p:nvPr>
        </p:nvSpPr>
        <p:spPr>
          <a:xfrm>
            <a:off x="11089818" y="6404292"/>
            <a:ext cx="263983" cy="269241"/>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type="tx">
  <p:cSld name="图片与标题">
    <p:spTree>
      <p:nvGrpSpPr>
        <p:cNvPr id="1" name=""/>
        <p:cNvGrpSpPr/>
        <p:nvPr/>
      </p:nvGrpSpPr>
      <p:grpSpPr>
        <a:xfrm>
          <a:off x="0" y="0"/>
          <a:ext cx="0" cy="0"/>
          <a:chOff x="0" y="0"/>
          <a:chExt cx="0" cy="0"/>
        </a:xfrm>
      </p:grpSpPr>
      <p:sp>
        <p:nvSpPr>
          <p:cNvPr id="60" name="幻灯片编号"/>
          <p:cNvSpPr txBox="1">
            <a:spLocks noGrp="1"/>
          </p:cNvSpPr>
          <p:nvPr>
            <p:ph type="sldNum" sz="quarter" idx="2"/>
          </p:nvPr>
        </p:nvSpPr>
        <p:spPr>
          <a:xfrm>
            <a:off x="11089818" y="6404292"/>
            <a:ext cx="263983" cy="269241"/>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type="tx">
  <p:cSld name="内容">
    <p:spTree>
      <p:nvGrpSpPr>
        <p:cNvPr id="1" name=""/>
        <p:cNvGrpSpPr/>
        <p:nvPr/>
      </p:nvGrpSpPr>
      <p:grpSpPr>
        <a:xfrm>
          <a:off x="0" y="0"/>
          <a:ext cx="0" cy="0"/>
          <a:chOff x="0" y="0"/>
          <a:chExt cx="0" cy="0"/>
        </a:xfrm>
      </p:grpSpPr>
      <p:sp>
        <p:nvSpPr>
          <p:cNvPr id="67" name="幻灯片编号"/>
          <p:cNvSpPr txBox="1">
            <a:spLocks noGrp="1"/>
          </p:cNvSpPr>
          <p:nvPr>
            <p:ph type="sldNum" sz="quarter" idx="2"/>
          </p:nvPr>
        </p:nvSpPr>
        <p:spPr>
          <a:xfrm>
            <a:off x="11089818" y="6404292"/>
            <a:ext cx="263983" cy="269241"/>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type="tx">
  <p:cSld name="标题与副标题">
    <p:spTree>
      <p:nvGrpSpPr>
        <p:cNvPr id="1" name=""/>
        <p:cNvGrpSpPr/>
        <p:nvPr/>
      </p:nvGrpSpPr>
      <p:grpSpPr>
        <a:xfrm>
          <a:off x="0" y="0"/>
          <a:ext cx="0" cy="0"/>
          <a:chOff x="0" y="0"/>
          <a:chExt cx="0" cy="0"/>
        </a:xfrm>
      </p:grpSpPr>
      <p:sp>
        <p:nvSpPr>
          <p:cNvPr id="74" name="标题文本"/>
          <p:cNvSpPr txBox="1">
            <a:spLocks noGrp="1"/>
          </p:cNvSpPr>
          <p:nvPr>
            <p:ph type="title" hasCustomPrompt="1"/>
          </p:nvPr>
        </p:nvSpPr>
        <p:spPr>
          <a:xfrm>
            <a:off x="889000" y="1149350"/>
            <a:ext cx="10414000" cy="2324100"/>
          </a:xfrm>
          <a:prstGeom prst="rect">
            <a:avLst/>
          </a:prstGeom>
        </p:spPr>
        <p:txBody>
          <a:bodyPr lIns="25400" tIns="25400" rIns="25400" bIns="25400" anchor="b"/>
          <a:lstStyle>
            <a:lvl1pPr algn="ctr" defTabSz="412750">
              <a:lnSpc>
                <a:spcPct val="100000"/>
              </a:lnSpc>
              <a:defRPr sz="5600">
                <a:solidFill>
                  <a:srgbClr val="FFFFFF"/>
                </a:solidFill>
                <a:latin typeface="Helvetica Neue Medium"/>
                <a:ea typeface="Helvetica Neue Medium"/>
                <a:cs typeface="Helvetica Neue Medium"/>
                <a:sym typeface="Helvetica Neue Medium"/>
              </a:defRPr>
            </a:lvl1pPr>
          </a:lstStyle>
          <a:p>
            <a:r>
              <a:t>标题文本</a:t>
            </a:r>
          </a:p>
        </p:txBody>
      </p:sp>
      <p:sp>
        <p:nvSpPr>
          <p:cNvPr id="75" name="正文级别 1…"/>
          <p:cNvSpPr txBox="1">
            <a:spLocks noGrp="1"/>
          </p:cNvSpPr>
          <p:nvPr>
            <p:ph type="body" sz="quarter" idx="1" hasCustomPrompt="1"/>
          </p:nvPr>
        </p:nvSpPr>
        <p:spPr>
          <a:xfrm>
            <a:off x="889000" y="3536950"/>
            <a:ext cx="10414000" cy="793750"/>
          </a:xfrm>
          <a:prstGeom prst="rect">
            <a:avLst/>
          </a:prstGeom>
        </p:spPr>
        <p:txBody>
          <a:bodyPr lIns="25400" tIns="25400" rIns="25400" bIns="25400"/>
          <a:lstStyle>
            <a:lvl1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1pPr>
            <a:lvl2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2pPr>
            <a:lvl3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3pPr>
            <a:lvl4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4pPr>
            <a:lvl5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76" name="幻灯片编号"/>
          <p:cNvSpPr txBox="1">
            <a:spLocks noGrp="1"/>
          </p:cNvSpPr>
          <p:nvPr>
            <p:ph type="sldNum" sz="quarter" idx="2"/>
          </p:nvPr>
        </p:nvSpPr>
        <p:spPr>
          <a:xfrm>
            <a:off x="5976340" y="6540500"/>
            <a:ext cx="232970" cy="236880"/>
          </a:xfrm>
          <a:prstGeom prst="rect">
            <a:avLst/>
          </a:prstGeom>
        </p:spPr>
        <p:txBody>
          <a:bodyPr lIns="25400" tIns="25400" rIns="25400" bIns="25400" anchor="t"/>
          <a:lstStyle>
            <a:lvl1pPr algn="ctr" defTabSz="412750">
              <a:defRPr>
                <a:solidFill>
                  <a:srgbClr val="FFFFFF"/>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39.xml><?xml version="1.0" encoding="utf-8"?>
<p:sldLayout xmlns:a="http://schemas.openxmlformats.org/drawingml/2006/main" xmlns:r="http://schemas.openxmlformats.org/officeDocument/2006/relationships" xmlns:p="http://schemas.openxmlformats.org/presentationml/2006/main" type="tx">
  <p:cSld name="标题与项目符号">
    <p:spTree>
      <p:nvGrpSpPr>
        <p:cNvPr id="1" name=""/>
        <p:cNvGrpSpPr/>
        <p:nvPr/>
      </p:nvGrpSpPr>
      <p:grpSpPr>
        <a:xfrm>
          <a:off x="0" y="0"/>
          <a:ext cx="0" cy="0"/>
          <a:chOff x="0" y="0"/>
          <a:chExt cx="0" cy="0"/>
        </a:xfrm>
      </p:grpSpPr>
      <p:sp>
        <p:nvSpPr>
          <p:cNvPr id="83" name="标题文本"/>
          <p:cNvSpPr txBox="1">
            <a:spLocks noGrp="1"/>
          </p:cNvSpPr>
          <p:nvPr>
            <p:ph type="title" hasCustomPrompt="1"/>
          </p:nvPr>
        </p:nvSpPr>
        <p:spPr>
          <a:xfrm>
            <a:off x="844550" y="177800"/>
            <a:ext cx="10502900" cy="1143000"/>
          </a:xfrm>
          <a:prstGeom prst="rect">
            <a:avLst/>
          </a:prstGeom>
        </p:spPr>
        <p:txBody>
          <a:bodyPr lIns="25400" tIns="25400" rIns="25400" bIns="25400"/>
          <a:lstStyle>
            <a:lvl1pPr algn="ctr" defTabSz="412750">
              <a:lnSpc>
                <a:spcPct val="100000"/>
              </a:lnSpc>
              <a:defRPr sz="5600">
                <a:solidFill>
                  <a:srgbClr val="FFFFFF"/>
                </a:solidFill>
                <a:latin typeface="Helvetica Neue Medium"/>
                <a:ea typeface="Helvetica Neue Medium"/>
                <a:cs typeface="Helvetica Neue Medium"/>
                <a:sym typeface="Helvetica Neue Medium"/>
              </a:defRPr>
            </a:lvl1pPr>
          </a:lstStyle>
          <a:p>
            <a:r>
              <a:t>标题文本</a:t>
            </a:r>
          </a:p>
        </p:txBody>
      </p:sp>
      <p:sp>
        <p:nvSpPr>
          <p:cNvPr id="84" name="正文级别 1…"/>
          <p:cNvSpPr txBox="1">
            <a:spLocks noGrp="1"/>
          </p:cNvSpPr>
          <p:nvPr>
            <p:ph type="body" idx="1" hasCustomPrompt="1"/>
          </p:nvPr>
        </p:nvSpPr>
        <p:spPr>
          <a:xfrm>
            <a:off x="844550" y="1574800"/>
            <a:ext cx="10502900" cy="4648200"/>
          </a:xfrm>
          <a:prstGeom prst="rect">
            <a:avLst/>
          </a:prstGeom>
        </p:spPr>
        <p:txBody>
          <a:bodyPr lIns="25400" tIns="25400" rIns="25400" bIns="25400" anchor="ctr"/>
          <a:lstStyle>
            <a:lvl1pPr marL="317500" indent="-317500" defTabSz="412750">
              <a:lnSpc>
                <a:spcPct val="100000"/>
              </a:lnSpc>
              <a:spcBef>
                <a:spcPts val="2900"/>
              </a:spcBef>
              <a:buSzPct val="125000"/>
              <a:buFontTx/>
              <a:defRPr sz="2400">
                <a:solidFill>
                  <a:srgbClr val="FFFFFF"/>
                </a:solidFill>
                <a:latin typeface="Helvetica Neue"/>
                <a:ea typeface="Helvetica Neue"/>
                <a:cs typeface="Helvetica Neue"/>
                <a:sym typeface="Helvetica Neue"/>
              </a:defRPr>
            </a:lvl1pPr>
            <a:lvl2pPr marL="952500" indent="-317500" defTabSz="412750">
              <a:lnSpc>
                <a:spcPct val="100000"/>
              </a:lnSpc>
              <a:spcBef>
                <a:spcPts val="2900"/>
              </a:spcBef>
              <a:buSzPct val="125000"/>
              <a:buFontTx/>
              <a:defRPr sz="2400">
                <a:solidFill>
                  <a:srgbClr val="FFFFFF"/>
                </a:solidFill>
                <a:latin typeface="Helvetica Neue"/>
                <a:ea typeface="Helvetica Neue"/>
                <a:cs typeface="Helvetica Neue"/>
                <a:sym typeface="Helvetica Neue"/>
              </a:defRPr>
            </a:lvl2pPr>
            <a:lvl3pPr marL="1587500" indent="-317500" defTabSz="412750">
              <a:lnSpc>
                <a:spcPct val="100000"/>
              </a:lnSpc>
              <a:spcBef>
                <a:spcPts val="2900"/>
              </a:spcBef>
              <a:buSzPct val="125000"/>
              <a:buFontTx/>
              <a:defRPr sz="2400">
                <a:solidFill>
                  <a:srgbClr val="FFFFFF"/>
                </a:solidFill>
                <a:latin typeface="Helvetica Neue"/>
                <a:ea typeface="Helvetica Neue"/>
                <a:cs typeface="Helvetica Neue"/>
                <a:sym typeface="Helvetica Neue"/>
              </a:defRPr>
            </a:lvl3pPr>
            <a:lvl4pPr marL="2222500" indent="-317500" defTabSz="412750">
              <a:lnSpc>
                <a:spcPct val="100000"/>
              </a:lnSpc>
              <a:spcBef>
                <a:spcPts val="2900"/>
              </a:spcBef>
              <a:buSzPct val="125000"/>
              <a:buFontTx/>
              <a:defRPr sz="2400">
                <a:solidFill>
                  <a:srgbClr val="FFFFFF"/>
                </a:solidFill>
                <a:latin typeface="Helvetica Neue"/>
                <a:ea typeface="Helvetica Neue"/>
                <a:cs typeface="Helvetica Neue"/>
                <a:sym typeface="Helvetica Neue"/>
              </a:defRPr>
            </a:lvl4pPr>
            <a:lvl5pPr marL="2857500" indent="-317500" defTabSz="412750">
              <a:lnSpc>
                <a:spcPct val="100000"/>
              </a:lnSpc>
              <a:spcBef>
                <a:spcPts val="2900"/>
              </a:spcBef>
              <a:buSzPct val="125000"/>
              <a:buFontTx/>
              <a:defRPr sz="2400">
                <a:solidFill>
                  <a:srgbClr val="FFFFFF"/>
                </a:solidFill>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85" name="幻灯片编号"/>
          <p:cNvSpPr txBox="1">
            <a:spLocks noGrp="1"/>
          </p:cNvSpPr>
          <p:nvPr>
            <p:ph type="sldNum" sz="quarter" idx="2"/>
          </p:nvPr>
        </p:nvSpPr>
        <p:spPr>
          <a:xfrm>
            <a:off x="5976340" y="6540500"/>
            <a:ext cx="232970" cy="236880"/>
          </a:xfrm>
          <a:prstGeom prst="rect">
            <a:avLst/>
          </a:prstGeom>
        </p:spPr>
        <p:txBody>
          <a:bodyPr lIns="25400" tIns="25400" rIns="25400" bIns="25400" anchor="t"/>
          <a:lstStyle>
            <a:lvl1pPr algn="ctr" defTabSz="412750">
              <a:defRPr>
                <a:solidFill>
                  <a:srgbClr val="FFFFFF"/>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type="tx">
  <p:cSld name="1_标题幻灯片">
    <p:bg>
      <p:bgPr>
        <a:solidFill>
          <a:srgbClr val="FFFFFF"/>
        </a:solidFill>
        <a:effectLst/>
      </p:bgPr>
    </p:bg>
    <p:spTree>
      <p:nvGrpSpPr>
        <p:cNvPr id="1" name=""/>
        <p:cNvGrpSpPr/>
        <p:nvPr/>
      </p:nvGrpSpPr>
      <p:grpSpPr>
        <a:xfrm>
          <a:off x="0" y="0"/>
          <a:ext cx="0" cy="0"/>
          <a:chOff x="0" y="0"/>
          <a:chExt cx="0" cy="0"/>
        </a:xfrm>
      </p:grpSpPr>
      <p:pic>
        <p:nvPicPr>
          <p:cNvPr id="92" name="Picture 2" descr="Picture 2"/>
          <p:cNvPicPr>
            <a:picLocks noChangeAspect="1"/>
          </p:cNvPicPr>
          <p:nvPr/>
        </p:nvPicPr>
        <p:blipFill>
          <a:blip r:embed="rId2"/>
          <a:stretch>
            <a:fillRect/>
          </a:stretch>
        </p:blipFill>
        <p:spPr>
          <a:xfrm rot="10800000" flipH="1">
            <a:off x="0" y="1"/>
            <a:ext cx="12192000" cy="6858001"/>
          </a:xfrm>
          <a:prstGeom prst="rect">
            <a:avLst/>
          </a:prstGeom>
          <a:ln w="12700">
            <a:miter lim="400000"/>
            <a:headEnd/>
            <a:tailEnd/>
          </a:ln>
        </p:spPr>
      </p:pic>
      <p:sp>
        <p:nvSpPr>
          <p:cNvPr id="93" name="幻灯片编号"/>
          <p:cNvSpPr txBox="1">
            <a:spLocks noGrp="1"/>
          </p:cNvSpPr>
          <p:nvPr>
            <p:ph type="sldNum" sz="quarter" idx="2"/>
          </p:nvPr>
        </p:nvSpPr>
        <p:spPr>
          <a:xfrm>
            <a:off x="8553540" y="6266180"/>
            <a:ext cx="184060" cy="180340"/>
          </a:xfrm>
          <a:prstGeom prst="rect">
            <a:avLst/>
          </a:prstGeom>
        </p:spPr>
        <p:txBody>
          <a:bodyPr lIns="45719" tIns="45719" rIns="45719" bIns="45719"/>
          <a:lstStyle>
            <a:lvl1pPr defTabSz="228600">
              <a:defRPr sz="600"/>
            </a:lvl1pPr>
          </a:lstStyle>
          <a:p>
            <a:fld id="{86CB4B4D-7CA3-9044-876B-883B54F8677D}" type="slidenum">
              <a:rPr/>
            </a:fld>
            <a:endParaRPr/>
          </a:p>
        </p:txBody>
      </p:sp>
    </p:spTree>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type="tx">
  <p:cSld name="1_标题与项目符号">
    <p:spTree>
      <p:nvGrpSpPr>
        <p:cNvPr id="1" name=""/>
        <p:cNvGrpSpPr/>
        <p:nvPr/>
      </p:nvGrpSpPr>
      <p:grpSpPr>
        <a:xfrm>
          <a:off x="0" y="0"/>
          <a:ext cx="0" cy="0"/>
          <a:chOff x="0" y="0"/>
          <a:chExt cx="0" cy="0"/>
        </a:xfrm>
      </p:grpSpPr>
      <p:sp>
        <p:nvSpPr>
          <p:cNvPr id="100" name="标题文本"/>
          <p:cNvSpPr txBox="1">
            <a:spLocks noGrp="1"/>
          </p:cNvSpPr>
          <p:nvPr>
            <p:ph type="title" hasCustomPrompt="1"/>
          </p:nvPr>
        </p:nvSpPr>
        <p:spPr>
          <a:xfrm>
            <a:off x="844550" y="177800"/>
            <a:ext cx="10502900" cy="1143000"/>
          </a:xfrm>
          <a:prstGeom prst="rect">
            <a:avLst/>
          </a:prstGeom>
        </p:spPr>
        <p:txBody>
          <a:bodyPr lIns="25400" tIns="25400" rIns="25400" bIns="25400"/>
          <a:lstStyle>
            <a:lvl1pPr algn="ctr" defTabSz="412750">
              <a:lnSpc>
                <a:spcPct val="100000"/>
              </a:lnSpc>
              <a:defRPr sz="5600">
                <a:solidFill>
                  <a:srgbClr val="FFFFFF"/>
                </a:solidFill>
                <a:latin typeface="Helvetica Neue Medium"/>
                <a:ea typeface="Helvetica Neue Medium"/>
                <a:cs typeface="Helvetica Neue Medium"/>
                <a:sym typeface="Helvetica Neue Medium"/>
              </a:defRPr>
            </a:lvl1pPr>
          </a:lstStyle>
          <a:p>
            <a:r>
              <a:t>标题文本</a:t>
            </a:r>
          </a:p>
        </p:txBody>
      </p:sp>
      <p:sp>
        <p:nvSpPr>
          <p:cNvPr id="101" name="正文级别 1…"/>
          <p:cNvSpPr txBox="1">
            <a:spLocks noGrp="1"/>
          </p:cNvSpPr>
          <p:nvPr>
            <p:ph type="body" idx="1" hasCustomPrompt="1"/>
          </p:nvPr>
        </p:nvSpPr>
        <p:spPr>
          <a:xfrm>
            <a:off x="844550" y="1574800"/>
            <a:ext cx="10502900" cy="4648200"/>
          </a:xfrm>
          <a:prstGeom prst="rect">
            <a:avLst/>
          </a:prstGeom>
        </p:spPr>
        <p:txBody>
          <a:bodyPr lIns="25400" tIns="25400" rIns="25400" bIns="25400" anchor="ctr"/>
          <a:lstStyle>
            <a:lvl1pPr marL="317500" indent="-317500" defTabSz="412750">
              <a:lnSpc>
                <a:spcPct val="100000"/>
              </a:lnSpc>
              <a:spcBef>
                <a:spcPts val="2900"/>
              </a:spcBef>
              <a:buSzPct val="125000"/>
              <a:buFontTx/>
              <a:defRPr sz="2400">
                <a:solidFill>
                  <a:srgbClr val="FFFFFF"/>
                </a:solidFill>
                <a:latin typeface="Helvetica Neue"/>
                <a:ea typeface="Helvetica Neue"/>
                <a:cs typeface="Helvetica Neue"/>
                <a:sym typeface="Helvetica Neue"/>
              </a:defRPr>
            </a:lvl1pPr>
            <a:lvl2pPr marL="952500" indent="-317500" defTabSz="412750">
              <a:lnSpc>
                <a:spcPct val="100000"/>
              </a:lnSpc>
              <a:spcBef>
                <a:spcPts val="2900"/>
              </a:spcBef>
              <a:buSzPct val="125000"/>
              <a:buFontTx/>
              <a:defRPr sz="2400">
                <a:solidFill>
                  <a:srgbClr val="FFFFFF"/>
                </a:solidFill>
                <a:latin typeface="Helvetica Neue"/>
                <a:ea typeface="Helvetica Neue"/>
                <a:cs typeface="Helvetica Neue"/>
                <a:sym typeface="Helvetica Neue"/>
              </a:defRPr>
            </a:lvl2pPr>
            <a:lvl3pPr marL="1587500" indent="-317500" defTabSz="412750">
              <a:lnSpc>
                <a:spcPct val="100000"/>
              </a:lnSpc>
              <a:spcBef>
                <a:spcPts val="2900"/>
              </a:spcBef>
              <a:buSzPct val="125000"/>
              <a:buFontTx/>
              <a:defRPr sz="2400">
                <a:solidFill>
                  <a:srgbClr val="FFFFFF"/>
                </a:solidFill>
                <a:latin typeface="Helvetica Neue"/>
                <a:ea typeface="Helvetica Neue"/>
                <a:cs typeface="Helvetica Neue"/>
                <a:sym typeface="Helvetica Neue"/>
              </a:defRPr>
            </a:lvl3pPr>
            <a:lvl4pPr marL="2222500" indent="-317500" defTabSz="412750">
              <a:lnSpc>
                <a:spcPct val="100000"/>
              </a:lnSpc>
              <a:spcBef>
                <a:spcPts val="2900"/>
              </a:spcBef>
              <a:buSzPct val="125000"/>
              <a:buFontTx/>
              <a:defRPr sz="2400">
                <a:solidFill>
                  <a:srgbClr val="FFFFFF"/>
                </a:solidFill>
                <a:latin typeface="Helvetica Neue"/>
                <a:ea typeface="Helvetica Neue"/>
                <a:cs typeface="Helvetica Neue"/>
                <a:sym typeface="Helvetica Neue"/>
              </a:defRPr>
            </a:lvl4pPr>
            <a:lvl5pPr marL="2857500" indent="-317500" defTabSz="412750">
              <a:lnSpc>
                <a:spcPct val="100000"/>
              </a:lnSpc>
              <a:spcBef>
                <a:spcPts val="2900"/>
              </a:spcBef>
              <a:buSzPct val="125000"/>
              <a:buFontTx/>
              <a:defRPr sz="2400">
                <a:solidFill>
                  <a:srgbClr val="FFFFFF"/>
                </a:solidFill>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102" name="幻灯片编号"/>
          <p:cNvSpPr txBox="1">
            <a:spLocks noGrp="1"/>
          </p:cNvSpPr>
          <p:nvPr>
            <p:ph type="sldNum" sz="quarter" idx="2"/>
          </p:nvPr>
        </p:nvSpPr>
        <p:spPr>
          <a:xfrm>
            <a:off x="5976340" y="6540500"/>
            <a:ext cx="232970" cy="236880"/>
          </a:xfrm>
          <a:prstGeom prst="rect">
            <a:avLst/>
          </a:prstGeom>
        </p:spPr>
        <p:txBody>
          <a:bodyPr lIns="25400" tIns="25400" rIns="25400" bIns="25400" anchor="t"/>
          <a:lstStyle>
            <a:lvl1pPr algn="ctr" defTabSz="412750">
              <a:defRPr>
                <a:solidFill>
                  <a:srgbClr val="FFFFFF"/>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42.xml><?xml version="1.0" encoding="utf-8"?>
<p:sldLayout xmlns:a="http://schemas.openxmlformats.org/drawingml/2006/main" xmlns:r="http://schemas.openxmlformats.org/officeDocument/2006/relationships" xmlns:p="http://schemas.openxmlformats.org/presentationml/2006/main" type="tx">
  <p:cSld name="1_标题与副标题">
    <p:spTree>
      <p:nvGrpSpPr>
        <p:cNvPr id="1" name=""/>
        <p:cNvGrpSpPr/>
        <p:nvPr/>
      </p:nvGrpSpPr>
      <p:grpSpPr>
        <a:xfrm>
          <a:off x="0" y="0"/>
          <a:ext cx="0" cy="0"/>
          <a:chOff x="0" y="0"/>
          <a:chExt cx="0" cy="0"/>
        </a:xfrm>
      </p:grpSpPr>
      <p:sp>
        <p:nvSpPr>
          <p:cNvPr id="109" name="标题文本"/>
          <p:cNvSpPr txBox="1">
            <a:spLocks noGrp="1"/>
          </p:cNvSpPr>
          <p:nvPr>
            <p:ph type="title" hasCustomPrompt="1"/>
          </p:nvPr>
        </p:nvSpPr>
        <p:spPr>
          <a:xfrm>
            <a:off x="889000" y="1149350"/>
            <a:ext cx="10414000" cy="2324100"/>
          </a:xfrm>
          <a:prstGeom prst="rect">
            <a:avLst/>
          </a:prstGeom>
        </p:spPr>
        <p:txBody>
          <a:bodyPr lIns="25400" tIns="25400" rIns="25400" bIns="25400" anchor="b"/>
          <a:lstStyle>
            <a:lvl1pPr algn="ctr" defTabSz="412750">
              <a:lnSpc>
                <a:spcPct val="100000"/>
              </a:lnSpc>
              <a:defRPr sz="5600">
                <a:solidFill>
                  <a:srgbClr val="FFFFFF"/>
                </a:solidFill>
                <a:latin typeface="Helvetica Neue Medium"/>
                <a:ea typeface="Helvetica Neue Medium"/>
                <a:cs typeface="Helvetica Neue Medium"/>
                <a:sym typeface="Helvetica Neue Medium"/>
              </a:defRPr>
            </a:lvl1pPr>
          </a:lstStyle>
          <a:p>
            <a:r>
              <a:t>标题文本</a:t>
            </a:r>
          </a:p>
        </p:txBody>
      </p:sp>
      <p:sp>
        <p:nvSpPr>
          <p:cNvPr id="110" name="正文级别 1…"/>
          <p:cNvSpPr txBox="1">
            <a:spLocks noGrp="1"/>
          </p:cNvSpPr>
          <p:nvPr>
            <p:ph type="body" sz="quarter" idx="1" hasCustomPrompt="1"/>
          </p:nvPr>
        </p:nvSpPr>
        <p:spPr>
          <a:xfrm>
            <a:off x="889000" y="3536950"/>
            <a:ext cx="10414000" cy="793750"/>
          </a:xfrm>
          <a:prstGeom prst="rect">
            <a:avLst/>
          </a:prstGeom>
        </p:spPr>
        <p:txBody>
          <a:bodyPr lIns="25400" tIns="25400" rIns="25400" bIns="25400"/>
          <a:lstStyle>
            <a:lvl1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1pPr>
            <a:lvl2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2pPr>
            <a:lvl3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3pPr>
            <a:lvl4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4pPr>
            <a:lvl5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111" name="幻灯片编号"/>
          <p:cNvSpPr txBox="1">
            <a:spLocks noGrp="1"/>
          </p:cNvSpPr>
          <p:nvPr>
            <p:ph type="sldNum" sz="quarter" idx="2"/>
          </p:nvPr>
        </p:nvSpPr>
        <p:spPr>
          <a:xfrm>
            <a:off x="5976340" y="6540500"/>
            <a:ext cx="232970" cy="236880"/>
          </a:xfrm>
          <a:prstGeom prst="rect">
            <a:avLst/>
          </a:prstGeom>
        </p:spPr>
        <p:txBody>
          <a:bodyPr lIns="25400" tIns="25400" rIns="25400" bIns="25400" anchor="t"/>
          <a:lstStyle>
            <a:lvl1pPr algn="ctr" defTabSz="412750">
              <a:defRPr>
                <a:solidFill>
                  <a:srgbClr val="FFFFFF"/>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43.xml><?xml version="1.0" encoding="utf-8"?>
<p:sldLayout xmlns:a="http://schemas.openxmlformats.org/drawingml/2006/main" xmlns:r="http://schemas.openxmlformats.org/officeDocument/2006/relationships" xmlns:p="http://schemas.openxmlformats.org/presentationml/2006/main" type="tx">
  <p:cSld name="2_标题幻灯片">
    <p:bg>
      <p:bgPr>
        <a:solidFill>
          <a:srgbClr val="FFFFFF"/>
        </a:solidFill>
        <a:effectLst/>
      </p:bgPr>
    </p:bg>
    <p:spTree>
      <p:nvGrpSpPr>
        <p:cNvPr id="1" name=""/>
        <p:cNvGrpSpPr/>
        <p:nvPr/>
      </p:nvGrpSpPr>
      <p:grpSpPr>
        <a:xfrm>
          <a:off x="0" y="0"/>
          <a:ext cx="0" cy="0"/>
          <a:chOff x="0" y="0"/>
          <a:chExt cx="0" cy="0"/>
        </a:xfrm>
      </p:grpSpPr>
      <p:sp>
        <p:nvSpPr>
          <p:cNvPr id="118" name="标题文本"/>
          <p:cNvSpPr txBox="1">
            <a:spLocks noGrp="1"/>
          </p:cNvSpPr>
          <p:nvPr>
            <p:ph type="title" hasCustomPrompt="1"/>
          </p:nvPr>
        </p:nvSpPr>
        <p:spPr>
          <a:xfrm>
            <a:off x="1524000" y="1122362"/>
            <a:ext cx="9144000" cy="2387601"/>
          </a:xfrm>
          <a:prstGeom prst="rect">
            <a:avLst/>
          </a:prstGeom>
        </p:spPr>
        <p:txBody>
          <a:bodyPr anchor="b"/>
          <a:lstStyle>
            <a:lvl1pPr algn="ctr">
              <a:defRPr sz="6000">
                <a:latin typeface="等线 Light" panose="02010600030101010101" charset="-122"/>
                <a:ea typeface="等线 Light" panose="02010600030101010101" charset="-122"/>
                <a:cs typeface="等线 Light" panose="02010600030101010101" charset="-122"/>
                <a:sym typeface="等线 Light" panose="02010600030101010101" charset="-122"/>
              </a:defRPr>
            </a:lvl1pPr>
          </a:lstStyle>
          <a:p>
            <a:r>
              <a:t>标题文本</a:t>
            </a:r>
          </a:p>
        </p:txBody>
      </p:sp>
      <p:sp>
        <p:nvSpPr>
          <p:cNvPr id="119" name="正文级别 1…"/>
          <p:cNvSpPr txBox="1">
            <a:spLocks noGrp="1"/>
          </p:cNvSpPr>
          <p:nvPr>
            <p:ph type="body" sz="quarter" idx="1" hasCustomPrompt="1"/>
          </p:nvPr>
        </p:nvSpPr>
        <p:spPr>
          <a:xfrm>
            <a:off x="1524000" y="3602037"/>
            <a:ext cx="9144000" cy="1655763"/>
          </a:xfrm>
          <a:prstGeom prst="rect">
            <a:avLst/>
          </a:prstGeom>
        </p:spPr>
        <p:txBody>
          <a:bodyPr/>
          <a:lstStyle>
            <a:lvl1pPr marL="0" indent="0" algn="ctr">
              <a:buSzTx/>
              <a:buFontTx/>
              <a:buNone/>
              <a:defRPr sz="2400">
                <a:latin typeface="等线" panose="02010600030101010101" charset="-122"/>
                <a:ea typeface="等线" panose="02010600030101010101" charset="-122"/>
                <a:cs typeface="等线" panose="02010600030101010101" charset="-122"/>
                <a:sym typeface="等线" panose="02010600030101010101" charset="-122"/>
              </a:defRPr>
            </a:lvl1pPr>
            <a:lvl2pPr marL="0" indent="457200" algn="ctr">
              <a:buSzTx/>
              <a:buFontTx/>
              <a:buNone/>
              <a:defRPr sz="2400">
                <a:latin typeface="等线" panose="02010600030101010101" charset="-122"/>
                <a:ea typeface="等线" panose="02010600030101010101" charset="-122"/>
                <a:cs typeface="等线" panose="02010600030101010101" charset="-122"/>
                <a:sym typeface="等线" panose="02010600030101010101" charset="-122"/>
              </a:defRPr>
            </a:lvl2pPr>
            <a:lvl3pPr marL="0" indent="914400" algn="ctr">
              <a:buSzTx/>
              <a:buFontTx/>
              <a:buNone/>
              <a:defRPr sz="2400">
                <a:latin typeface="等线" panose="02010600030101010101" charset="-122"/>
                <a:ea typeface="等线" panose="02010600030101010101" charset="-122"/>
                <a:cs typeface="等线" panose="02010600030101010101" charset="-122"/>
                <a:sym typeface="等线" panose="02010600030101010101" charset="-122"/>
              </a:defRPr>
            </a:lvl3pPr>
            <a:lvl4pPr marL="0" indent="1371600" algn="ctr">
              <a:buSzTx/>
              <a:buFontTx/>
              <a:buNone/>
              <a:defRPr sz="2400">
                <a:latin typeface="等线" panose="02010600030101010101" charset="-122"/>
                <a:ea typeface="等线" panose="02010600030101010101" charset="-122"/>
                <a:cs typeface="等线" panose="02010600030101010101" charset="-122"/>
                <a:sym typeface="等线" panose="02010600030101010101" charset="-122"/>
              </a:defRPr>
            </a:lvl4pPr>
            <a:lvl5pPr marL="0" indent="1828800" algn="ctr">
              <a:buSzTx/>
              <a:buFontTx/>
              <a:buNone/>
              <a:defRPr sz="2400">
                <a:latin typeface="等线" panose="02010600030101010101" charset="-122"/>
                <a:ea typeface="等线" panose="02010600030101010101" charset="-122"/>
                <a:cs typeface="等线" panose="02010600030101010101" charset="-122"/>
                <a:sym typeface="等线" panose="02010600030101010101" charset="-122"/>
              </a:defRPr>
            </a:lvl5pPr>
          </a:lstStyle>
          <a:p>
            <a:r>
              <a:t>正文级别 1</a:t>
            </a:r>
          </a:p>
          <a:p>
            <a:pPr lvl="1"/>
            <a:r>
              <a:t>正文级别 2</a:t>
            </a:r>
          </a:p>
          <a:p>
            <a:pPr lvl="2"/>
            <a:r>
              <a:t>正文级别 3</a:t>
            </a:r>
          </a:p>
          <a:p>
            <a:pPr lvl="3"/>
            <a:r>
              <a:t>正文级别 4</a:t>
            </a:r>
          </a:p>
          <a:p>
            <a:pPr lvl="4"/>
            <a:r>
              <a:t>正文级别 5</a:t>
            </a:r>
          </a:p>
        </p:txBody>
      </p:sp>
      <p:sp>
        <p:nvSpPr>
          <p:cNvPr id="120" name="幻灯片编号"/>
          <p:cNvSpPr txBox="1">
            <a:spLocks noGrp="1"/>
          </p:cNvSpPr>
          <p:nvPr>
            <p:ph type="sldNum" sz="quarter" idx="2"/>
          </p:nvPr>
        </p:nvSpPr>
        <p:spPr>
          <a:xfrm>
            <a:off x="11080144" y="6404292"/>
            <a:ext cx="273657" cy="269241"/>
          </a:xfrm>
          <a:prstGeom prst="rect">
            <a:avLst/>
          </a:prstGeom>
        </p:spPr>
        <p:txBody>
          <a:bodyPr/>
          <a:lstStyle>
            <a:lvl1pPr>
              <a:defRPr>
                <a:latin typeface="等线" panose="02010600030101010101" charset="-122"/>
                <a:ea typeface="等线" panose="02010600030101010101" charset="-122"/>
                <a:cs typeface="等线" panose="02010600030101010101" charset="-122"/>
                <a:sym typeface="等线" panose="02010600030101010101" charset="-122"/>
              </a:defRPr>
            </a:lvl1pPr>
          </a:lstStyle>
          <a:p>
            <a:fld id="{86CB4B4D-7CA3-9044-876B-883B54F8677D}" type="slidenum">
              <a:rPr/>
            </a:fld>
            <a:endParaRPr/>
          </a:p>
        </p:txBody>
      </p:sp>
    </p:spTree>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type="tx">
  <p:cSld name="2_标题与项目符号">
    <p:spTree>
      <p:nvGrpSpPr>
        <p:cNvPr id="1" name=""/>
        <p:cNvGrpSpPr/>
        <p:nvPr/>
      </p:nvGrpSpPr>
      <p:grpSpPr>
        <a:xfrm>
          <a:off x="0" y="0"/>
          <a:ext cx="0" cy="0"/>
          <a:chOff x="0" y="0"/>
          <a:chExt cx="0" cy="0"/>
        </a:xfrm>
      </p:grpSpPr>
      <p:sp>
        <p:nvSpPr>
          <p:cNvPr id="127" name="标题文本"/>
          <p:cNvSpPr txBox="1">
            <a:spLocks noGrp="1"/>
          </p:cNvSpPr>
          <p:nvPr>
            <p:ph type="title" hasCustomPrompt="1"/>
          </p:nvPr>
        </p:nvSpPr>
        <p:spPr>
          <a:xfrm>
            <a:off x="2193726" y="178593"/>
            <a:ext cx="7804548" cy="1518048"/>
          </a:xfrm>
          <a:prstGeom prst="rect">
            <a:avLst/>
          </a:prstGeom>
        </p:spPr>
        <p:txBody>
          <a:bodyPr lIns="35718" tIns="35718" rIns="35718" bIns="35718"/>
          <a:lstStyle>
            <a:lvl1pPr algn="ctr" defTabSz="410210">
              <a:lnSpc>
                <a:spcPct val="100000"/>
              </a:lnSpc>
              <a:defRPr sz="5600">
                <a:solidFill>
                  <a:srgbClr val="FFFFFF"/>
                </a:solidFill>
                <a:latin typeface="Helvetica Neue Medium"/>
                <a:ea typeface="Helvetica Neue Medium"/>
                <a:cs typeface="Helvetica Neue Medium"/>
                <a:sym typeface="Helvetica Neue Medium"/>
              </a:defRPr>
            </a:lvl1pPr>
          </a:lstStyle>
          <a:p>
            <a:r>
              <a:t>标题文本</a:t>
            </a:r>
          </a:p>
        </p:txBody>
      </p:sp>
      <p:sp>
        <p:nvSpPr>
          <p:cNvPr id="128" name="正文级别 1…"/>
          <p:cNvSpPr txBox="1">
            <a:spLocks noGrp="1"/>
          </p:cNvSpPr>
          <p:nvPr>
            <p:ph type="body" idx="1" hasCustomPrompt="1"/>
          </p:nvPr>
        </p:nvSpPr>
        <p:spPr>
          <a:xfrm>
            <a:off x="2193726" y="1821656"/>
            <a:ext cx="7804548" cy="4420196"/>
          </a:xfrm>
          <a:prstGeom prst="rect">
            <a:avLst/>
          </a:prstGeom>
        </p:spPr>
        <p:txBody>
          <a:bodyPr lIns="35718" tIns="35718" rIns="35718" bIns="35718" anchor="ctr"/>
          <a:lstStyle>
            <a:lvl1pPr marL="305435" indent="-305435" defTabSz="410210">
              <a:lnSpc>
                <a:spcPct val="100000"/>
              </a:lnSpc>
              <a:spcBef>
                <a:spcPts val="2900"/>
              </a:spcBef>
              <a:buSzPct val="145000"/>
              <a:buFontTx/>
              <a:defRPr sz="2200">
                <a:solidFill>
                  <a:srgbClr val="FFFFFF"/>
                </a:solidFill>
                <a:latin typeface="Helvetica Neue"/>
                <a:ea typeface="Helvetica Neue"/>
                <a:cs typeface="Helvetica Neue"/>
                <a:sym typeface="Helvetica Neue"/>
              </a:defRPr>
            </a:lvl1pPr>
            <a:lvl2pPr marL="749935" indent="-305435" defTabSz="410210">
              <a:lnSpc>
                <a:spcPct val="100000"/>
              </a:lnSpc>
              <a:spcBef>
                <a:spcPts val="2900"/>
              </a:spcBef>
              <a:buSzPct val="145000"/>
              <a:buFontTx/>
              <a:defRPr sz="2200">
                <a:solidFill>
                  <a:srgbClr val="FFFFFF"/>
                </a:solidFill>
                <a:latin typeface="Helvetica Neue"/>
                <a:ea typeface="Helvetica Neue"/>
                <a:cs typeface="Helvetica Neue"/>
                <a:sym typeface="Helvetica Neue"/>
              </a:defRPr>
            </a:lvl2pPr>
            <a:lvl3pPr marL="1194435" indent="-305435" defTabSz="410210">
              <a:lnSpc>
                <a:spcPct val="100000"/>
              </a:lnSpc>
              <a:spcBef>
                <a:spcPts val="2900"/>
              </a:spcBef>
              <a:buSzPct val="145000"/>
              <a:buFontTx/>
              <a:defRPr sz="2200">
                <a:solidFill>
                  <a:srgbClr val="FFFFFF"/>
                </a:solidFill>
                <a:latin typeface="Helvetica Neue"/>
                <a:ea typeface="Helvetica Neue"/>
                <a:cs typeface="Helvetica Neue"/>
                <a:sym typeface="Helvetica Neue"/>
              </a:defRPr>
            </a:lvl3pPr>
            <a:lvl4pPr marL="1638935" indent="-305435" defTabSz="410210">
              <a:lnSpc>
                <a:spcPct val="100000"/>
              </a:lnSpc>
              <a:spcBef>
                <a:spcPts val="2900"/>
              </a:spcBef>
              <a:buSzPct val="145000"/>
              <a:buFontTx/>
              <a:defRPr sz="2200">
                <a:solidFill>
                  <a:srgbClr val="FFFFFF"/>
                </a:solidFill>
                <a:latin typeface="Helvetica Neue"/>
                <a:ea typeface="Helvetica Neue"/>
                <a:cs typeface="Helvetica Neue"/>
                <a:sym typeface="Helvetica Neue"/>
              </a:defRPr>
            </a:lvl4pPr>
            <a:lvl5pPr marL="2083435" indent="-305435" defTabSz="410210">
              <a:lnSpc>
                <a:spcPct val="100000"/>
              </a:lnSpc>
              <a:spcBef>
                <a:spcPts val="2900"/>
              </a:spcBef>
              <a:buSzPct val="145000"/>
              <a:buFontTx/>
              <a:defRPr sz="2200">
                <a:solidFill>
                  <a:srgbClr val="FFFFFF"/>
                </a:solidFill>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129" name="幻灯片编号"/>
          <p:cNvSpPr txBox="1">
            <a:spLocks noGrp="1"/>
          </p:cNvSpPr>
          <p:nvPr>
            <p:ph type="sldNum" sz="quarter" idx="2"/>
          </p:nvPr>
        </p:nvSpPr>
        <p:spPr>
          <a:xfrm>
            <a:off x="5973876" y="6536531"/>
            <a:ext cx="239485" cy="232486"/>
          </a:xfrm>
          <a:prstGeom prst="rect">
            <a:avLst/>
          </a:prstGeom>
        </p:spPr>
        <p:txBody>
          <a:bodyPr lIns="35718" tIns="35718" rIns="35718" bIns="35718" anchor="t"/>
          <a:lstStyle>
            <a:lvl1pPr algn="ctr" defTabSz="410210">
              <a:defRPr sz="1100">
                <a:solidFill>
                  <a:srgbClr val="FFFFFF"/>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type="tx">
  <p:cSld name="2_标题与副标题">
    <p:spTree>
      <p:nvGrpSpPr>
        <p:cNvPr id="1" name=""/>
        <p:cNvGrpSpPr/>
        <p:nvPr/>
      </p:nvGrpSpPr>
      <p:grpSpPr>
        <a:xfrm>
          <a:off x="0" y="0"/>
          <a:ext cx="0" cy="0"/>
          <a:chOff x="0" y="0"/>
          <a:chExt cx="0" cy="0"/>
        </a:xfrm>
      </p:grpSpPr>
      <p:sp>
        <p:nvSpPr>
          <p:cNvPr id="136" name="标题文本"/>
          <p:cNvSpPr txBox="1">
            <a:spLocks noGrp="1"/>
          </p:cNvSpPr>
          <p:nvPr>
            <p:ph type="title" hasCustomPrompt="1"/>
          </p:nvPr>
        </p:nvSpPr>
        <p:spPr>
          <a:xfrm>
            <a:off x="2416968" y="1151929"/>
            <a:ext cx="7358064" cy="2321720"/>
          </a:xfrm>
          <a:prstGeom prst="rect">
            <a:avLst/>
          </a:prstGeom>
        </p:spPr>
        <p:txBody>
          <a:bodyPr lIns="35718" tIns="35718" rIns="35718" bIns="35718" anchor="b"/>
          <a:lstStyle>
            <a:lvl1pPr algn="ctr" defTabSz="410210">
              <a:lnSpc>
                <a:spcPct val="100000"/>
              </a:lnSpc>
              <a:defRPr sz="5600">
                <a:solidFill>
                  <a:srgbClr val="FFFFFF"/>
                </a:solidFill>
                <a:latin typeface="Helvetica Neue Medium"/>
                <a:ea typeface="Helvetica Neue Medium"/>
                <a:cs typeface="Helvetica Neue Medium"/>
                <a:sym typeface="Helvetica Neue Medium"/>
              </a:defRPr>
            </a:lvl1pPr>
          </a:lstStyle>
          <a:p>
            <a:r>
              <a:t>标题文本</a:t>
            </a:r>
          </a:p>
        </p:txBody>
      </p:sp>
      <p:sp>
        <p:nvSpPr>
          <p:cNvPr id="137" name="正文级别 1…"/>
          <p:cNvSpPr txBox="1">
            <a:spLocks noGrp="1"/>
          </p:cNvSpPr>
          <p:nvPr>
            <p:ph type="body" sz="quarter" idx="1" hasCustomPrompt="1"/>
          </p:nvPr>
        </p:nvSpPr>
        <p:spPr>
          <a:xfrm>
            <a:off x="2416968" y="3536156"/>
            <a:ext cx="7358064" cy="794743"/>
          </a:xfrm>
          <a:prstGeom prst="rect">
            <a:avLst/>
          </a:prstGeom>
        </p:spPr>
        <p:txBody>
          <a:bodyPr lIns="35718" tIns="35718" rIns="35718" bIns="35718"/>
          <a:lstStyle>
            <a:lvl1pPr marL="0" indent="0" algn="ctr" defTabSz="410210">
              <a:lnSpc>
                <a:spcPct val="100000"/>
              </a:lnSpc>
              <a:spcBef>
                <a:spcPts val="0"/>
              </a:spcBef>
              <a:buSzTx/>
              <a:buFontTx/>
              <a:buNone/>
              <a:defRPr sz="2600">
                <a:solidFill>
                  <a:srgbClr val="FFFFFF"/>
                </a:solidFill>
                <a:latin typeface="Helvetica Neue"/>
                <a:ea typeface="Helvetica Neue"/>
                <a:cs typeface="Helvetica Neue"/>
                <a:sym typeface="Helvetica Neue"/>
              </a:defRPr>
            </a:lvl1pPr>
            <a:lvl2pPr marL="0" indent="0" algn="ctr" defTabSz="410210">
              <a:lnSpc>
                <a:spcPct val="100000"/>
              </a:lnSpc>
              <a:spcBef>
                <a:spcPts val="0"/>
              </a:spcBef>
              <a:buSzTx/>
              <a:buFontTx/>
              <a:buNone/>
              <a:defRPr sz="2600">
                <a:solidFill>
                  <a:srgbClr val="FFFFFF"/>
                </a:solidFill>
                <a:latin typeface="Helvetica Neue"/>
                <a:ea typeface="Helvetica Neue"/>
                <a:cs typeface="Helvetica Neue"/>
                <a:sym typeface="Helvetica Neue"/>
              </a:defRPr>
            </a:lvl2pPr>
            <a:lvl3pPr marL="0" indent="0" algn="ctr" defTabSz="410210">
              <a:lnSpc>
                <a:spcPct val="100000"/>
              </a:lnSpc>
              <a:spcBef>
                <a:spcPts val="0"/>
              </a:spcBef>
              <a:buSzTx/>
              <a:buFontTx/>
              <a:buNone/>
              <a:defRPr sz="2600">
                <a:solidFill>
                  <a:srgbClr val="FFFFFF"/>
                </a:solidFill>
                <a:latin typeface="Helvetica Neue"/>
                <a:ea typeface="Helvetica Neue"/>
                <a:cs typeface="Helvetica Neue"/>
                <a:sym typeface="Helvetica Neue"/>
              </a:defRPr>
            </a:lvl3pPr>
            <a:lvl4pPr marL="0" indent="0" algn="ctr" defTabSz="410210">
              <a:lnSpc>
                <a:spcPct val="100000"/>
              </a:lnSpc>
              <a:spcBef>
                <a:spcPts val="0"/>
              </a:spcBef>
              <a:buSzTx/>
              <a:buFontTx/>
              <a:buNone/>
              <a:defRPr sz="2600">
                <a:solidFill>
                  <a:srgbClr val="FFFFFF"/>
                </a:solidFill>
                <a:latin typeface="Helvetica Neue"/>
                <a:ea typeface="Helvetica Neue"/>
                <a:cs typeface="Helvetica Neue"/>
                <a:sym typeface="Helvetica Neue"/>
              </a:defRPr>
            </a:lvl4pPr>
            <a:lvl5pPr marL="0" indent="0" algn="ctr" defTabSz="410210">
              <a:lnSpc>
                <a:spcPct val="100000"/>
              </a:lnSpc>
              <a:spcBef>
                <a:spcPts val="0"/>
              </a:spcBef>
              <a:buSzTx/>
              <a:buFontTx/>
              <a:buNone/>
              <a:defRPr sz="2600">
                <a:solidFill>
                  <a:srgbClr val="FFFFFF"/>
                </a:solidFill>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138" name="幻灯片编号"/>
          <p:cNvSpPr txBox="1">
            <a:spLocks noGrp="1"/>
          </p:cNvSpPr>
          <p:nvPr>
            <p:ph type="sldNum" sz="quarter" idx="2"/>
          </p:nvPr>
        </p:nvSpPr>
        <p:spPr>
          <a:xfrm>
            <a:off x="5973876" y="6536531"/>
            <a:ext cx="239485" cy="232486"/>
          </a:xfrm>
          <a:prstGeom prst="rect">
            <a:avLst/>
          </a:prstGeom>
        </p:spPr>
        <p:txBody>
          <a:bodyPr lIns="35718" tIns="35718" rIns="35718" bIns="35718" anchor="t"/>
          <a:lstStyle>
            <a:lvl1pPr algn="ctr" defTabSz="410210">
              <a:defRPr sz="1100">
                <a:solidFill>
                  <a:srgbClr val="FFFFFF"/>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type="tx">
  <p:cSld name="3_标题幻灯片">
    <p:bg>
      <p:bgPr>
        <a:solidFill>
          <a:srgbClr val="FFFFFF"/>
        </a:solidFill>
        <a:effectLst/>
      </p:bgPr>
    </p:bg>
    <p:spTree>
      <p:nvGrpSpPr>
        <p:cNvPr id="1" name=""/>
        <p:cNvGrpSpPr/>
        <p:nvPr/>
      </p:nvGrpSpPr>
      <p:grpSpPr>
        <a:xfrm>
          <a:off x="0" y="0"/>
          <a:ext cx="0" cy="0"/>
          <a:chOff x="0" y="0"/>
          <a:chExt cx="0" cy="0"/>
        </a:xfrm>
      </p:grpSpPr>
      <p:grpSp>
        <p:nvGrpSpPr>
          <p:cNvPr id="147" name="Picture 2"/>
          <p:cNvGrpSpPr/>
          <p:nvPr/>
        </p:nvGrpSpPr>
        <p:grpSpPr>
          <a:xfrm>
            <a:off x="-1" y="-1"/>
            <a:ext cx="12192002" cy="6858002"/>
            <a:chOff x="0" y="0"/>
            <a:chExt cx="12192000" cy="6858000"/>
          </a:xfrm>
        </p:grpSpPr>
        <p:sp>
          <p:nvSpPr>
            <p:cNvPr id="145" name="矩形"/>
            <p:cNvSpPr/>
            <p:nvPr/>
          </p:nvSpPr>
          <p:spPr>
            <a:xfrm rot="10800000" flipH="1">
              <a:off x="0" y="0"/>
              <a:ext cx="12192000" cy="6858000"/>
            </a:xfrm>
            <a:prstGeom prst="rect">
              <a:avLst/>
            </a:prstGeom>
            <a:solidFill>
              <a:srgbClr val="FFFFFF"/>
            </a:solidFill>
            <a:ln w="12700" cap="flat">
              <a:noFill/>
              <a:miter lim="400000"/>
            </a:ln>
            <a:effectLst/>
          </p:spPr>
          <p:txBody>
            <a:bodyPr wrap="square" lIns="45719" tIns="45719" rIns="45719" bIns="45719" numCol="1" anchor="ctr">
              <a:noAutofit/>
            </a:bodyPr>
            <a:lstStyle/>
            <a:p>
              <a:pPr>
                <a:defRPr>
                  <a:latin typeface="等线" panose="02010600030101010101" charset="-122"/>
                  <a:ea typeface="等线" panose="02010600030101010101" charset="-122"/>
                  <a:cs typeface="等线" panose="02010600030101010101" charset="-122"/>
                  <a:sym typeface="等线" panose="02010600030101010101" charset="-122"/>
                </a:defRPr>
              </a:pPr>
              <a:endParaRPr>
                <a:latin typeface="等线" panose="02010600030101010101" charset="-122"/>
                <a:ea typeface="等线" panose="02010600030101010101" charset="-122"/>
                <a:cs typeface="等线" panose="02010600030101010101" charset="-122"/>
                <a:sym typeface="等线" panose="02010600030101010101" charset="-122"/>
              </a:endParaRPr>
            </a:p>
          </p:txBody>
        </p:sp>
        <p:pic>
          <p:nvPicPr>
            <p:cNvPr id="146" name="image1.jpeg" descr="image1.jpeg"/>
            <p:cNvPicPr>
              <a:picLocks noChangeAspect="1"/>
            </p:cNvPicPr>
            <p:nvPr/>
          </p:nvPicPr>
          <p:blipFill>
            <a:blip r:embed="rId2"/>
            <a:stretch>
              <a:fillRect/>
            </a:stretch>
          </p:blipFill>
          <p:spPr>
            <a:xfrm rot="10800000" flipH="1">
              <a:off x="0" y="0"/>
              <a:ext cx="12192000" cy="6858000"/>
            </a:xfrm>
            <a:prstGeom prst="rect">
              <a:avLst/>
            </a:prstGeom>
            <a:ln w="12700" cap="flat">
              <a:noFill/>
              <a:miter lim="400000"/>
              <a:headEnd/>
              <a:tailEnd/>
            </a:ln>
            <a:effectLst/>
          </p:spPr>
        </p:pic>
      </p:grpSp>
      <p:sp>
        <p:nvSpPr>
          <p:cNvPr id="148" name="幻灯片编号"/>
          <p:cNvSpPr txBox="1">
            <a:spLocks noGrp="1"/>
          </p:cNvSpPr>
          <p:nvPr>
            <p:ph type="sldNum" sz="quarter" idx="2"/>
          </p:nvPr>
        </p:nvSpPr>
        <p:spPr>
          <a:xfrm>
            <a:off x="5892800" y="6172200"/>
            <a:ext cx="2844800" cy="368301"/>
          </a:xfrm>
          <a:prstGeom prst="rect">
            <a:avLst/>
          </a:prstGeom>
        </p:spPr>
        <p:txBody>
          <a:bodyPr/>
          <a:lstStyle>
            <a:lvl1pPr>
              <a:defRPr>
                <a:latin typeface="等线" panose="02010600030101010101" charset="-122"/>
                <a:ea typeface="等线" panose="02010600030101010101" charset="-122"/>
                <a:cs typeface="等线" panose="02010600030101010101" charset="-122"/>
                <a:sym typeface="等线" panose="02010600030101010101" charset="-122"/>
              </a:defRPr>
            </a:lvl1pPr>
          </a:lstStyle>
          <a:p>
            <a:fld id="{86CB4B4D-7CA3-9044-876B-883B54F8677D}" type="slidenum">
              <a:rPr/>
            </a:fld>
            <a:endParaRPr/>
          </a:p>
        </p:txBody>
      </p:sp>
    </p:spTree>
  </p:cSld>
  <p:clrMapOvr>
    <a:masterClrMapping/>
  </p:clrMapOvr>
  <p:transition spd="med"/>
</p:sldLayout>
</file>

<file path=ppt/slideLayouts/slideLayout47.xml><?xml version="1.0" encoding="utf-8"?>
<p:sldLayout xmlns:a="http://schemas.openxmlformats.org/drawingml/2006/main" xmlns:r="http://schemas.openxmlformats.org/officeDocument/2006/relationships" xmlns:p="http://schemas.openxmlformats.org/presentationml/2006/main" type="tx">
  <p:cSld name="3_标题与副标题">
    <p:spTree>
      <p:nvGrpSpPr>
        <p:cNvPr id="1" name=""/>
        <p:cNvGrpSpPr/>
        <p:nvPr/>
      </p:nvGrpSpPr>
      <p:grpSpPr>
        <a:xfrm>
          <a:off x="0" y="0"/>
          <a:ext cx="0" cy="0"/>
          <a:chOff x="0" y="0"/>
          <a:chExt cx="0" cy="0"/>
        </a:xfrm>
      </p:grpSpPr>
      <p:sp>
        <p:nvSpPr>
          <p:cNvPr id="155" name="标题文本"/>
          <p:cNvSpPr txBox="1">
            <a:spLocks noGrp="1"/>
          </p:cNvSpPr>
          <p:nvPr>
            <p:ph type="title" hasCustomPrompt="1"/>
          </p:nvPr>
        </p:nvSpPr>
        <p:spPr>
          <a:xfrm>
            <a:off x="5272236" y="3068352"/>
            <a:ext cx="1647528" cy="367681"/>
          </a:xfrm>
          <a:prstGeom prst="rect">
            <a:avLst/>
          </a:prstGeom>
        </p:spPr>
        <p:txBody>
          <a:bodyPr lIns="4018" tIns="4018" rIns="4018" bIns="4018" anchor="b"/>
          <a:lstStyle>
            <a:lvl1pPr algn="ctr" defTabSz="412750">
              <a:lnSpc>
                <a:spcPct val="100000"/>
              </a:lnSpc>
              <a:defRPr sz="5400">
                <a:solidFill>
                  <a:srgbClr val="FFFFFF"/>
                </a:solidFill>
                <a:latin typeface="Helvetica Neue Medium"/>
                <a:ea typeface="Helvetica Neue Medium"/>
                <a:cs typeface="Helvetica Neue Medium"/>
                <a:sym typeface="Helvetica Neue Medium"/>
              </a:defRPr>
            </a:lvl1pPr>
          </a:lstStyle>
          <a:p>
            <a:r>
              <a:t>标题文本</a:t>
            </a:r>
          </a:p>
        </p:txBody>
      </p:sp>
      <p:sp>
        <p:nvSpPr>
          <p:cNvPr id="156" name="正文级别 1…"/>
          <p:cNvSpPr txBox="1">
            <a:spLocks noGrp="1"/>
          </p:cNvSpPr>
          <p:nvPr>
            <p:ph type="body" sz="quarter" idx="1" hasCustomPrompt="1"/>
          </p:nvPr>
        </p:nvSpPr>
        <p:spPr>
          <a:xfrm>
            <a:off x="5272236" y="3446078"/>
            <a:ext cx="1647528" cy="125574"/>
          </a:xfrm>
          <a:prstGeom prst="rect">
            <a:avLst/>
          </a:prstGeom>
        </p:spPr>
        <p:txBody>
          <a:bodyPr lIns="4018" tIns="4018" rIns="4018" bIns="4018"/>
          <a:lstStyle>
            <a:lvl1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1pPr>
            <a:lvl2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2pPr>
            <a:lvl3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3pPr>
            <a:lvl4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4pPr>
            <a:lvl5pPr marL="0" indent="0" algn="ctr" defTabSz="412750">
              <a:lnSpc>
                <a:spcPct val="100000"/>
              </a:lnSpc>
              <a:spcBef>
                <a:spcPts val="0"/>
              </a:spcBef>
              <a:buSzTx/>
              <a:buFontTx/>
              <a:buNone/>
              <a:defRPr sz="2600">
                <a:solidFill>
                  <a:srgbClr val="FFFFFF"/>
                </a:solidFill>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157" name="幻灯片编号"/>
          <p:cNvSpPr txBox="1">
            <a:spLocks noGrp="1"/>
          </p:cNvSpPr>
          <p:nvPr>
            <p:ph type="sldNum" sz="quarter" idx="2"/>
          </p:nvPr>
        </p:nvSpPr>
        <p:spPr>
          <a:xfrm>
            <a:off x="6007456" y="3921249"/>
            <a:ext cx="176084" cy="169085"/>
          </a:xfrm>
          <a:prstGeom prst="rect">
            <a:avLst/>
          </a:prstGeom>
        </p:spPr>
        <p:txBody>
          <a:bodyPr lIns="4018" tIns="4018" rIns="4018" bIns="4018" anchor="t"/>
          <a:lstStyle>
            <a:lvl1pPr algn="ctr" defTabSz="412750">
              <a:defRPr sz="1100">
                <a:solidFill>
                  <a:srgbClr val="FFFFFF"/>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48.xml><?xml version="1.0" encoding="utf-8"?>
<p:sldLayout xmlns:a="http://schemas.openxmlformats.org/drawingml/2006/main" xmlns:r="http://schemas.openxmlformats.org/officeDocument/2006/relationships" xmlns:p="http://schemas.openxmlformats.org/presentationml/2006/main" type="tx">
  <p:cSld name="标题和表格">
    <p:bg>
      <p:bgPr>
        <a:solidFill>
          <a:srgbClr val="FFFFFF"/>
        </a:solidFill>
        <a:effectLst/>
      </p:bgPr>
    </p:bg>
    <p:spTree>
      <p:nvGrpSpPr>
        <p:cNvPr id="1" name=""/>
        <p:cNvGrpSpPr/>
        <p:nvPr/>
      </p:nvGrpSpPr>
      <p:grpSpPr>
        <a:xfrm>
          <a:off x="0" y="0"/>
          <a:ext cx="0" cy="0"/>
          <a:chOff x="0" y="0"/>
          <a:chExt cx="0" cy="0"/>
        </a:xfrm>
      </p:grpSpPr>
      <p:pic>
        <p:nvPicPr>
          <p:cNvPr id="164" name="Picture 2" descr="Picture 2"/>
          <p:cNvPicPr>
            <a:picLocks noChangeAspect="1"/>
          </p:cNvPicPr>
          <p:nvPr/>
        </p:nvPicPr>
        <p:blipFill>
          <a:blip r:embed="rId2"/>
          <a:stretch>
            <a:fillRect/>
          </a:stretch>
        </p:blipFill>
        <p:spPr>
          <a:xfrm>
            <a:off x="8784589" y="195167"/>
            <a:ext cx="1631896" cy="929578"/>
          </a:xfrm>
          <a:prstGeom prst="rect">
            <a:avLst/>
          </a:prstGeom>
          <a:ln w="12700">
            <a:miter lim="400000"/>
            <a:headEnd/>
            <a:tailEnd/>
          </a:ln>
        </p:spPr>
      </p:pic>
      <p:sp>
        <p:nvSpPr>
          <p:cNvPr id="165" name="直接连接符 2"/>
          <p:cNvSpPr/>
          <p:nvPr/>
        </p:nvSpPr>
        <p:spPr>
          <a:xfrm>
            <a:off x="1991543" y="356658"/>
            <a:ext cx="1" cy="672076"/>
          </a:xfrm>
          <a:prstGeom prst="line">
            <a:avLst/>
          </a:prstGeom>
          <a:ln w="12700">
            <a:solidFill>
              <a:srgbClr val="00925F"/>
            </a:solidFill>
          </a:ln>
        </p:spPr>
        <p:txBody>
          <a:bodyPr lIns="32146" tIns="32146" rIns="32146" bIns="32146"/>
          <a:lstStyle/>
          <a:p>
            <a:pPr algn="ctr" defTabSz="410210">
              <a:defRPr sz="1600">
                <a:latin typeface="Helvetica Neue Medium"/>
                <a:ea typeface="Helvetica Neue Medium"/>
                <a:cs typeface="Helvetica Neue Medium"/>
                <a:sym typeface="Helvetica Neue Medium"/>
              </a:defRPr>
            </a:pPr>
            <a:endParaRPr sz="1600">
              <a:latin typeface="Helvetica Neue Medium"/>
              <a:ea typeface="Helvetica Neue Medium"/>
              <a:cs typeface="Helvetica Neue Medium"/>
              <a:sym typeface="Helvetica Neue Medium"/>
            </a:endParaRPr>
          </a:p>
        </p:txBody>
      </p:sp>
      <p:sp>
        <p:nvSpPr>
          <p:cNvPr id="166" name="幻灯片编号"/>
          <p:cNvSpPr txBox="1">
            <a:spLocks noGrp="1"/>
          </p:cNvSpPr>
          <p:nvPr>
            <p:ph type="sldNum" sz="quarter" idx="2"/>
          </p:nvPr>
        </p:nvSpPr>
        <p:spPr>
          <a:xfrm>
            <a:off x="7010399" y="6356350"/>
            <a:ext cx="2133601" cy="368300"/>
          </a:xfrm>
          <a:prstGeom prst="rect">
            <a:avLst/>
          </a:prstGeom>
        </p:spPr>
        <p:txBody>
          <a:bodyPr lIns="35718" tIns="35718" rIns="35718" bIns="35718" anchor="t"/>
          <a:lstStyle>
            <a:lvl1pPr algn="ctr" defTabSz="410210">
              <a:defRPr sz="1100">
                <a:solidFill>
                  <a:srgbClr val="000000"/>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49.xml><?xml version="1.0" encoding="utf-8"?>
<p:sldLayout xmlns:a="http://schemas.openxmlformats.org/drawingml/2006/main" xmlns:r="http://schemas.openxmlformats.org/officeDocument/2006/relationships" xmlns:p="http://schemas.openxmlformats.org/presentationml/2006/main" type="tx">
  <p:cSld name="照片 - 水平">
    <p:bg>
      <p:bgPr>
        <a:solidFill>
          <a:srgbClr val="FFFFFF"/>
        </a:solidFill>
        <a:effectLst/>
      </p:bgPr>
    </p:bg>
    <p:spTree>
      <p:nvGrpSpPr>
        <p:cNvPr id="1" name=""/>
        <p:cNvGrpSpPr/>
        <p:nvPr/>
      </p:nvGrpSpPr>
      <p:grpSpPr>
        <a:xfrm>
          <a:off x="0" y="0"/>
          <a:ext cx="0" cy="0"/>
          <a:chOff x="0" y="0"/>
          <a:chExt cx="0" cy="0"/>
        </a:xfrm>
      </p:grpSpPr>
      <p:sp>
        <p:nvSpPr>
          <p:cNvPr id="173" name="图像"/>
          <p:cNvSpPr>
            <a:spLocks noGrp="1"/>
          </p:cNvSpPr>
          <p:nvPr>
            <p:ph type="pic" sz="half" idx="13"/>
          </p:nvPr>
        </p:nvSpPr>
        <p:spPr>
          <a:xfrm>
            <a:off x="2667000" y="473273"/>
            <a:ext cx="6858000" cy="4152306"/>
          </a:xfrm>
          <a:prstGeom prst="rect">
            <a:avLst/>
          </a:prstGeom>
        </p:spPr>
        <p:txBody>
          <a:bodyPr lIns="91439" rIns="91439">
            <a:noAutofit/>
          </a:bodyPr>
          <a:lstStyle/>
          <a:p/>
        </p:txBody>
      </p:sp>
      <p:sp>
        <p:nvSpPr>
          <p:cNvPr id="174" name="标题文本"/>
          <p:cNvSpPr txBox="1">
            <a:spLocks noGrp="1"/>
          </p:cNvSpPr>
          <p:nvPr>
            <p:ph type="title" hasCustomPrompt="1"/>
          </p:nvPr>
        </p:nvSpPr>
        <p:spPr>
          <a:xfrm>
            <a:off x="2416968" y="4723804"/>
            <a:ext cx="7358064" cy="1000126"/>
          </a:xfrm>
          <a:prstGeom prst="rect">
            <a:avLst/>
          </a:prstGeom>
        </p:spPr>
        <p:txBody>
          <a:bodyPr lIns="35718" tIns="35718" rIns="35718" bIns="35718" anchor="b"/>
          <a:lstStyle>
            <a:lvl1pPr algn="ctr" defTabSz="410210">
              <a:lnSpc>
                <a:spcPct val="100000"/>
              </a:lnSpc>
              <a:defRPr sz="5600">
                <a:latin typeface="Helvetica Neue Medium"/>
                <a:ea typeface="Helvetica Neue Medium"/>
                <a:cs typeface="Helvetica Neue Medium"/>
                <a:sym typeface="Helvetica Neue Medium"/>
              </a:defRPr>
            </a:lvl1pPr>
          </a:lstStyle>
          <a:p>
            <a:r>
              <a:t>标题文本</a:t>
            </a:r>
          </a:p>
        </p:txBody>
      </p:sp>
      <p:sp>
        <p:nvSpPr>
          <p:cNvPr id="175" name="正文级别 1…"/>
          <p:cNvSpPr txBox="1">
            <a:spLocks noGrp="1"/>
          </p:cNvSpPr>
          <p:nvPr>
            <p:ph type="body" sz="quarter" idx="1" hasCustomPrompt="1"/>
          </p:nvPr>
        </p:nvSpPr>
        <p:spPr>
          <a:xfrm>
            <a:off x="2416968" y="5732859"/>
            <a:ext cx="7358064" cy="794743"/>
          </a:xfrm>
          <a:prstGeom prst="rect">
            <a:avLst/>
          </a:prstGeom>
        </p:spPr>
        <p:txBody>
          <a:bodyPr lIns="35718" tIns="35718" rIns="35718" bIns="35718"/>
          <a:lstStyle>
            <a:lvl1pPr marL="0" indent="0" algn="ctr" defTabSz="410210">
              <a:lnSpc>
                <a:spcPct val="100000"/>
              </a:lnSpc>
              <a:spcBef>
                <a:spcPts val="0"/>
              </a:spcBef>
              <a:buSzTx/>
              <a:buFontTx/>
              <a:buNone/>
              <a:defRPr sz="2600">
                <a:latin typeface="Helvetica Neue"/>
                <a:ea typeface="Helvetica Neue"/>
                <a:cs typeface="Helvetica Neue"/>
                <a:sym typeface="Helvetica Neue"/>
              </a:defRPr>
            </a:lvl1pPr>
            <a:lvl2pPr marL="0" indent="0" algn="ctr" defTabSz="410210">
              <a:lnSpc>
                <a:spcPct val="100000"/>
              </a:lnSpc>
              <a:spcBef>
                <a:spcPts val="0"/>
              </a:spcBef>
              <a:buSzTx/>
              <a:buFontTx/>
              <a:buNone/>
              <a:defRPr sz="2600">
                <a:latin typeface="Helvetica Neue"/>
                <a:ea typeface="Helvetica Neue"/>
                <a:cs typeface="Helvetica Neue"/>
                <a:sym typeface="Helvetica Neue"/>
              </a:defRPr>
            </a:lvl2pPr>
            <a:lvl3pPr marL="0" indent="0" algn="ctr" defTabSz="410210">
              <a:lnSpc>
                <a:spcPct val="100000"/>
              </a:lnSpc>
              <a:spcBef>
                <a:spcPts val="0"/>
              </a:spcBef>
              <a:buSzTx/>
              <a:buFontTx/>
              <a:buNone/>
              <a:defRPr sz="2600">
                <a:latin typeface="Helvetica Neue"/>
                <a:ea typeface="Helvetica Neue"/>
                <a:cs typeface="Helvetica Neue"/>
                <a:sym typeface="Helvetica Neue"/>
              </a:defRPr>
            </a:lvl3pPr>
            <a:lvl4pPr marL="0" indent="0" algn="ctr" defTabSz="410210">
              <a:lnSpc>
                <a:spcPct val="100000"/>
              </a:lnSpc>
              <a:spcBef>
                <a:spcPts val="0"/>
              </a:spcBef>
              <a:buSzTx/>
              <a:buFontTx/>
              <a:buNone/>
              <a:defRPr sz="2600">
                <a:latin typeface="Helvetica Neue"/>
                <a:ea typeface="Helvetica Neue"/>
                <a:cs typeface="Helvetica Neue"/>
                <a:sym typeface="Helvetica Neue"/>
              </a:defRPr>
            </a:lvl4pPr>
            <a:lvl5pPr marL="0" indent="0" algn="ctr" defTabSz="410210">
              <a:lnSpc>
                <a:spcPct val="100000"/>
              </a:lnSpc>
              <a:spcBef>
                <a:spcPts val="0"/>
              </a:spcBef>
              <a:buSzTx/>
              <a:buFontTx/>
              <a:buNone/>
              <a:defRPr sz="2600">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176" name="幻灯片编号"/>
          <p:cNvSpPr txBox="1">
            <a:spLocks noGrp="1"/>
          </p:cNvSpPr>
          <p:nvPr>
            <p:ph type="sldNum" sz="quarter" idx="2"/>
          </p:nvPr>
        </p:nvSpPr>
        <p:spPr>
          <a:xfrm>
            <a:off x="5973876" y="6536531"/>
            <a:ext cx="239485" cy="232486"/>
          </a:xfrm>
          <a:prstGeom prst="rect">
            <a:avLst/>
          </a:prstGeom>
        </p:spPr>
        <p:txBody>
          <a:bodyPr lIns="35718" tIns="35718" rIns="35718" bIns="35718" anchor="t"/>
          <a:lstStyle>
            <a:lvl1pPr algn="ctr" defTabSz="410210">
              <a:defRPr sz="1100">
                <a:solidFill>
                  <a:srgbClr val="000000"/>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50.xml><?xml version="1.0" encoding="utf-8"?>
<p:sldLayout xmlns:a="http://schemas.openxmlformats.org/drawingml/2006/main" xmlns:r="http://schemas.openxmlformats.org/officeDocument/2006/relationships" xmlns:p="http://schemas.openxmlformats.org/presentationml/2006/main" type="tx">
  <p:cSld name="1_空白">
    <p:bg>
      <p:bgPr>
        <a:solidFill>
          <a:srgbClr val="FFFFFF"/>
        </a:solidFill>
        <a:effectLst/>
      </p:bgPr>
    </p:bg>
    <p:spTree>
      <p:nvGrpSpPr>
        <p:cNvPr id="1" name=""/>
        <p:cNvGrpSpPr/>
        <p:nvPr/>
      </p:nvGrpSpPr>
      <p:grpSpPr>
        <a:xfrm>
          <a:off x="0" y="0"/>
          <a:ext cx="0" cy="0"/>
          <a:chOff x="0" y="0"/>
          <a:chExt cx="0" cy="0"/>
        </a:xfrm>
      </p:grpSpPr>
      <p:sp>
        <p:nvSpPr>
          <p:cNvPr id="183" name="幻灯片编号"/>
          <p:cNvSpPr txBox="1">
            <a:spLocks noGrp="1"/>
          </p:cNvSpPr>
          <p:nvPr>
            <p:ph type="sldNum" sz="quarter" idx="2"/>
          </p:nvPr>
        </p:nvSpPr>
        <p:spPr>
          <a:xfrm>
            <a:off x="11080144" y="6406785"/>
            <a:ext cx="273657" cy="264255"/>
          </a:xfrm>
          <a:prstGeom prst="rect">
            <a:avLst/>
          </a:prstGeom>
        </p:spPr>
        <p:txBody>
          <a:bodyPr/>
          <a:lstStyle>
            <a:lvl1pPr>
              <a:defRPr>
                <a:latin typeface="Arial" panose="020B0604020202020204"/>
                <a:ea typeface="Arial" panose="020B0604020202020204"/>
                <a:cs typeface="Arial" panose="020B0604020202020204"/>
                <a:sym typeface="Arial" panose="020B0604020202020204"/>
              </a:defRPr>
            </a:lvl1pPr>
          </a:lstStyle>
          <a:p>
            <a:fld id="{86CB4B4D-7CA3-9044-876B-883B54F8677D}" type="slidenum">
              <a:rPr/>
            </a:fld>
            <a:endParaRPr/>
          </a:p>
        </p:txBody>
      </p:sp>
    </p:spTree>
  </p:cSld>
  <p:clrMapOvr>
    <a:masterClrMapping/>
  </p:clrMapOvr>
  <p:transition spd="med"/>
</p:sldLayout>
</file>

<file path=ppt/slideLayouts/slideLayout51.xml><?xml version="1.0" encoding="utf-8"?>
<p:sldLayout xmlns:a="http://schemas.openxmlformats.org/drawingml/2006/main" xmlns:r="http://schemas.openxmlformats.org/officeDocument/2006/relationships" xmlns:p="http://schemas.openxmlformats.org/presentationml/2006/main" type="tx">
  <p:cSld name="2_空白">
    <p:bg>
      <p:bgPr>
        <a:solidFill>
          <a:srgbClr val="02071B"/>
        </a:solidFill>
        <a:effectLst/>
      </p:bgPr>
    </p:bg>
    <p:spTree>
      <p:nvGrpSpPr>
        <p:cNvPr id="1" name=""/>
        <p:cNvGrpSpPr/>
        <p:nvPr/>
      </p:nvGrpSpPr>
      <p:grpSpPr>
        <a:xfrm>
          <a:off x="0" y="0"/>
          <a:ext cx="0" cy="0"/>
          <a:chOff x="0" y="0"/>
          <a:chExt cx="0" cy="0"/>
        </a:xfrm>
      </p:grpSpPr>
      <p:sp>
        <p:nvSpPr>
          <p:cNvPr id="190" name="幻灯片编号"/>
          <p:cNvSpPr txBox="1">
            <a:spLocks noGrp="1"/>
          </p:cNvSpPr>
          <p:nvPr>
            <p:ph type="sldNum" sz="quarter" idx="2"/>
          </p:nvPr>
        </p:nvSpPr>
        <p:spPr>
          <a:xfrm>
            <a:off x="11080144" y="6406785"/>
            <a:ext cx="273657" cy="264255"/>
          </a:xfrm>
          <a:prstGeom prst="rect">
            <a:avLst/>
          </a:prstGeom>
        </p:spPr>
        <p:txBody>
          <a:bodyPr/>
          <a:lstStyle>
            <a:lvl1pPr>
              <a:defRPr>
                <a:latin typeface="Arial" panose="020B0604020202020204"/>
                <a:ea typeface="Arial" panose="020B0604020202020204"/>
                <a:cs typeface="Arial" panose="020B0604020202020204"/>
                <a:sym typeface="Arial" panose="020B0604020202020204"/>
              </a:defRPr>
            </a:lvl1pPr>
          </a:lstStyle>
          <a:p>
            <a:fld id="{86CB4B4D-7CA3-9044-876B-883B54F8677D}" type="slidenum">
              <a:rPr/>
            </a:fld>
            <a:endParaRPr/>
          </a:p>
        </p:txBody>
      </p:sp>
    </p:spTree>
  </p:cSld>
  <p:clrMapOvr>
    <a:masterClrMapping/>
  </p:clrMapOvr>
  <p:transition spd="med"/>
</p:sldLayout>
</file>

<file path=ppt/slideLayouts/slideLayout52.xml><?xml version="1.0" encoding="utf-8"?>
<p:sldLayout xmlns:a="http://schemas.openxmlformats.org/drawingml/2006/main" xmlns:r="http://schemas.openxmlformats.org/officeDocument/2006/relationships" xmlns:p="http://schemas.openxmlformats.org/presentationml/2006/main" type="tx">
  <p:cSld name="4_标题幻灯片">
    <p:bg>
      <p:bgPr>
        <a:solidFill>
          <a:srgbClr val="FFFFFF"/>
        </a:solidFill>
        <a:effectLst/>
      </p:bgPr>
    </p:bg>
    <p:spTree>
      <p:nvGrpSpPr>
        <p:cNvPr id="1" name=""/>
        <p:cNvGrpSpPr/>
        <p:nvPr/>
      </p:nvGrpSpPr>
      <p:grpSpPr>
        <a:xfrm>
          <a:off x="0" y="0"/>
          <a:ext cx="0" cy="0"/>
          <a:chOff x="0" y="0"/>
          <a:chExt cx="0" cy="0"/>
        </a:xfrm>
      </p:grpSpPr>
      <p:sp>
        <p:nvSpPr>
          <p:cNvPr id="197" name="标题文本"/>
          <p:cNvSpPr txBox="1">
            <a:spLocks noGrp="1"/>
          </p:cNvSpPr>
          <p:nvPr>
            <p:ph type="title" hasCustomPrompt="1"/>
          </p:nvPr>
        </p:nvSpPr>
        <p:spPr>
          <a:xfrm>
            <a:off x="1524000" y="1122362"/>
            <a:ext cx="9144000" cy="2387601"/>
          </a:xfrm>
          <a:prstGeom prst="rect">
            <a:avLst/>
          </a:prstGeom>
        </p:spPr>
        <p:txBody>
          <a:bodyPr anchor="b"/>
          <a:lstStyle>
            <a:lvl1pPr algn="ctr">
              <a:defRPr sz="6000"/>
            </a:lvl1pPr>
          </a:lstStyle>
          <a:p>
            <a:r>
              <a:t>标题文本</a:t>
            </a:r>
          </a:p>
        </p:txBody>
      </p:sp>
      <p:sp>
        <p:nvSpPr>
          <p:cNvPr id="198" name="正文级别 1…"/>
          <p:cNvSpPr txBox="1">
            <a:spLocks noGrp="1"/>
          </p:cNvSpPr>
          <p:nvPr>
            <p:ph type="body" sz="quarter" idx="1" hasCustomPrompt="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正文级别 1</a:t>
            </a:r>
          </a:p>
          <a:p>
            <a:pPr lvl="1"/>
            <a:r>
              <a:t>正文级别 2</a:t>
            </a:r>
          </a:p>
          <a:p>
            <a:pPr lvl="2"/>
            <a:r>
              <a:t>正文级别 3</a:t>
            </a:r>
          </a:p>
          <a:p>
            <a:pPr lvl="3"/>
            <a:r>
              <a:t>正文级别 4</a:t>
            </a:r>
          </a:p>
          <a:p>
            <a:pPr lvl="4"/>
            <a:r>
              <a:t>正文级别 5</a:t>
            </a:r>
          </a:p>
        </p:txBody>
      </p:sp>
      <p:sp>
        <p:nvSpPr>
          <p:cNvPr id="199" name="幻灯片编号"/>
          <p:cNvSpPr txBox="1">
            <a:spLocks noGrp="1"/>
          </p:cNvSpPr>
          <p:nvPr>
            <p:ph type="sldNum" sz="quarter" idx="2"/>
          </p:nvPr>
        </p:nvSpPr>
        <p:spPr>
          <a:xfrm>
            <a:off x="11089818" y="6404292"/>
            <a:ext cx="263983" cy="269241"/>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type="tx">
  <p:cSld name="标题 - 顶部对齐">
    <p:bg>
      <p:bgPr>
        <a:solidFill>
          <a:srgbClr val="FFFFFF"/>
        </a:solidFill>
        <a:effectLst/>
      </p:bgPr>
    </p:bg>
    <p:spTree>
      <p:nvGrpSpPr>
        <p:cNvPr id="1" name=""/>
        <p:cNvGrpSpPr/>
        <p:nvPr/>
      </p:nvGrpSpPr>
      <p:grpSpPr>
        <a:xfrm>
          <a:off x="0" y="0"/>
          <a:ext cx="0" cy="0"/>
          <a:chOff x="0" y="0"/>
          <a:chExt cx="0" cy="0"/>
        </a:xfrm>
      </p:grpSpPr>
      <p:sp>
        <p:nvSpPr>
          <p:cNvPr id="206" name="标题文本"/>
          <p:cNvSpPr txBox="1">
            <a:spLocks noGrp="1"/>
          </p:cNvSpPr>
          <p:nvPr>
            <p:ph type="title" hasCustomPrompt="1"/>
          </p:nvPr>
        </p:nvSpPr>
        <p:spPr>
          <a:xfrm>
            <a:off x="2193726" y="178593"/>
            <a:ext cx="7804548" cy="1518048"/>
          </a:xfrm>
          <a:prstGeom prst="rect">
            <a:avLst/>
          </a:prstGeom>
        </p:spPr>
        <p:txBody>
          <a:bodyPr lIns="35718" tIns="35718" rIns="35718" bIns="35718"/>
          <a:lstStyle>
            <a:lvl1pPr algn="ctr" defTabSz="410210">
              <a:lnSpc>
                <a:spcPct val="100000"/>
              </a:lnSpc>
              <a:defRPr sz="5600">
                <a:latin typeface="Helvetica Neue Medium"/>
                <a:ea typeface="Helvetica Neue Medium"/>
                <a:cs typeface="Helvetica Neue Medium"/>
                <a:sym typeface="Helvetica Neue Medium"/>
              </a:defRPr>
            </a:lvl1pPr>
          </a:lstStyle>
          <a:p>
            <a:r>
              <a:t>标题文本</a:t>
            </a:r>
          </a:p>
        </p:txBody>
      </p:sp>
      <p:sp>
        <p:nvSpPr>
          <p:cNvPr id="207" name="幻灯片编号"/>
          <p:cNvSpPr txBox="1">
            <a:spLocks noGrp="1"/>
          </p:cNvSpPr>
          <p:nvPr>
            <p:ph type="sldNum" sz="quarter" idx="2"/>
          </p:nvPr>
        </p:nvSpPr>
        <p:spPr>
          <a:xfrm>
            <a:off x="5973876" y="6536532"/>
            <a:ext cx="239485" cy="232487"/>
          </a:xfrm>
          <a:prstGeom prst="rect">
            <a:avLst/>
          </a:prstGeom>
        </p:spPr>
        <p:txBody>
          <a:bodyPr lIns="35718" tIns="35718" rIns="35718" bIns="35718" anchor="t"/>
          <a:lstStyle>
            <a:lvl1pPr algn="ctr" defTabSz="410210">
              <a:defRPr sz="1100">
                <a:solidFill>
                  <a:srgbClr val="000000"/>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54.xml><?xml version="1.0" encoding="utf-8"?>
<p:sldLayout xmlns:a="http://schemas.openxmlformats.org/drawingml/2006/main" xmlns:r="http://schemas.openxmlformats.org/officeDocument/2006/relationships" xmlns:p="http://schemas.openxmlformats.org/presentationml/2006/main" type="tx">
  <p:cSld name="1_照片 - 水平">
    <p:bg>
      <p:bgPr>
        <a:solidFill>
          <a:srgbClr val="FFFFFF"/>
        </a:solidFill>
        <a:effectLst/>
      </p:bgPr>
    </p:bg>
    <p:spTree>
      <p:nvGrpSpPr>
        <p:cNvPr id="1" name=""/>
        <p:cNvGrpSpPr/>
        <p:nvPr/>
      </p:nvGrpSpPr>
      <p:grpSpPr>
        <a:xfrm>
          <a:off x="0" y="0"/>
          <a:ext cx="0" cy="0"/>
          <a:chOff x="0" y="0"/>
          <a:chExt cx="0" cy="0"/>
        </a:xfrm>
      </p:grpSpPr>
      <p:sp>
        <p:nvSpPr>
          <p:cNvPr id="214" name="图像"/>
          <p:cNvSpPr>
            <a:spLocks noGrp="1"/>
          </p:cNvSpPr>
          <p:nvPr>
            <p:ph type="pic" sz="half" idx="13"/>
          </p:nvPr>
        </p:nvSpPr>
        <p:spPr>
          <a:xfrm>
            <a:off x="2667000" y="473273"/>
            <a:ext cx="6858000" cy="4152306"/>
          </a:xfrm>
          <a:prstGeom prst="rect">
            <a:avLst/>
          </a:prstGeom>
        </p:spPr>
        <p:txBody>
          <a:bodyPr lIns="91439" rIns="91439">
            <a:noAutofit/>
          </a:bodyPr>
          <a:lstStyle/>
          <a:p/>
        </p:txBody>
      </p:sp>
      <p:sp>
        <p:nvSpPr>
          <p:cNvPr id="215" name="标题文本"/>
          <p:cNvSpPr txBox="1">
            <a:spLocks noGrp="1"/>
          </p:cNvSpPr>
          <p:nvPr>
            <p:ph type="title" hasCustomPrompt="1"/>
          </p:nvPr>
        </p:nvSpPr>
        <p:spPr>
          <a:xfrm>
            <a:off x="2416968" y="4723804"/>
            <a:ext cx="7358064" cy="1000126"/>
          </a:xfrm>
          <a:prstGeom prst="rect">
            <a:avLst/>
          </a:prstGeom>
        </p:spPr>
        <p:txBody>
          <a:bodyPr lIns="35718" tIns="35718" rIns="35718" bIns="35718" anchor="b"/>
          <a:lstStyle>
            <a:lvl1pPr algn="ctr" defTabSz="410210">
              <a:lnSpc>
                <a:spcPct val="100000"/>
              </a:lnSpc>
              <a:defRPr sz="5600">
                <a:latin typeface="Helvetica Neue Medium"/>
                <a:ea typeface="Helvetica Neue Medium"/>
                <a:cs typeface="Helvetica Neue Medium"/>
                <a:sym typeface="Helvetica Neue Medium"/>
              </a:defRPr>
            </a:lvl1pPr>
          </a:lstStyle>
          <a:p>
            <a:r>
              <a:t>标题文本</a:t>
            </a:r>
          </a:p>
        </p:txBody>
      </p:sp>
      <p:sp>
        <p:nvSpPr>
          <p:cNvPr id="216" name="正文级别 1…"/>
          <p:cNvSpPr txBox="1">
            <a:spLocks noGrp="1"/>
          </p:cNvSpPr>
          <p:nvPr>
            <p:ph type="body" sz="quarter" idx="1" hasCustomPrompt="1"/>
          </p:nvPr>
        </p:nvSpPr>
        <p:spPr>
          <a:xfrm>
            <a:off x="2416968" y="5732859"/>
            <a:ext cx="7358064" cy="794743"/>
          </a:xfrm>
          <a:prstGeom prst="rect">
            <a:avLst/>
          </a:prstGeom>
        </p:spPr>
        <p:txBody>
          <a:bodyPr lIns="35718" tIns="35718" rIns="35718" bIns="35718"/>
          <a:lstStyle>
            <a:lvl1pPr marL="0" indent="0" algn="ctr" defTabSz="410210">
              <a:lnSpc>
                <a:spcPct val="100000"/>
              </a:lnSpc>
              <a:spcBef>
                <a:spcPts val="0"/>
              </a:spcBef>
              <a:buSzTx/>
              <a:buFontTx/>
              <a:buNone/>
              <a:defRPr sz="2600">
                <a:latin typeface="Helvetica Neue"/>
                <a:ea typeface="Helvetica Neue"/>
                <a:cs typeface="Helvetica Neue"/>
                <a:sym typeface="Helvetica Neue"/>
              </a:defRPr>
            </a:lvl1pPr>
            <a:lvl2pPr marL="0" indent="0" algn="ctr" defTabSz="410210">
              <a:lnSpc>
                <a:spcPct val="100000"/>
              </a:lnSpc>
              <a:spcBef>
                <a:spcPts val="0"/>
              </a:spcBef>
              <a:buSzTx/>
              <a:buFontTx/>
              <a:buNone/>
              <a:defRPr sz="2600">
                <a:latin typeface="Helvetica Neue"/>
                <a:ea typeface="Helvetica Neue"/>
                <a:cs typeface="Helvetica Neue"/>
                <a:sym typeface="Helvetica Neue"/>
              </a:defRPr>
            </a:lvl2pPr>
            <a:lvl3pPr marL="0" indent="0" algn="ctr" defTabSz="410210">
              <a:lnSpc>
                <a:spcPct val="100000"/>
              </a:lnSpc>
              <a:spcBef>
                <a:spcPts val="0"/>
              </a:spcBef>
              <a:buSzTx/>
              <a:buFontTx/>
              <a:buNone/>
              <a:defRPr sz="2600">
                <a:latin typeface="Helvetica Neue"/>
                <a:ea typeface="Helvetica Neue"/>
                <a:cs typeface="Helvetica Neue"/>
                <a:sym typeface="Helvetica Neue"/>
              </a:defRPr>
            </a:lvl3pPr>
            <a:lvl4pPr marL="0" indent="0" algn="ctr" defTabSz="410210">
              <a:lnSpc>
                <a:spcPct val="100000"/>
              </a:lnSpc>
              <a:spcBef>
                <a:spcPts val="0"/>
              </a:spcBef>
              <a:buSzTx/>
              <a:buFontTx/>
              <a:buNone/>
              <a:defRPr sz="2600">
                <a:latin typeface="Helvetica Neue"/>
                <a:ea typeface="Helvetica Neue"/>
                <a:cs typeface="Helvetica Neue"/>
                <a:sym typeface="Helvetica Neue"/>
              </a:defRPr>
            </a:lvl4pPr>
            <a:lvl5pPr marL="0" indent="0" algn="ctr" defTabSz="410210">
              <a:lnSpc>
                <a:spcPct val="100000"/>
              </a:lnSpc>
              <a:spcBef>
                <a:spcPts val="0"/>
              </a:spcBef>
              <a:buSzTx/>
              <a:buFontTx/>
              <a:buNone/>
              <a:defRPr sz="2600">
                <a:latin typeface="Helvetica Neue"/>
                <a:ea typeface="Helvetica Neue"/>
                <a:cs typeface="Helvetica Neue"/>
                <a:sym typeface="Helvetica Neue"/>
              </a:defRPr>
            </a:lvl5pPr>
          </a:lstStyle>
          <a:p>
            <a:r>
              <a:t>正文级别 1</a:t>
            </a:r>
          </a:p>
          <a:p>
            <a:pPr lvl="1"/>
            <a:r>
              <a:t>正文级别 2</a:t>
            </a:r>
          </a:p>
          <a:p>
            <a:pPr lvl="2"/>
            <a:r>
              <a:t>正文级别 3</a:t>
            </a:r>
          </a:p>
          <a:p>
            <a:pPr lvl="3"/>
            <a:r>
              <a:t>正文级别 4</a:t>
            </a:r>
          </a:p>
          <a:p>
            <a:pPr lvl="4"/>
            <a:r>
              <a:t>正文级别 5</a:t>
            </a:r>
          </a:p>
        </p:txBody>
      </p:sp>
      <p:sp>
        <p:nvSpPr>
          <p:cNvPr id="217" name="幻灯片编号"/>
          <p:cNvSpPr txBox="1">
            <a:spLocks noGrp="1"/>
          </p:cNvSpPr>
          <p:nvPr>
            <p:ph type="sldNum" sz="quarter" idx="2"/>
          </p:nvPr>
        </p:nvSpPr>
        <p:spPr>
          <a:xfrm>
            <a:off x="5973876" y="6536532"/>
            <a:ext cx="239485" cy="232487"/>
          </a:xfrm>
          <a:prstGeom prst="rect">
            <a:avLst/>
          </a:prstGeom>
        </p:spPr>
        <p:txBody>
          <a:bodyPr lIns="35718" tIns="35718" rIns="35718" bIns="35718" anchor="t"/>
          <a:lstStyle>
            <a:lvl1pPr algn="ctr" defTabSz="410210">
              <a:defRPr sz="1100">
                <a:solidFill>
                  <a:srgbClr val="000000"/>
                </a:solidFill>
                <a:latin typeface="Helvetica Neue Light"/>
                <a:ea typeface="Helvetica Neue Light"/>
                <a:cs typeface="Helvetica Neue Light"/>
                <a:sym typeface="Helvetica Neue Light"/>
              </a:defRPr>
            </a:lvl1pPr>
          </a:lstStyle>
          <a:p>
            <a:fld id="{86CB4B4D-7CA3-9044-876B-883B54F8677D}" type="slidenum">
              <a:rPr/>
            </a:fld>
            <a:endParaRPr/>
          </a:p>
        </p:txBody>
      </p:sp>
    </p:spTree>
  </p:cSld>
  <p:clrMapOvr>
    <a:masterClrMapping/>
  </p:clrMapOvr>
  <p:transition spd="med"/>
</p:sldLayout>
</file>

<file path=ppt/slideLayouts/slideLayout55.xml><?xml version="1.0" encoding="utf-8"?>
<p:sldLayout xmlns:a="http://schemas.openxmlformats.org/drawingml/2006/main" xmlns:r="http://schemas.openxmlformats.org/officeDocument/2006/relationships" xmlns:p="http://schemas.openxmlformats.org/presentationml/2006/main" type="tx">
  <p:cSld name="5_标题幻灯片">
    <p:spTree>
      <p:nvGrpSpPr>
        <p:cNvPr id="1" name=""/>
        <p:cNvGrpSpPr/>
        <p:nvPr/>
      </p:nvGrpSpPr>
      <p:grpSpPr>
        <a:xfrm>
          <a:off x="0" y="0"/>
          <a:ext cx="0" cy="0"/>
          <a:chOff x="0" y="0"/>
          <a:chExt cx="0" cy="0"/>
        </a:xfrm>
      </p:grpSpPr>
      <p:sp>
        <p:nvSpPr>
          <p:cNvPr id="224" name="标题文本"/>
          <p:cNvSpPr txBox="1">
            <a:spLocks noGrp="1"/>
          </p:cNvSpPr>
          <p:nvPr>
            <p:ph type="title" hasCustomPrompt="1"/>
          </p:nvPr>
        </p:nvSpPr>
        <p:spPr>
          <a:xfrm>
            <a:off x="1524000" y="1122362"/>
            <a:ext cx="9144000" cy="2387601"/>
          </a:xfrm>
          <a:prstGeom prst="rect">
            <a:avLst/>
          </a:prstGeom>
        </p:spPr>
        <p:txBody>
          <a:bodyPr anchor="b"/>
          <a:lstStyle>
            <a:lvl1pPr algn="ctr">
              <a:defRPr sz="6000">
                <a:solidFill>
                  <a:srgbClr val="FFFFFF"/>
                </a:solidFill>
                <a:latin typeface="等线 Light" panose="02010600030101010101" charset="-122"/>
                <a:ea typeface="等线 Light" panose="02010600030101010101" charset="-122"/>
                <a:cs typeface="等线 Light" panose="02010600030101010101" charset="-122"/>
                <a:sym typeface="等线 Light" panose="02010600030101010101" charset="-122"/>
              </a:defRPr>
            </a:lvl1pPr>
          </a:lstStyle>
          <a:p>
            <a:r>
              <a:t>标题文本</a:t>
            </a:r>
          </a:p>
        </p:txBody>
      </p:sp>
      <p:sp>
        <p:nvSpPr>
          <p:cNvPr id="225" name="正文级别 1…"/>
          <p:cNvSpPr txBox="1">
            <a:spLocks noGrp="1"/>
          </p:cNvSpPr>
          <p:nvPr>
            <p:ph type="body" sz="quarter" idx="1" hasCustomPrompt="1"/>
          </p:nvPr>
        </p:nvSpPr>
        <p:spPr>
          <a:xfrm>
            <a:off x="1524000" y="3602037"/>
            <a:ext cx="9144000" cy="1655763"/>
          </a:xfrm>
          <a:prstGeom prst="rect">
            <a:avLst/>
          </a:prstGeom>
        </p:spPr>
        <p:txBody>
          <a:bodyPr/>
          <a:lstStyle>
            <a:lvl1pPr marL="0" indent="0" algn="ctr">
              <a:buSzTx/>
              <a:buFontTx/>
              <a:buNone/>
              <a:defRPr sz="24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1pPr>
            <a:lvl2pPr marL="0" indent="457200" algn="ctr">
              <a:buSzTx/>
              <a:buFontTx/>
              <a:buNone/>
              <a:defRPr sz="24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2pPr>
            <a:lvl3pPr marL="0" indent="914400" algn="ctr">
              <a:buSzTx/>
              <a:buFontTx/>
              <a:buNone/>
              <a:defRPr sz="24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3pPr>
            <a:lvl4pPr marL="0" indent="1371600" algn="ctr">
              <a:buSzTx/>
              <a:buFontTx/>
              <a:buNone/>
              <a:defRPr sz="24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4pPr>
            <a:lvl5pPr marL="0" indent="1828800" algn="ctr">
              <a:buSzTx/>
              <a:buFontTx/>
              <a:buNone/>
              <a:defRPr sz="24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5pPr>
          </a:lstStyle>
          <a:p>
            <a:r>
              <a:t>正文级别 1</a:t>
            </a:r>
          </a:p>
          <a:p>
            <a:pPr lvl="1"/>
            <a:r>
              <a:t>正文级别 2</a:t>
            </a:r>
          </a:p>
          <a:p>
            <a:pPr lvl="2"/>
            <a:r>
              <a:t>正文级别 3</a:t>
            </a:r>
          </a:p>
          <a:p>
            <a:pPr lvl="3"/>
            <a:r>
              <a:t>正文级别 4</a:t>
            </a:r>
          </a:p>
          <a:p>
            <a:pPr lvl="4"/>
            <a:r>
              <a:t>正文级别 5</a:t>
            </a:r>
          </a:p>
        </p:txBody>
      </p:sp>
      <p:sp>
        <p:nvSpPr>
          <p:cNvPr id="226" name="幻灯片编号"/>
          <p:cNvSpPr txBox="1">
            <a:spLocks noGrp="1"/>
          </p:cNvSpPr>
          <p:nvPr>
            <p:ph type="sldNum" sz="quarter" idx="2"/>
          </p:nvPr>
        </p:nvSpPr>
        <p:spPr>
          <a:xfrm>
            <a:off x="11080144" y="6404292"/>
            <a:ext cx="273657" cy="269241"/>
          </a:xfrm>
          <a:prstGeom prst="rect">
            <a:avLst/>
          </a:prstGeom>
        </p:spPr>
        <p:txBody>
          <a:bodyPr/>
          <a:lstStyle>
            <a:lvl1pPr>
              <a:defRPr>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1pPr>
          </a:lstStyle>
          <a:p>
            <a:fld id="{86CB4B4D-7CA3-9044-876B-883B54F8677D}" type="slidenum">
              <a:rPr/>
            </a:fld>
            <a:endParaRPr/>
          </a:p>
        </p:txBody>
      </p:sp>
    </p:spTree>
  </p:cSld>
  <p:clrMapOvr>
    <a:masterClrMapping/>
  </p:clrMapOvr>
  <p:transition spd="med"/>
</p:sldLayout>
</file>

<file path=ppt/slideLayouts/slideLayout56.xml><?xml version="1.0" encoding="utf-8"?>
<p:sldLayout xmlns:a="http://schemas.openxmlformats.org/drawingml/2006/main" xmlns:r="http://schemas.openxmlformats.org/officeDocument/2006/relationships" xmlns:p="http://schemas.openxmlformats.org/presentationml/2006/main" type="tx">
  <p:cSld name="1_标题和内容">
    <p:spTree>
      <p:nvGrpSpPr>
        <p:cNvPr id="1" name=""/>
        <p:cNvGrpSpPr/>
        <p:nvPr/>
      </p:nvGrpSpPr>
      <p:grpSpPr>
        <a:xfrm>
          <a:off x="0" y="0"/>
          <a:ext cx="0" cy="0"/>
          <a:chOff x="0" y="0"/>
          <a:chExt cx="0" cy="0"/>
        </a:xfrm>
      </p:grpSpPr>
      <p:sp>
        <p:nvSpPr>
          <p:cNvPr id="233" name="标题文本"/>
          <p:cNvSpPr txBox="1">
            <a:spLocks noGrp="1"/>
          </p:cNvSpPr>
          <p:nvPr>
            <p:ph type="title" hasCustomPrompt="1"/>
          </p:nvPr>
        </p:nvSpPr>
        <p:spPr>
          <a:xfrm>
            <a:off x="838200" y="365125"/>
            <a:ext cx="10515600" cy="1325563"/>
          </a:xfrm>
          <a:prstGeom prst="rect">
            <a:avLst/>
          </a:prstGeom>
        </p:spPr>
        <p:txBody>
          <a:bodyPr/>
          <a:lstStyle>
            <a:lvl1pPr>
              <a:defRPr>
                <a:solidFill>
                  <a:srgbClr val="FFFFFF"/>
                </a:solidFill>
                <a:latin typeface="等线 Light" panose="02010600030101010101" charset="-122"/>
                <a:ea typeface="等线 Light" panose="02010600030101010101" charset="-122"/>
                <a:cs typeface="等线 Light" panose="02010600030101010101" charset="-122"/>
                <a:sym typeface="等线 Light" panose="02010600030101010101" charset="-122"/>
              </a:defRPr>
            </a:lvl1pPr>
          </a:lstStyle>
          <a:p>
            <a:r>
              <a:t>标题文本</a:t>
            </a:r>
          </a:p>
        </p:txBody>
      </p:sp>
      <p:sp>
        <p:nvSpPr>
          <p:cNvPr id="234" name="正文级别 1…"/>
          <p:cNvSpPr txBox="1">
            <a:spLocks noGrp="1"/>
          </p:cNvSpPr>
          <p:nvPr>
            <p:ph type="body" idx="1" hasCustomPrompt="1"/>
          </p:nvPr>
        </p:nvSpPr>
        <p:spPr>
          <a:xfrm>
            <a:off x="838200" y="1825625"/>
            <a:ext cx="10515600" cy="4351338"/>
          </a:xfrm>
          <a:prstGeom prst="rect">
            <a:avLst/>
          </a:prstGeom>
        </p:spPr>
        <p:txBody>
          <a:bodyPr/>
          <a:lstStyle>
            <a:lvl1pPr>
              <a:defRPr>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1pPr>
            <a:lvl2pPr>
              <a:defRPr>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2pPr>
            <a:lvl3pPr>
              <a:defRPr>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3pPr>
            <a:lvl4pPr>
              <a:defRPr>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4pPr>
            <a:lvl5pPr>
              <a:defRPr>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5pPr>
          </a:lstStyle>
          <a:p>
            <a:r>
              <a:t>正文级别 1</a:t>
            </a:r>
          </a:p>
          <a:p>
            <a:pPr lvl="1"/>
            <a:r>
              <a:t>正文级别 2</a:t>
            </a:r>
          </a:p>
          <a:p>
            <a:pPr lvl="2"/>
            <a:r>
              <a:t>正文级别 3</a:t>
            </a:r>
          </a:p>
          <a:p>
            <a:pPr lvl="3"/>
            <a:r>
              <a:t>正文级别 4</a:t>
            </a:r>
          </a:p>
          <a:p>
            <a:pPr lvl="4"/>
            <a:r>
              <a:t>正文级别 5</a:t>
            </a:r>
          </a:p>
        </p:txBody>
      </p:sp>
      <p:sp>
        <p:nvSpPr>
          <p:cNvPr id="235" name="幻灯片编号"/>
          <p:cNvSpPr txBox="1">
            <a:spLocks noGrp="1"/>
          </p:cNvSpPr>
          <p:nvPr>
            <p:ph type="sldNum" sz="quarter" idx="2"/>
          </p:nvPr>
        </p:nvSpPr>
        <p:spPr>
          <a:xfrm>
            <a:off x="11080144" y="6404292"/>
            <a:ext cx="273657" cy="269241"/>
          </a:xfrm>
          <a:prstGeom prst="rect">
            <a:avLst/>
          </a:prstGeom>
        </p:spPr>
        <p:txBody>
          <a:bodyPr/>
          <a:lstStyle>
            <a:lvl1pPr>
              <a:defRPr>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lvl1pPr>
          </a:lstStyle>
          <a:p>
            <a:fld id="{86CB4B4D-7CA3-9044-876B-883B54F8677D}" type="slidenum">
              <a:rPr/>
            </a:fld>
            <a:endParaRPr/>
          </a:p>
        </p:txBody>
      </p:sp>
    </p:spTree>
  </p:cSld>
  <p:clrMapOvr>
    <a:masterClrMapping/>
  </p:clrMapOvr>
  <p:transition spd="med"/>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showMasterSp="0" userDrawn="1">
  <p:cSld name="目录页">
    <p:bg>
      <p:bgPr>
        <a:solidFill>
          <a:srgbClr val="046A38"/>
        </a:solidFill>
        <a:effectLst/>
      </p:bgPr>
    </p:bg>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cstate="email"/>
          <a:stretch>
            <a:fillRect/>
          </a:stretch>
        </p:blipFill>
        <p:spPr>
          <a:xfrm>
            <a:off x="366595" y="6481945"/>
            <a:ext cx="666212" cy="158400"/>
          </a:xfrm>
          <a:prstGeom prst="rect">
            <a:avLst/>
          </a:prstGeom>
        </p:spPr>
      </p:pic>
      <p:sp>
        <p:nvSpPr>
          <p:cNvPr id="3" name="标题 2"/>
          <p:cNvSpPr>
            <a:spLocks noGrp="1"/>
          </p:cNvSpPr>
          <p:nvPr>
            <p:ph type="title" hasCustomPrompt="1"/>
          </p:nvPr>
        </p:nvSpPr>
        <p:spPr>
          <a:xfrm>
            <a:off x="366595" y="347629"/>
            <a:ext cx="11420888" cy="536842"/>
          </a:xfrm>
        </p:spPr>
        <p:txBody>
          <a:bodyPr/>
          <a:lstStyle>
            <a:lvl1pPr>
              <a:defRPr>
                <a:solidFill>
                  <a:srgbClr val="2DC84D"/>
                </a:solidFill>
              </a:defRPr>
            </a:lvl1pPr>
          </a:lstStyle>
          <a:p>
            <a:r>
              <a:rPr kumimoji="1" lang="zh-CN" altLang="en-US" dirty="0"/>
              <a:t>单击此处编辑母版标题样式 目录</a:t>
            </a:r>
            <a:endParaRPr kumimoji="1" lang="zh-CN" altLang="en-US" dirty="0"/>
          </a:p>
        </p:txBody>
      </p:sp>
      <p:sp>
        <p:nvSpPr>
          <p:cNvPr id="7" name="文本占位符 6"/>
          <p:cNvSpPr>
            <a:spLocks noGrp="1"/>
          </p:cNvSpPr>
          <p:nvPr>
            <p:ph type="body" sz="quarter" idx="10"/>
          </p:nvPr>
        </p:nvSpPr>
        <p:spPr>
          <a:xfrm>
            <a:off x="366713" y="1679575"/>
            <a:ext cx="11420475" cy="4636294"/>
          </a:xfrm>
          <a:prstGeom prst="rect">
            <a:avLst/>
          </a:prstGeom>
        </p:spPr>
        <p:txBody>
          <a:bodyPr/>
          <a:lstStyle>
            <a:lvl1pPr marL="342900" indent="-342900">
              <a:lnSpc>
                <a:spcPct val="150000"/>
              </a:lnSpc>
              <a:buFont typeface="Arial" panose="020B0604020202020204" pitchFamily="34" charset="0"/>
              <a:buChar char="•"/>
              <a:defRPr>
                <a:solidFill>
                  <a:srgbClr val="2DC84D"/>
                </a:solidFill>
              </a:defRPr>
            </a:lvl1pPr>
            <a:lvl2pPr>
              <a:defRPr>
                <a:solidFill>
                  <a:srgbClr val="2DC84D"/>
                </a:solidFill>
              </a:defRPr>
            </a:lvl2pPr>
            <a:lvl3pPr>
              <a:defRPr>
                <a:solidFill>
                  <a:srgbClr val="2DC84D"/>
                </a:solidFill>
              </a:defRPr>
            </a:lvl3pPr>
            <a:lvl4pPr>
              <a:defRPr>
                <a:solidFill>
                  <a:srgbClr val="2DC84D"/>
                </a:solidFill>
              </a:defRPr>
            </a:lvl4pPr>
            <a:lvl5pPr>
              <a:defRPr>
                <a:solidFill>
                  <a:srgbClr val="2DC84D"/>
                </a:solidFill>
              </a:defRPr>
            </a:lvl5pPr>
          </a:lstStyle>
          <a:p>
            <a:pPr lvl="0"/>
            <a:r>
              <a:rPr kumimoji="1" lang="zh-CN" altLang="en-US" dirty="0"/>
              <a:t>单击此处编辑母版文本</a:t>
            </a:r>
            <a:endParaRPr kumimoji="1" lang="zh-CN" altLang="en-US" dirty="0"/>
          </a:p>
        </p:txBody>
      </p:sp>
      <p:graphicFrame>
        <p:nvGraphicFramePr>
          <p:cNvPr id="9" name="表格 8"/>
          <p:cNvGraphicFramePr>
            <a:graphicFrameLocks noGrp="1"/>
          </p:cNvGraphicFramePr>
          <p:nvPr userDrawn="1"/>
        </p:nvGraphicFramePr>
        <p:xfrm>
          <a:off x="12394857" y="0"/>
          <a:ext cx="1549743" cy="6858000"/>
        </p:xfrm>
        <a:graphic>
          <a:graphicData uri="http://schemas.openxmlformats.org/drawingml/2006/table">
            <a:tbl>
              <a:tblPr firstRow="1" bandRow="1">
                <a:tableStyleId>{5C22544A-7EE6-4342-B048-85BDC9FD1C3A}</a:tableStyleId>
              </a:tblPr>
              <a:tblGrid>
                <a:gridCol w="1549743"/>
              </a:tblGrid>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106</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56</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Dark</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46A3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45</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77</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Light</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2DC84D"/>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200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marL="0" marR="0" indent="0" algn="l" defTabSz="914400" rtl="0" eaLnBrk="1" fontAlgn="auto" latinLnBrk="0" hangingPunct="1">
                        <a:lnSpc>
                          <a:spcPct val="100000"/>
                        </a:lnSpc>
                        <a:spcBef>
                          <a:spcPts val="0"/>
                        </a:spcBef>
                        <a:spcAft>
                          <a:spcPts val="0"/>
                        </a:spcAft>
                        <a:buClrTx/>
                        <a:buSzTx/>
                        <a:buFontTx/>
                        <a:buNone/>
                        <a:defRPr/>
                      </a:pPr>
                      <a:r>
                        <a:rPr lang="en-US" altLang="zh-CN" sz="1400" b="0" kern="1200" dirty="0">
                          <a:solidFill>
                            <a:schemeClr val="dk1"/>
                          </a:solidFill>
                          <a:effectLst/>
                          <a:latin typeface="OPPOSans R" charset="-122"/>
                          <a:ea typeface="OPPOSans R" charset="-122"/>
                          <a:cs typeface="OPPOSans R" charset="-122"/>
                        </a:rPr>
                        <a:t>Platinum </a:t>
                      </a:r>
                      <a:endParaRPr lang="en-US" altLang="zh-CN" sz="1400" b="0" dirty="0">
                        <a:effectLst/>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ACAC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250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White</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AFAFA"/>
                    </a:solidFill>
                  </a:tcPr>
                </a:tc>
              </a:tr>
            </a:tbl>
          </a:graphicData>
        </a:graphic>
      </p:graphicFrame>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userDrawn="1">
  <p:cSld name="Section Divider A 章节页">
    <p:bg>
      <p:bgPr>
        <a:solidFill>
          <a:srgbClr val="2DC84D"/>
        </a:solidFill>
        <a:effectLst/>
      </p:bgPr>
    </p:bg>
    <p:spTree>
      <p:nvGrpSpPr>
        <p:cNvPr id="1" name=""/>
        <p:cNvGrpSpPr/>
        <p:nvPr/>
      </p:nvGrpSpPr>
      <p:grpSpPr>
        <a:xfrm>
          <a:off x="0" y="0"/>
          <a:ext cx="0" cy="0"/>
          <a:chOff x="0" y="0"/>
          <a:chExt cx="0" cy="0"/>
        </a:xfrm>
      </p:grpSpPr>
      <p:pic>
        <p:nvPicPr>
          <p:cNvPr id="22" name="图像" descr="图像"/>
          <p:cNvPicPr>
            <a:picLocks noChangeAspect="1"/>
          </p:cNvPicPr>
          <p:nvPr/>
        </p:nvPicPr>
        <p:blipFill>
          <a:blip r:embed="rId2"/>
          <a:stretch>
            <a:fillRect/>
          </a:stretch>
        </p:blipFill>
        <p:spPr>
          <a:xfrm>
            <a:off x="366595" y="6479657"/>
            <a:ext cx="667005" cy="158751"/>
          </a:xfrm>
          <a:prstGeom prst="rect">
            <a:avLst/>
          </a:prstGeom>
          <a:ln w="12700">
            <a:miter lim="400000"/>
            <a:headEnd/>
            <a:tailEnd/>
          </a:ln>
        </p:spPr>
      </p:pic>
      <p:sp>
        <p:nvSpPr>
          <p:cNvPr id="5" name="标题 2"/>
          <p:cNvSpPr>
            <a:spLocks noGrp="1"/>
          </p:cNvSpPr>
          <p:nvPr>
            <p:ph type="title" hasCustomPrompt="1"/>
          </p:nvPr>
        </p:nvSpPr>
        <p:spPr>
          <a:xfrm>
            <a:off x="366595" y="347629"/>
            <a:ext cx="11420888" cy="536842"/>
          </a:xfrm>
        </p:spPr>
        <p:txBody>
          <a:bodyPr/>
          <a:lstStyle>
            <a:lvl1pPr>
              <a:defRPr>
                <a:solidFill>
                  <a:srgbClr val="046A38"/>
                </a:solidFill>
              </a:defRPr>
            </a:lvl1pPr>
          </a:lstStyle>
          <a:p>
            <a:r>
              <a:rPr kumimoji="1" lang="zh-CN" altLang="en-US" dirty="0"/>
              <a:t>单击此处编辑母版标题样式 章节标题</a:t>
            </a:r>
            <a:endParaRPr kumimoji="1" lang="zh-CN" altLang="en-US" dirty="0"/>
          </a:p>
        </p:txBody>
      </p:sp>
      <p:sp>
        <p:nvSpPr>
          <p:cNvPr id="6" name="文本占位符 4"/>
          <p:cNvSpPr>
            <a:spLocks noGrp="1"/>
          </p:cNvSpPr>
          <p:nvPr>
            <p:ph type="body" sz="quarter" idx="10" hasCustomPrompt="1"/>
          </p:nvPr>
        </p:nvSpPr>
        <p:spPr>
          <a:xfrm>
            <a:off x="366595" y="1232100"/>
            <a:ext cx="5534358" cy="554171"/>
          </a:xfrm>
          <a:prstGeom prst="rect">
            <a:avLst/>
          </a:prstGeom>
        </p:spPr>
        <p:txBody>
          <a:bodyPr anchor="ctr"/>
          <a:lstStyle>
            <a:lvl1pPr>
              <a:defRPr baseline="0">
                <a:solidFill>
                  <a:srgbClr val="046A38"/>
                </a:solidFill>
                <a:latin typeface="OPPOSans B" charset="-122"/>
                <a:ea typeface="OPPOSans B" charset="-122"/>
                <a:cs typeface="OPPOSans B" charset="-122"/>
              </a:defRPr>
            </a:lvl1pPr>
            <a:lvl2pPr>
              <a:defRPr>
                <a:solidFill>
                  <a:srgbClr val="2DC84D"/>
                </a:solidFill>
              </a:defRPr>
            </a:lvl2pPr>
            <a:lvl3pPr>
              <a:defRPr>
                <a:solidFill>
                  <a:srgbClr val="2DC84D"/>
                </a:solidFill>
              </a:defRPr>
            </a:lvl3pPr>
            <a:lvl4pPr>
              <a:defRPr>
                <a:solidFill>
                  <a:srgbClr val="2DC84D"/>
                </a:solidFill>
              </a:defRPr>
            </a:lvl4pPr>
            <a:lvl5pPr>
              <a:defRPr>
                <a:solidFill>
                  <a:srgbClr val="2DC84D"/>
                </a:solidFill>
              </a:defRPr>
            </a:lvl5pPr>
          </a:lstStyle>
          <a:p>
            <a:pPr lvl="0"/>
            <a:r>
              <a:rPr kumimoji="1" lang="zh-CN" altLang="en-US" dirty="0"/>
              <a:t>单击此处编辑母版文本样式 二级标题</a:t>
            </a:r>
            <a:endParaRPr kumimoji="1" lang="zh-CN" altLang="en-US" dirty="0"/>
          </a:p>
        </p:txBody>
      </p:sp>
      <p:graphicFrame>
        <p:nvGraphicFramePr>
          <p:cNvPr id="7" name="表格 6"/>
          <p:cNvGraphicFramePr>
            <a:graphicFrameLocks noGrp="1"/>
          </p:cNvGraphicFramePr>
          <p:nvPr userDrawn="1"/>
        </p:nvGraphicFramePr>
        <p:xfrm>
          <a:off x="12394857" y="0"/>
          <a:ext cx="1549743" cy="6858000"/>
        </p:xfrm>
        <a:graphic>
          <a:graphicData uri="http://schemas.openxmlformats.org/drawingml/2006/table">
            <a:tbl>
              <a:tblPr firstRow="1" bandRow="1">
                <a:tableStyleId>{5C22544A-7EE6-4342-B048-85BDC9FD1C3A}</a:tableStyleId>
              </a:tblPr>
              <a:tblGrid>
                <a:gridCol w="1549743"/>
              </a:tblGrid>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106</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56</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Dark</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46A3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45</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77</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Light</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2DC84D"/>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200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marL="0" marR="0" indent="0" algn="l" defTabSz="914400" rtl="0" eaLnBrk="1" fontAlgn="auto" latinLnBrk="0" hangingPunct="1">
                        <a:lnSpc>
                          <a:spcPct val="100000"/>
                        </a:lnSpc>
                        <a:spcBef>
                          <a:spcPts val="0"/>
                        </a:spcBef>
                        <a:spcAft>
                          <a:spcPts val="0"/>
                        </a:spcAft>
                        <a:buClrTx/>
                        <a:buSzTx/>
                        <a:buFontTx/>
                        <a:buNone/>
                        <a:defRPr/>
                      </a:pPr>
                      <a:r>
                        <a:rPr lang="en-US" altLang="zh-CN" sz="1400" b="0" kern="1200" dirty="0">
                          <a:solidFill>
                            <a:schemeClr val="dk1"/>
                          </a:solidFill>
                          <a:effectLst/>
                          <a:latin typeface="OPPOSans R" charset="-122"/>
                          <a:ea typeface="OPPOSans R" charset="-122"/>
                          <a:cs typeface="OPPOSans R" charset="-122"/>
                        </a:rPr>
                        <a:t>Platinum </a:t>
                      </a:r>
                      <a:endParaRPr lang="en-US" altLang="zh-CN" sz="1400" b="0" dirty="0">
                        <a:effectLst/>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ACAC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250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White</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AFAFA"/>
                    </a:solidFill>
                  </a:tcPr>
                </a:tc>
              </a:tr>
            </a:tbl>
          </a:graphicData>
        </a:graphic>
      </p:graphicFrame>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showMasterSp="0" userDrawn="1">
  <p:cSld name="1_Content Page D 图+文本">
    <p:spTree>
      <p:nvGrpSpPr>
        <p:cNvPr id="1" name=""/>
        <p:cNvGrpSpPr/>
        <p:nvPr/>
      </p:nvGrpSpPr>
      <p:grpSpPr>
        <a:xfrm>
          <a:off x="0" y="0"/>
          <a:ext cx="0" cy="0"/>
          <a:chOff x="0" y="0"/>
          <a:chExt cx="0" cy="0"/>
        </a:xfrm>
      </p:grpSpPr>
      <p:sp>
        <p:nvSpPr>
          <p:cNvPr id="3" name="图片占位符 2"/>
          <p:cNvSpPr>
            <a:spLocks noGrp="1"/>
          </p:cNvSpPr>
          <p:nvPr>
            <p:ph type="pic" sz="quarter" idx="10"/>
          </p:nvPr>
        </p:nvSpPr>
        <p:spPr>
          <a:xfrm>
            <a:off x="-1" y="0"/>
            <a:ext cx="12211787" cy="6858000"/>
          </a:xfrm>
          <a:prstGeom prst="rect">
            <a:avLst/>
          </a:prstGeom>
        </p:spPr>
        <p:txBody>
          <a:bodyPr/>
          <a:lstStyle/>
          <a:p>
            <a:endParaRPr kumimoji="1" lang="zh-CN" altLang="en-US"/>
          </a:p>
        </p:txBody>
      </p:sp>
      <p:sp>
        <p:nvSpPr>
          <p:cNvPr id="96" name="线条"/>
          <p:cNvSpPr/>
          <p:nvPr/>
        </p:nvSpPr>
        <p:spPr>
          <a:xfrm>
            <a:off x="47859" y="11084"/>
            <a:ext cx="12251201" cy="6846917"/>
          </a:xfrm>
          <a:prstGeom prst="line">
            <a:avLst/>
          </a:prstGeom>
          <a:ln w="6350">
            <a:solidFill>
              <a:srgbClr val="FFFFFF"/>
            </a:solidFill>
            <a:miter lim="400000"/>
          </a:ln>
        </p:spPr>
        <p:txBody>
          <a:bodyPr lIns="0" tIns="0" rIns="0" bIns="0" anchor="ctr"/>
          <a:lstStyle/>
          <a:p>
            <a:pPr algn="ctr" defTabSz="412750">
              <a:defRPr sz="3200" b="0">
                <a:solidFill>
                  <a:srgbClr val="FFFFFF"/>
                </a:solidFill>
                <a:latin typeface="+mn-lt"/>
                <a:ea typeface="+mn-ea"/>
                <a:cs typeface="+mn-cs"/>
                <a:sym typeface="Helvetica Neue Medium"/>
              </a:defRPr>
            </a:pPr>
            <a:endParaRPr sz="1600">
              <a:solidFill>
                <a:srgbClr val="FFFFFF"/>
              </a:solidFill>
              <a:sym typeface="Helvetica Neue Medium"/>
            </a:endParaRPr>
          </a:p>
        </p:txBody>
      </p:sp>
      <p:sp>
        <p:nvSpPr>
          <p:cNvPr id="97" name="线条"/>
          <p:cNvSpPr/>
          <p:nvPr/>
        </p:nvSpPr>
        <p:spPr>
          <a:xfrm flipH="1">
            <a:off x="-65324" y="51957"/>
            <a:ext cx="12257094" cy="6846900"/>
          </a:xfrm>
          <a:prstGeom prst="line">
            <a:avLst/>
          </a:prstGeom>
          <a:ln w="6350">
            <a:solidFill>
              <a:srgbClr val="FFFFFF"/>
            </a:solidFill>
            <a:miter lim="400000"/>
          </a:ln>
        </p:spPr>
        <p:txBody>
          <a:bodyPr lIns="0" tIns="0" rIns="0" bIns="0" anchor="ctr"/>
          <a:lstStyle/>
          <a:p>
            <a:pPr algn="ctr" defTabSz="412750">
              <a:defRPr sz="3200" b="0">
                <a:solidFill>
                  <a:srgbClr val="FFFFFF"/>
                </a:solidFill>
                <a:latin typeface="+mn-lt"/>
                <a:ea typeface="+mn-ea"/>
                <a:cs typeface="+mn-cs"/>
                <a:sym typeface="Helvetica Neue Medium"/>
              </a:defRPr>
            </a:pPr>
            <a:endParaRPr sz="1600">
              <a:solidFill>
                <a:srgbClr val="FFFFFF"/>
              </a:solidFill>
              <a:sym typeface="Helvetica Neue Medium"/>
            </a:endParaRPr>
          </a:p>
        </p:txBody>
      </p:sp>
      <p:graphicFrame>
        <p:nvGraphicFramePr>
          <p:cNvPr id="8" name="表格 7"/>
          <p:cNvGraphicFramePr>
            <a:graphicFrameLocks noGrp="1"/>
          </p:cNvGraphicFramePr>
          <p:nvPr userDrawn="1"/>
        </p:nvGraphicFramePr>
        <p:xfrm>
          <a:off x="12394857" y="0"/>
          <a:ext cx="1549743" cy="6858000"/>
        </p:xfrm>
        <a:graphic>
          <a:graphicData uri="http://schemas.openxmlformats.org/drawingml/2006/table">
            <a:tbl>
              <a:tblPr firstRow="1" bandRow="1">
                <a:tableStyleId>{5C22544A-7EE6-4342-B048-85BDC9FD1C3A}</a:tableStyleId>
              </a:tblPr>
              <a:tblGrid>
                <a:gridCol w="1549743"/>
              </a:tblGrid>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106</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56</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Dark</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46A3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45</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77</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Light</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2DC84D"/>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200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marL="0" marR="0" indent="0" algn="l" defTabSz="914400" rtl="0" eaLnBrk="1" fontAlgn="auto" latinLnBrk="0" hangingPunct="1">
                        <a:lnSpc>
                          <a:spcPct val="100000"/>
                        </a:lnSpc>
                        <a:spcBef>
                          <a:spcPts val="0"/>
                        </a:spcBef>
                        <a:spcAft>
                          <a:spcPts val="0"/>
                        </a:spcAft>
                        <a:buClrTx/>
                        <a:buSzTx/>
                        <a:buFontTx/>
                        <a:buNone/>
                        <a:defRPr/>
                      </a:pPr>
                      <a:r>
                        <a:rPr lang="en-US" altLang="zh-CN" sz="1400" b="0" kern="1200" dirty="0">
                          <a:solidFill>
                            <a:schemeClr val="dk1"/>
                          </a:solidFill>
                          <a:effectLst/>
                          <a:latin typeface="OPPOSans R" charset="-122"/>
                          <a:ea typeface="OPPOSans R" charset="-122"/>
                          <a:cs typeface="OPPOSans R" charset="-122"/>
                        </a:rPr>
                        <a:t>Platinum </a:t>
                      </a:r>
                      <a:endParaRPr lang="en-US" altLang="zh-CN" sz="1400" b="0" dirty="0">
                        <a:effectLst/>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ACAC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250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White</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AFAFA"/>
                    </a:solidFill>
                  </a:tcPr>
                </a:tc>
              </a:tr>
            </a:tbl>
          </a:graphicData>
        </a:graphic>
      </p:graphicFrame>
      <p:sp>
        <p:nvSpPr>
          <p:cNvPr id="6" name="内容占位符 5"/>
          <p:cNvSpPr>
            <a:spLocks noGrp="1"/>
          </p:cNvSpPr>
          <p:nvPr>
            <p:ph sz="quarter" idx="11"/>
          </p:nvPr>
        </p:nvSpPr>
        <p:spPr>
          <a:xfrm>
            <a:off x="388144" y="1712119"/>
            <a:ext cx="4694219" cy="4599781"/>
          </a:xfrm>
        </p:spPr>
        <p:txBody>
          <a:bodyPr/>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endParaRPr kumimoji="1" lang="zh-CN" altLang="en-US"/>
          </a:p>
        </p:txBody>
      </p:sp>
      <p:sp>
        <p:nvSpPr>
          <p:cNvPr id="5" name="表格占位符 4"/>
          <p:cNvSpPr>
            <a:spLocks noGrp="1"/>
          </p:cNvSpPr>
          <p:nvPr>
            <p:ph type="tbl" sz="quarter" idx="10"/>
          </p:nvPr>
        </p:nvSpPr>
        <p:spPr>
          <a:xfrm>
            <a:off x="388144" y="1400175"/>
            <a:ext cx="11421269" cy="4614863"/>
          </a:xfrm>
        </p:spPr>
        <p:txBody>
          <a:bodyPr/>
          <a:lstStyle/>
          <a:p>
            <a:endParaRPr kumimoji="1" lang="zh-CN" alt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lvl1pPr>
              <a:defRPr sz="2400" b="1"/>
            </a:lvl1pPr>
          </a:lstStyle>
          <a:p>
            <a:r>
              <a:rPr lang="zh-CN" altLang="en-US" dirty="0"/>
              <a:t>单击此处编辑母版标题样式</a:t>
            </a:r>
            <a:endParaRPr lang="zh-CN" altLang="en-US" dirty="0"/>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1"/>
            <a:ext cx="2743200" cy="365125"/>
          </a:xfrm>
          <a:prstGeom prst="rect">
            <a:avLst/>
          </a:prstGeom>
        </p:spPr>
        <p:txBody>
          <a:bodyPr/>
          <a:lstStyle/>
          <a:p>
            <a:pPr algn="ctr" defTabSz="412750"/>
            <a:fld id="{82F288E0-7875-42C4-84C8-98DBBD3BF4D2}" type="datetimeFigureOut">
              <a:rPr lang="zh-CN" altLang="en-US" sz="1500" b="1" smtClean="0">
                <a:latin typeface="Helvetica Neue"/>
                <a:sym typeface="Helvetica Neue"/>
              </a:rPr>
            </a:fld>
            <a:endParaRPr lang="zh-CN" altLang="en-US" sz="1500" b="1">
              <a:latin typeface="Helvetica Neue"/>
              <a:sym typeface="Helvetica Neue"/>
            </a:endParaRPr>
          </a:p>
        </p:txBody>
      </p:sp>
      <p:sp>
        <p:nvSpPr>
          <p:cNvPr id="5" name="页脚占位符 4"/>
          <p:cNvSpPr>
            <a:spLocks noGrp="1"/>
          </p:cNvSpPr>
          <p:nvPr>
            <p:ph type="ftr" sz="quarter" idx="11"/>
          </p:nvPr>
        </p:nvSpPr>
        <p:spPr>
          <a:xfrm>
            <a:off x="4038600" y="6356351"/>
            <a:ext cx="4114800" cy="365125"/>
          </a:xfrm>
          <a:prstGeom prst="rect">
            <a:avLst/>
          </a:prstGeom>
        </p:spPr>
        <p:txBody>
          <a:bodyPr/>
          <a:lstStyle/>
          <a:p>
            <a:pPr algn="ctr" defTabSz="412750"/>
            <a:endParaRPr lang="zh-CN" altLang="en-US" sz="1500" b="1">
              <a:latin typeface="Helvetica Neue"/>
              <a:sym typeface="Helvetica Neue"/>
            </a:endParaRPr>
          </a:p>
        </p:txBody>
      </p:sp>
      <p:sp>
        <p:nvSpPr>
          <p:cNvPr id="6" name="灯片编号占位符 5"/>
          <p:cNvSpPr>
            <a:spLocks noGrp="1"/>
          </p:cNvSpPr>
          <p:nvPr>
            <p:ph type="sldNum" sz="quarter" idx="12"/>
          </p:nvPr>
        </p:nvSpPr>
        <p:spPr>
          <a:xfrm>
            <a:off x="8610600" y="6356351"/>
            <a:ext cx="2743200" cy="365125"/>
          </a:xfrm>
          <a:prstGeom prst="rect">
            <a:avLst/>
          </a:prstGeom>
        </p:spPr>
        <p:txBody>
          <a:bodyPr/>
          <a:lstStyle/>
          <a:p>
            <a:pPr algn="ctr" defTabSz="412750"/>
            <a:fld id="{7D9BB5D0-35E4-459D-AEF3-FE4D7C45CC19}" type="slidenum">
              <a:rPr lang="zh-CN" altLang="en-US" sz="1500" b="1" smtClean="0">
                <a:latin typeface="Helvetica Neue"/>
                <a:sym typeface="Helvetica Neue"/>
              </a:rPr>
            </a:fld>
            <a:endParaRPr lang="zh-CN" altLang="en-US" sz="1500" b="1">
              <a:latin typeface="Helvetica Neue"/>
              <a:sym typeface="Helvetica Neue"/>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4_Custom Layout">
    <p:bg>
      <p:bgPr>
        <a:solidFill>
          <a:schemeClr val="tx1"/>
        </a:solidFill>
        <a:effectLst/>
      </p:bgPr>
    </p:bg>
    <p:spTree>
      <p:nvGrpSpPr>
        <p:cNvPr id="1" name=""/>
        <p:cNvGrpSpPr/>
        <p:nvPr/>
      </p:nvGrpSpPr>
      <p:grpSpPr>
        <a:xfrm>
          <a:off x="0" y="0"/>
          <a:ext cx="0" cy="0"/>
          <a:chOff x="0" y="0"/>
          <a:chExt cx="0" cy="0"/>
        </a:xfrm>
      </p:grpSpPr>
      <p:sp>
        <p:nvSpPr>
          <p:cNvPr id="4" name="Text Placeholder 7"/>
          <p:cNvSpPr>
            <a:spLocks noGrp="1"/>
          </p:cNvSpPr>
          <p:nvPr>
            <p:ph type="body" sz="quarter" idx="10"/>
          </p:nvPr>
        </p:nvSpPr>
        <p:spPr>
          <a:xfrm>
            <a:off x="409576" y="500043"/>
            <a:ext cx="8896351" cy="660400"/>
          </a:xfrm>
          <a:prstGeom prst="rect">
            <a:avLst/>
          </a:prstGeom>
        </p:spPr>
        <p:txBody>
          <a:bodyPr anchor="ctr">
            <a:normAutofit/>
          </a:bodyPr>
          <a:lstStyle>
            <a:lvl1pPr marL="0" indent="0">
              <a:buNone/>
              <a:defRPr sz="2665">
                <a:solidFill>
                  <a:schemeClr val="bg1"/>
                </a:solidFill>
                <a:latin typeface="微软雅黑" panose="020B0503020204020204" charset="-122"/>
                <a:ea typeface="微软雅黑" panose="020B0503020204020204" charset="-122"/>
                <a:cs typeface="微软雅黑" panose="020B0503020204020204" charset="-122"/>
              </a:defRPr>
            </a:lvl1pPr>
          </a:lstStyle>
          <a:p>
            <a:pPr lvl="0"/>
            <a:endParaRPr lang="zh-CN" altLang="en-US" dirty="0"/>
          </a:p>
        </p:txBody>
      </p:sp>
      <p:sp>
        <p:nvSpPr>
          <p:cNvPr id="10" name="TextBox 11"/>
          <p:cNvSpPr txBox="1"/>
          <p:nvPr userDrawn="1"/>
        </p:nvSpPr>
        <p:spPr>
          <a:xfrm>
            <a:off x="11290934" y="6538726"/>
            <a:ext cx="808163" cy="261610"/>
          </a:xfrm>
          <a:prstGeom prst="rect">
            <a:avLst/>
          </a:prstGeom>
          <a:noFill/>
        </p:spPr>
        <p:txBody>
          <a:bodyPr wrap="square" rtlCol="0">
            <a:spAutoFit/>
          </a:bodyPr>
          <a:lstStyle/>
          <a:p>
            <a:pPr algn="r" defTabSz="457200" hangingPunct="1">
              <a:defRPr/>
            </a:pPr>
            <a:fld id="{9380A3BF-C42B-5B4A-8FD1-FDF44958D935}" type="slidenum">
              <a:rPr lang="en-US" sz="1100" kern="1200" smtClean="0">
                <a:solidFill>
                  <a:srgbClr val="FFFFFF">
                    <a:lumMod val="65000"/>
                  </a:srgbClr>
                </a:solidFill>
                <a:latin typeface="Arial" panose="020B0604020202020204"/>
                <a:sym typeface="Helvetica Neue"/>
              </a:rPr>
            </a:fld>
            <a:endParaRPr lang="en-US" sz="1500" kern="1200">
              <a:solidFill>
                <a:srgbClr val="FFFFFF">
                  <a:lumMod val="65000"/>
                </a:srgbClr>
              </a:solidFill>
              <a:latin typeface="Arial" panose="020B0604020202020204"/>
              <a:sym typeface="Helvetica Neue"/>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x">
  <p:cSld name="标题与项目符号">
    <p:spTree>
      <p:nvGrpSpPr>
        <p:cNvPr id="1" name=""/>
        <p:cNvGrpSpPr/>
        <p:nvPr/>
      </p:nvGrpSpPr>
      <p:grpSpPr>
        <a:xfrm>
          <a:off x="0" y="0"/>
          <a:ext cx="0" cy="0"/>
          <a:chOff x="0" y="0"/>
          <a:chExt cx="0" cy="0"/>
        </a:xfrm>
      </p:grpSpPr>
      <p:sp>
        <p:nvSpPr>
          <p:cNvPr id="56" name="标题文本"/>
          <p:cNvSpPr txBox="1">
            <a:spLocks noGrp="1"/>
          </p:cNvSpPr>
          <p:nvPr>
            <p:ph type="title" hasCustomPrompt="1"/>
          </p:nvPr>
        </p:nvSpPr>
        <p:spPr>
          <a:prstGeom prst="rect">
            <a:avLst/>
          </a:prstGeom>
        </p:spPr>
        <p:txBody>
          <a:bodyPr/>
          <a:lstStyle/>
          <a:p>
            <a:r>
              <a:t>标题文本</a:t>
            </a:r>
          </a:p>
        </p:txBody>
      </p:sp>
      <p:sp>
        <p:nvSpPr>
          <p:cNvPr id="57" name="正文级别 1…"/>
          <p:cNvSpPr txBox="1">
            <a:spLocks noGrp="1"/>
          </p:cNvSpPr>
          <p:nvPr>
            <p:ph type="body" idx="1" hasCustomPrompt="1"/>
          </p:nvPr>
        </p:nvSpPr>
        <p:spPr>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58" name="幻灯片编号"/>
          <p:cNvSpPr txBox="1">
            <a:spLocks noGrp="1"/>
          </p:cNvSpPr>
          <p:nvPr>
            <p:ph type="sldNum" sz="quarter" idx="2"/>
          </p:nvPr>
        </p:nvSpPr>
        <p:spPr>
          <a:prstGeom prst="rect">
            <a:avLst/>
          </a:prstGeom>
        </p:spPr>
        <p:txBody>
          <a:bodyPr/>
          <a:lstStyle/>
          <a:p>
            <a:pPr algn="ctr" defTabSz="412750"/>
            <a:fld id="{86CB4B4D-7CA3-9044-876B-883B54F8677D}" type="slidenum">
              <a:rPr lang="en-US" altLang="zh-CN" sz="1500" b="1" smtClean="0">
                <a:latin typeface="Helvetica Neue"/>
                <a:sym typeface="Helvetica Neue"/>
              </a:rPr>
            </a:fld>
            <a:endParaRPr lang="zh-CN" altLang="en-US" sz="1500" b="1">
              <a:latin typeface="Helvetica Neue"/>
              <a:sym typeface="Helvetica Neue"/>
            </a:endParaRPr>
          </a:p>
        </p:txBody>
      </p:sp>
    </p:spTree>
  </p:cSld>
  <p:clrMapOvr>
    <a:masterClrMapping/>
  </p:clrMapOvr>
  <p:transition spd="med"/>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pPr algn="ctr" defTabSz="412750"/>
            <a:fld id="{B37640F8-8F29-4804-84D5-762387F14F47}" type="datetimeFigureOut">
              <a:rPr lang="zh-CN" altLang="en-US" sz="1500" b="1" smtClean="0">
                <a:latin typeface="Helvetica Neue"/>
                <a:sym typeface="Helvetica Neue"/>
              </a:rPr>
            </a:fld>
            <a:endParaRPr lang="zh-CN" altLang="en-US" sz="1500" b="1" dirty="0">
              <a:latin typeface="Helvetica Neue"/>
              <a:sym typeface="Helvetica Neue"/>
            </a:endParaRPr>
          </a:p>
        </p:txBody>
      </p:sp>
      <p:sp>
        <p:nvSpPr>
          <p:cNvPr id="5" name="页脚占位符 4"/>
          <p:cNvSpPr>
            <a:spLocks noGrp="1"/>
          </p:cNvSpPr>
          <p:nvPr>
            <p:ph type="ftr" sz="quarter" idx="11"/>
          </p:nvPr>
        </p:nvSpPr>
        <p:spPr/>
        <p:txBody>
          <a:bodyPr/>
          <a:lstStyle/>
          <a:p>
            <a:pPr algn="ctr" defTabSz="412750"/>
            <a:endParaRPr lang="zh-CN" altLang="en-US" sz="1500" b="1">
              <a:latin typeface="Helvetica Neue"/>
              <a:sym typeface="Helvetica Neue"/>
            </a:endParaRPr>
          </a:p>
        </p:txBody>
      </p:sp>
      <p:sp>
        <p:nvSpPr>
          <p:cNvPr id="6" name="灯片编号占位符 5"/>
          <p:cNvSpPr>
            <a:spLocks noGrp="1"/>
          </p:cNvSpPr>
          <p:nvPr>
            <p:ph type="sldNum" sz="quarter" idx="12"/>
          </p:nvPr>
        </p:nvSpPr>
        <p:spPr/>
        <p:txBody>
          <a:bodyPr/>
          <a:lstStyle/>
          <a:p>
            <a:pPr algn="ctr" defTabSz="412750"/>
            <a:fld id="{3A161B35-4D0B-4F36-8AC3-DABEC0F67B96}" type="slidenum">
              <a:rPr lang="zh-CN" altLang="en-US" sz="1500" b="1" smtClean="0">
                <a:latin typeface="Helvetica Neue"/>
                <a:sym typeface="Helvetica Neue"/>
              </a:rPr>
            </a:fld>
            <a:endParaRPr lang="zh-CN" altLang="en-US" sz="1500" b="1" dirty="0">
              <a:latin typeface="Helvetica Neue"/>
              <a:sym typeface="Helvetica Neue"/>
            </a:endParaRP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3" Type="http://schemas.openxmlformats.org/officeDocument/2006/relationships/theme" Target="../theme/theme1.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slideLayout" Target="../slideLayouts/slideLayout30.xml"/><Relationship Id="rId7" Type="http://schemas.openxmlformats.org/officeDocument/2006/relationships/slideLayout" Target="../slideLayouts/slideLayout29.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3" Type="http://schemas.openxmlformats.org/officeDocument/2006/relationships/slideLayout" Target="../slideLayouts/slideLayout25.xml"/><Relationship Id="rId2" Type="http://schemas.openxmlformats.org/officeDocument/2006/relationships/slideLayout" Target="../slideLayouts/slideLayout24.xml"/><Relationship Id="rId10" Type="http://schemas.openxmlformats.org/officeDocument/2006/relationships/theme" Target="../theme/theme2.xml"/><Relationship Id="rId1"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9.xml"/><Relationship Id="rId8" Type="http://schemas.openxmlformats.org/officeDocument/2006/relationships/slideLayout" Target="../slideLayouts/slideLayout38.xml"/><Relationship Id="rId7" Type="http://schemas.openxmlformats.org/officeDocument/2006/relationships/slideLayout" Target="../slideLayouts/slideLayout37.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3" Type="http://schemas.openxmlformats.org/officeDocument/2006/relationships/slideLayout" Target="../slideLayouts/slideLayout33.xml"/><Relationship Id="rId27" Type="http://schemas.openxmlformats.org/officeDocument/2006/relationships/theme" Target="../theme/theme3.xml"/><Relationship Id="rId26" Type="http://schemas.openxmlformats.org/officeDocument/2006/relationships/slideLayout" Target="../slideLayouts/slideLayout56.xml"/><Relationship Id="rId25" Type="http://schemas.openxmlformats.org/officeDocument/2006/relationships/slideLayout" Target="../slideLayouts/slideLayout55.xml"/><Relationship Id="rId24" Type="http://schemas.openxmlformats.org/officeDocument/2006/relationships/slideLayout" Target="../slideLayouts/slideLayout54.xml"/><Relationship Id="rId23" Type="http://schemas.openxmlformats.org/officeDocument/2006/relationships/slideLayout" Target="../slideLayouts/slideLayout53.xml"/><Relationship Id="rId22" Type="http://schemas.openxmlformats.org/officeDocument/2006/relationships/slideLayout" Target="../slideLayouts/slideLayout52.xml"/><Relationship Id="rId21" Type="http://schemas.openxmlformats.org/officeDocument/2006/relationships/slideLayout" Target="../slideLayouts/slideLayout51.xml"/><Relationship Id="rId20" Type="http://schemas.openxmlformats.org/officeDocument/2006/relationships/slideLayout" Target="../slideLayouts/slideLayout50.xml"/><Relationship Id="rId2" Type="http://schemas.openxmlformats.org/officeDocument/2006/relationships/slideLayout" Target="../slideLayouts/slideLayout32.xml"/><Relationship Id="rId19" Type="http://schemas.openxmlformats.org/officeDocument/2006/relationships/slideLayout" Target="../slideLayouts/slideLayout49.xml"/><Relationship Id="rId18" Type="http://schemas.openxmlformats.org/officeDocument/2006/relationships/slideLayout" Target="../slideLayouts/slideLayout48.xml"/><Relationship Id="rId17" Type="http://schemas.openxmlformats.org/officeDocument/2006/relationships/slideLayout" Target="../slideLayouts/slideLayout47.xml"/><Relationship Id="rId16" Type="http://schemas.openxmlformats.org/officeDocument/2006/relationships/slideLayout" Target="../slideLayouts/slideLayout46.xml"/><Relationship Id="rId15" Type="http://schemas.openxmlformats.org/officeDocument/2006/relationships/slideLayout" Target="../slideLayouts/slideLayout45.xml"/><Relationship Id="rId14" Type="http://schemas.openxmlformats.org/officeDocument/2006/relationships/slideLayout" Target="../slideLayouts/slideLayout44.xml"/><Relationship Id="rId13" Type="http://schemas.openxmlformats.org/officeDocument/2006/relationships/slideLayout" Target="../slideLayouts/slideLayout43.xml"/><Relationship Id="rId12" Type="http://schemas.openxmlformats.org/officeDocument/2006/relationships/slideLayout" Target="../slideLayouts/slideLayout42.xml"/><Relationship Id="rId11" Type="http://schemas.openxmlformats.org/officeDocument/2006/relationships/slideLayout" Target="../slideLayouts/slideLayout41.xml"/><Relationship Id="rId10" Type="http://schemas.openxmlformats.org/officeDocument/2006/relationships/slideLayout" Target="../slideLayouts/slideLayout40.xml"/><Relationship Id="rId1"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slideLayout" Target="../slideLayouts/slideLayout64.xml"/><Relationship Id="rId7" Type="http://schemas.openxmlformats.org/officeDocument/2006/relationships/slideLayout" Target="../slideLayouts/slideLayout63.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3" Type="http://schemas.openxmlformats.org/officeDocument/2006/relationships/slideLayout" Target="../slideLayouts/slideLayout59.xml"/><Relationship Id="rId2" Type="http://schemas.openxmlformats.org/officeDocument/2006/relationships/slideLayout" Target="../slideLayouts/slideLayout58.xml"/><Relationship Id="rId10" Type="http://schemas.openxmlformats.org/officeDocument/2006/relationships/theme" Target="../theme/theme4.xml"/><Relationship Id="rId1"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幻灯片编号"/>
          <p:cNvSpPr txBox="1"/>
          <p:nvPr userDrawn="1"/>
        </p:nvSpPr>
        <p:spPr>
          <a:xfrm>
            <a:off x="8763000" y="6508750"/>
            <a:ext cx="335866" cy="333088"/>
          </a:xfrm>
          <a:prstGeom prst="rect">
            <a:avLst/>
          </a:prstGeom>
          <a:ln w="12700">
            <a:miter lim="400000"/>
          </a:ln>
        </p:spPr>
        <p:txBody>
          <a:bodyPr wrap="none"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1pPr>
            <a:lvl2pPr marL="0" marR="0" indent="4572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2pPr>
            <a:lvl3pPr marL="0" marR="0" indent="9144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3pPr>
            <a:lvl4pPr marL="0" marR="0" indent="13716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4pPr>
            <a:lvl5pPr marL="0" marR="0" indent="18288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5pPr>
            <a:lvl6pPr marL="0" marR="0" indent="22860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6pPr>
            <a:lvl7pPr marL="0" marR="0" indent="27432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7pPr>
            <a:lvl8pPr marL="0" marR="0" indent="32004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8pPr>
            <a:lvl9pPr marL="0" marR="0" indent="36576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lvl9pPr>
          </a:lstStyle>
          <a:p>
            <a:fld id="{86CB4B4D-7CA3-9044-876B-883B54F8677D}" type="slidenum">
              <a:rPr lang="en-US" altLang="zh-CN" smtClean="0"/>
            </a:fld>
            <a:endParaRPr lang="en-US" altLang="zh-C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Lst>
  <p:transition spd="med"/>
  <p:txStyles>
    <p:titleStyle>
      <a:lvl1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1pPr>
      <a:lvl2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2pPr>
      <a:lvl3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3pPr>
      <a:lvl4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4pPr>
      <a:lvl5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5pPr>
      <a:lvl6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6pPr>
      <a:lvl7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7pPr>
      <a:lvl8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8pPr>
      <a:lvl9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9pPr>
    </p:titleStyle>
    <p:bodyStyle>
      <a:lvl1pPr marL="228600" marR="0" indent="-228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1pPr>
      <a:lvl2pPr marL="723900" marR="0" indent="-2667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2pPr>
      <a:lvl3pPr marL="1234440" marR="0" indent="-32004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3pPr>
      <a:lvl4pPr marL="17272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4pPr>
      <a:lvl5pPr marL="21844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5pPr>
      <a:lvl6pPr marL="26416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6pPr>
      <a:lvl7pPr marL="30988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7pPr>
      <a:lvl8pPr marL="35560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8pPr>
      <a:lvl9pPr marL="40132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9pPr>
    </p:bodyStyle>
    <p:otherStyle>
      <a:lvl1pPr marL="0" marR="0" indent="0" algn="l" defTabSz="914400" rtl="0" latinLnBrk="0">
        <a:lnSpc>
          <a:spcPct val="100000"/>
        </a:lnSpc>
        <a:spcBef>
          <a:spcPts val="0"/>
        </a:spcBef>
        <a:spcAft>
          <a:spcPts val="0"/>
        </a:spcAft>
        <a:buClrTx/>
        <a:buSzTx/>
        <a:buFontTx/>
        <a:buNone/>
        <a:defRPr sz="1800" b="0" i="0" u="none" strike="noStrike" cap="none" spc="0" baseline="0">
          <a:solidFill>
            <a:schemeClr val="tx1"/>
          </a:solidFill>
          <a:uFillTx/>
          <a:latin typeface="+mn-lt"/>
          <a:ea typeface="+mn-ea"/>
          <a:cs typeface="+mn-cs"/>
          <a:sym typeface="Calibri" panose="020F0502020204030204"/>
        </a:defRPr>
      </a:lvl1pPr>
      <a:lvl2pPr marL="0" marR="0" indent="457200" algn="l" defTabSz="914400" rtl="0" latinLnBrk="0">
        <a:lnSpc>
          <a:spcPct val="100000"/>
        </a:lnSpc>
        <a:spcBef>
          <a:spcPts val="0"/>
        </a:spcBef>
        <a:spcAft>
          <a:spcPts val="0"/>
        </a:spcAft>
        <a:buClrTx/>
        <a:buSzTx/>
        <a:buFontTx/>
        <a:buNone/>
        <a:defRPr sz="1800" b="0" i="0" u="none" strike="noStrike" cap="none" spc="0" baseline="0">
          <a:solidFill>
            <a:schemeClr val="tx1"/>
          </a:solidFill>
          <a:uFillTx/>
          <a:latin typeface="+mn-lt"/>
          <a:ea typeface="+mn-ea"/>
          <a:cs typeface="+mn-cs"/>
          <a:sym typeface="Calibri" panose="020F0502020204030204"/>
        </a:defRPr>
      </a:lvl2pPr>
      <a:lvl3pPr marL="0" marR="0" indent="914400" algn="l" defTabSz="914400" rtl="0" latinLnBrk="0">
        <a:lnSpc>
          <a:spcPct val="100000"/>
        </a:lnSpc>
        <a:spcBef>
          <a:spcPts val="0"/>
        </a:spcBef>
        <a:spcAft>
          <a:spcPts val="0"/>
        </a:spcAft>
        <a:buClrTx/>
        <a:buSzTx/>
        <a:buFontTx/>
        <a:buNone/>
        <a:defRPr sz="1800" b="0" i="0" u="none" strike="noStrike" cap="none" spc="0" baseline="0">
          <a:solidFill>
            <a:schemeClr val="tx1"/>
          </a:solidFill>
          <a:uFillTx/>
          <a:latin typeface="+mn-lt"/>
          <a:ea typeface="+mn-ea"/>
          <a:cs typeface="+mn-cs"/>
          <a:sym typeface="Calibri" panose="020F0502020204030204"/>
        </a:defRPr>
      </a:lvl3pPr>
      <a:lvl4pPr marL="0" marR="0" indent="1371600" algn="l" defTabSz="914400" rtl="0" latinLnBrk="0">
        <a:lnSpc>
          <a:spcPct val="100000"/>
        </a:lnSpc>
        <a:spcBef>
          <a:spcPts val="0"/>
        </a:spcBef>
        <a:spcAft>
          <a:spcPts val="0"/>
        </a:spcAft>
        <a:buClrTx/>
        <a:buSzTx/>
        <a:buFontTx/>
        <a:buNone/>
        <a:defRPr sz="1800" b="0" i="0" u="none" strike="noStrike" cap="none" spc="0" baseline="0">
          <a:solidFill>
            <a:schemeClr val="tx1"/>
          </a:solidFill>
          <a:uFillTx/>
          <a:latin typeface="+mn-lt"/>
          <a:ea typeface="+mn-ea"/>
          <a:cs typeface="+mn-cs"/>
          <a:sym typeface="Calibri" panose="020F0502020204030204"/>
        </a:defRPr>
      </a:lvl4pPr>
      <a:lvl5pPr marL="0" marR="0" indent="1828800" algn="l" defTabSz="914400" rtl="0" latinLnBrk="0">
        <a:lnSpc>
          <a:spcPct val="100000"/>
        </a:lnSpc>
        <a:spcBef>
          <a:spcPts val="0"/>
        </a:spcBef>
        <a:spcAft>
          <a:spcPts val="0"/>
        </a:spcAft>
        <a:buClrTx/>
        <a:buSzTx/>
        <a:buFontTx/>
        <a:buNone/>
        <a:defRPr sz="1800" b="0" i="0" u="none" strike="noStrike" cap="none" spc="0" baseline="0">
          <a:solidFill>
            <a:schemeClr val="tx1"/>
          </a:solidFill>
          <a:uFillTx/>
          <a:latin typeface="+mn-lt"/>
          <a:ea typeface="+mn-ea"/>
          <a:cs typeface="+mn-cs"/>
          <a:sym typeface="Calibri" panose="020F0502020204030204"/>
        </a:defRPr>
      </a:lvl5pPr>
      <a:lvl6pPr marL="0" marR="0" indent="2286000" algn="l" defTabSz="914400" rtl="0" latinLnBrk="0">
        <a:lnSpc>
          <a:spcPct val="100000"/>
        </a:lnSpc>
        <a:spcBef>
          <a:spcPts val="0"/>
        </a:spcBef>
        <a:spcAft>
          <a:spcPts val="0"/>
        </a:spcAft>
        <a:buClrTx/>
        <a:buSzTx/>
        <a:buFontTx/>
        <a:buNone/>
        <a:defRPr sz="1800" b="0" i="0" u="none" strike="noStrike" cap="none" spc="0" baseline="0">
          <a:solidFill>
            <a:schemeClr val="tx1"/>
          </a:solidFill>
          <a:uFillTx/>
          <a:latin typeface="+mn-lt"/>
          <a:ea typeface="+mn-ea"/>
          <a:cs typeface="+mn-cs"/>
          <a:sym typeface="Calibri" panose="020F0502020204030204"/>
        </a:defRPr>
      </a:lvl6pPr>
      <a:lvl7pPr marL="0" marR="0" indent="2743200" algn="l" defTabSz="914400" rtl="0" latinLnBrk="0">
        <a:lnSpc>
          <a:spcPct val="100000"/>
        </a:lnSpc>
        <a:spcBef>
          <a:spcPts val="0"/>
        </a:spcBef>
        <a:spcAft>
          <a:spcPts val="0"/>
        </a:spcAft>
        <a:buClrTx/>
        <a:buSzTx/>
        <a:buFontTx/>
        <a:buNone/>
        <a:defRPr sz="1800" b="0" i="0" u="none" strike="noStrike" cap="none" spc="0" baseline="0">
          <a:solidFill>
            <a:schemeClr val="tx1"/>
          </a:solidFill>
          <a:uFillTx/>
          <a:latin typeface="+mn-lt"/>
          <a:ea typeface="+mn-ea"/>
          <a:cs typeface="+mn-cs"/>
          <a:sym typeface="Calibri" panose="020F0502020204030204"/>
        </a:defRPr>
      </a:lvl7pPr>
      <a:lvl8pPr marL="0" marR="0" indent="3200400" algn="l" defTabSz="914400" rtl="0" latinLnBrk="0">
        <a:lnSpc>
          <a:spcPct val="100000"/>
        </a:lnSpc>
        <a:spcBef>
          <a:spcPts val="0"/>
        </a:spcBef>
        <a:spcAft>
          <a:spcPts val="0"/>
        </a:spcAft>
        <a:buClrTx/>
        <a:buSzTx/>
        <a:buFontTx/>
        <a:buNone/>
        <a:defRPr sz="1800" b="0" i="0" u="none" strike="noStrike" cap="none" spc="0" baseline="0">
          <a:solidFill>
            <a:schemeClr val="tx1"/>
          </a:solidFill>
          <a:uFillTx/>
          <a:latin typeface="+mn-lt"/>
          <a:ea typeface="+mn-ea"/>
          <a:cs typeface="+mn-cs"/>
          <a:sym typeface="Calibri" panose="020F0502020204030204"/>
        </a:defRPr>
      </a:lvl8pPr>
      <a:lvl9pPr marL="0" marR="0" indent="3657600" algn="l" defTabSz="914400" rtl="0" latinLnBrk="0">
        <a:lnSpc>
          <a:spcPct val="100000"/>
        </a:lnSpc>
        <a:spcBef>
          <a:spcPts val="0"/>
        </a:spcBef>
        <a:spcAft>
          <a:spcPts val="0"/>
        </a:spcAft>
        <a:buClrTx/>
        <a:buSzTx/>
        <a:buFontTx/>
        <a:buNone/>
        <a:defRPr sz="1800" b="0" i="0" u="none" strike="noStrike" cap="none" spc="0" baseline="0">
          <a:solidFill>
            <a:schemeClr val="tx1"/>
          </a:solidFill>
          <a:uFillTx/>
          <a:latin typeface="+mn-lt"/>
          <a:ea typeface="+mn-ea"/>
          <a:cs typeface="+mn-cs"/>
          <a:sym typeface="Calibri" panose="020F0502020204030204"/>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9" cstate="email"/>
          <a:stretch>
            <a:fillRect/>
          </a:stretch>
        </p:blipFill>
        <p:spPr>
          <a:xfrm>
            <a:off x="366595" y="6481945"/>
            <a:ext cx="666212" cy="158400"/>
          </a:xfrm>
          <a:prstGeom prst="rect">
            <a:avLst/>
          </a:prstGeom>
        </p:spPr>
      </p:pic>
      <p:sp>
        <p:nvSpPr>
          <p:cNvPr id="5" name="标题占位符 4"/>
          <p:cNvSpPr>
            <a:spLocks noGrp="1"/>
          </p:cNvSpPr>
          <p:nvPr>
            <p:ph type="title"/>
          </p:nvPr>
        </p:nvSpPr>
        <p:spPr>
          <a:xfrm>
            <a:off x="388253" y="313763"/>
            <a:ext cx="11420888" cy="536842"/>
          </a:xfrm>
          <a:prstGeom prst="rect">
            <a:avLst/>
          </a:prstGeom>
        </p:spPr>
        <p:txBody>
          <a:bodyPr vert="horz" lIns="91440" tIns="45720" rIns="91440" bIns="45720" rtlCol="0" anchor="ctr">
            <a:normAutofit/>
          </a:bodyPr>
          <a:lstStyle/>
          <a:p>
            <a:r>
              <a:rPr kumimoji="1" lang="zh-CN" altLang="en-US" dirty="0"/>
              <a:t>单击此处编辑母版标题样式 </a:t>
            </a:r>
            <a:r>
              <a:rPr kumimoji="1" lang="en-US" altLang="zh-CN" dirty="0"/>
              <a:t>OPPO Sans B 50pt.</a:t>
            </a:r>
            <a:endParaRPr kumimoji="1" lang="zh-CN" altLang="en-US" dirty="0"/>
          </a:p>
        </p:txBody>
      </p:sp>
      <p:sp>
        <p:nvSpPr>
          <p:cNvPr id="11" name="线条"/>
          <p:cNvSpPr/>
          <p:nvPr userDrawn="1"/>
        </p:nvSpPr>
        <p:spPr>
          <a:xfrm>
            <a:off x="382859" y="6403611"/>
            <a:ext cx="11426282" cy="1"/>
          </a:xfrm>
          <a:prstGeom prst="line">
            <a:avLst/>
          </a:prstGeom>
          <a:ln w="25400">
            <a:solidFill>
              <a:srgbClr val="CACAC8"/>
            </a:solidFill>
            <a:miter lim="400000"/>
          </a:ln>
        </p:spPr>
        <p:txBody>
          <a:bodyPr lIns="0" tIns="0" rIns="0" bIns="0" anchor="ctr"/>
          <a:lstStyle/>
          <a:p>
            <a:pPr algn="ctr" defTabSz="412750">
              <a:defRPr sz="3200" b="0">
                <a:solidFill>
                  <a:srgbClr val="FFFFFF"/>
                </a:solidFill>
                <a:latin typeface="+mn-lt"/>
                <a:ea typeface="+mn-ea"/>
                <a:cs typeface="+mn-cs"/>
                <a:sym typeface="Helvetica Neue Medium"/>
              </a:defRPr>
            </a:pPr>
            <a:endParaRPr sz="1600">
              <a:solidFill>
                <a:srgbClr val="FFFFFF"/>
              </a:solidFill>
              <a:sym typeface="Helvetica Neue Medium"/>
            </a:endParaRPr>
          </a:p>
        </p:txBody>
      </p:sp>
      <p:sp>
        <p:nvSpPr>
          <p:cNvPr id="16" name="pg. xx"/>
          <p:cNvSpPr txBox="1"/>
          <p:nvPr userDrawn="1"/>
        </p:nvSpPr>
        <p:spPr>
          <a:xfrm>
            <a:off x="10442363" y="6437145"/>
            <a:ext cx="1366779" cy="143629"/>
          </a:xfrm>
          <a:prstGeom prst="rect">
            <a:avLst/>
          </a:prstGeom>
          <a:ln w="12700">
            <a:miter lim="400000"/>
          </a:ln>
        </p:spPr>
        <p:txBody>
          <a:bodyPr lIns="25400" tIns="25400" rIns="25400" bIns="25400">
            <a:spAutoFit/>
          </a:bodyPr>
          <a:lstStyle>
            <a:lvl1pPr algn="r">
              <a:defRPr sz="2000" b="0">
                <a:solidFill>
                  <a:srgbClr val="929292"/>
                </a:solidFill>
                <a:latin typeface="Helvetica"/>
                <a:ea typeface="Helvetica"/>
                <a:cs typeface="Helvetica"/>
                <a:sym typeface="Helvetica"/>
              </a:defRPr>
            </a:lvl1pPr>
          </a:lstStyle>
          <a:p>
            <a:pPr defTabSz="412750"/>
            <a:fld id="{00E22F85-807F-CA40-8F16-B425A1EE1DAC}" type="slidenum">
              <a:rPr lang="uk-UA" sz="600" smtClean="0">
                <a:latin typeface="OPPOSans R" charset="-122"/>
                <a:ea typeface="OPPOSans R" charset="-122"/>
                <a:cs typeface="OPPOSans R" charset="-122"/>
              </a:rPr>
            </a:fld>
            <a:endParaRPr sz="600" dirty="0">
              <a:latin typeface="OPPOSans R" charset="-122"/>
              <a:ea typeface="OPPOSans R" charset="-122"/>
              <a:cs typeface="OPPOSans R" charset="-122"/>
            </a:endParaRPr>
          </a:p>
        </p:txBody>
      </p:sp>
      <p:graphicFrame>
        <p:nvGraphicFramePr>
          <p:cNvPr id="18" name="表格 17"/>
          <p:cNvGraphicFramePr>
            <a:graphicFrameLocks noGrp="1"/>
          </p:cNvGraphicFramePr>
          <p:nvPr userDrawn="1"/>
        </p:nvGraphicFramePr>
        <p:xfrm>
          <a:off x="12394857" y="0"/>
          <a:ext cx="1549743" cy="6858000"/>
        </p:xfrm>
        <a:graphic>
          <a:graphicData uri="http://schemas.openxmlformats.org/drawingml/2006/table">
            <a:tbl>
              <a:tblPr firstRow="1" bandRow="1">
                <a:tableStyleId>{5C22544A-7EE6-4342-B048-85BDC9FD1C3A}</a:tableStyleId>
              </a:tblPr>
              <a:tblGrid>
                <a:gridCol w="1549743"/>
              </a:tblGrid>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106</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56</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Dark</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46A3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45</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77</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Light</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2DC84D"/>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200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marL="0" marR="0" indent="0" algn="l" defTabSz="914400" rtl="0" eaLnBrk="1" fontAlgn="auto" latinLnBrk="0" hangingPunct="1">
                        <a:lnSpc>
                          <a:spcPct val="100000"/>
                        </a:lnSpc>
                        <a:spcBef>
                          <a:spcPts val="0"/>
                        </a:spcBef>
                        <a:spcAft>
                          <a:spcPts val="0"/>
                        </a:spcAft>
                        <a:buClrTx/>
                        <a:buSzTx/>
                        <a:buFontTx/>
                        <a:buNone/>
                        <a:defRPr/>
                      </a:pPr>
                      <a:r>
                        <a:rPr lang="en-US" altLang="zh-CN" sz="1400" b="0" kern="1200" dirty="0">
                          <a:solidFill>
                            <a:schemeClr val="dk1"/>
                          </a:solidFill>
                          <a:effectLst/>
                          <a:latin typeface="OPPOSans R" charset="-122"/>
                          <a:ea typeface="OPPOSans R" charset="-122"/>
                          <a:cs typeface="OPPOSans R" charset="-122"/>
                        </a:rPr>
                        <a:t>Platinum </a:t>
                      </a:r>
                      <a:endParaRPr lang="en-US" altLang="zh-CN" sz="1400" b="0" dirty="0">
                        <a:effectLst/>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ACAC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250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White</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AFAFA"/>
                    </a:solidFill>
                  </a:tcPr>
                </a:tc>
              </a:tr>
            </a:tbl>
          </a:graphicData>
        </a:graphic>
      </p:graphicFrame>
      <p:sp>
        <p:nvSpPr>
          <p:cNvPr id="19" name="文本占位符 18"/>
          <p:cNvSpPr>
            <a:spLocks noGrp="1"/>
          </p:cNvSpPr>
          <p:nvPr>
            <p:ph type="body" idx="1"/>
          </p:nvPr>
        </p:nvSpPr>
        <p:spPr>
          <a:xfrm>
            <a:off x="388252" y="1806575"/>
            <a:ext cx="11420888" cy="4351338"/>
          </a:xfrm>
          <a:prstGeom prst="rect">
            <a:avLst/>
          </a:prstGeom>
        </p:spPr>
        <p:txBody>
          <a:bodyPr vert="horz" lIns="91440" tIns="45720" rIns="91440" bIns="45720" rtlCol="0">
            <a:normAutofit/>
          </a:bodyPr>
          <a:lstStyle/>
          <a:p>
            <a:pPr lvl="0"/>
            <a:r>
              <a:rPr kumimoji="1" lang="zh-CN" altLang="en-US" dirty="0"/>
              <a:t>单击此处编辑母版文本样式</a:t>
            </a:r>
            <a:endParaRPr kumimoji="1" lang="zh-CN" altLang="en-US" dirty="0"/>
          </a:p>
          <a:p>
            <a:pPr lvl="1"/>
            <a:r>
              <a:rPr kumimoji="1" lang="zh-CN" altLang="en-US" dirty="0"/>
              <a:t>二级</a:t>
            </a:r>
            <a:endParaRPr kumimoji="1" lang="zh-CN" altLang="en-US" dirty="0"/>
          </a:p>
          <a:p>
            <a:pPr lvl="2"/>
            <a:r>
              <a:rPr kumimoji="1" lang="zh-CN" altLang="en-US" dirty="0"/>
              <a:t>三级</a:t>
            </a:r>
            <a:endParaRPr kumimoji="1" lang="zh-CN" altLang="en-US" dirty="0"/>
          </a:p>
          <a:p>
            <a:pPr lvl="3"/>
            <a:r>
              <a:rPr kumimoji="1" lang="zh-CN" altLang="en-US" dirty="0"/>
              <a:t>四级</a:t>
            </a:r>
            <a:endParaRPr kumimoji="1" lang="zh-CN" altLang="en-US" dirty="0"/>
          </a:p>
          <a:p>
            <a:pPr lvl="4"/>
            <a:r>
              <a:rPr kumimoji="1" lang="zh-CN" altLang="en-US" dirty="0"/>
              <a:t>五级</a:t>
            </a:r>
            <a:endParaRPr kumimoji="1" lang="zh-CN" altLang="en-US" dirty="0"/>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Lst>
  <p:hf sldNum="0" hdr="0" ftr="0"/>
  <p:txStyles>
    <p:titleStyle>
      <a:lvl1pPr marL="0" marR="0" indent="0" algn="l" defTabSz="412750" latinLnBrk="0">
        <a:lnSpc>
          <a:spcPct val="100000"/>
        </a:lnSpc>
        <a:spcBef>
          <a:spcPts val="0"/>
        </a:spcBef>
        <a:spcAft>
          <a:spcPts val="0"/>
        </a:spcAft>
        <a:buClrTx/>
        <a:buSzTx/>
        <a:buFontTx/>
        <a:buNone/>
        <a:defRPr sz="2500" b="0" i="0" u="none" strike="noStrike" cap="none" spc="0" baseline="0">
          <a:ln>
            <a:noFill/>
          </a:ln>
          <a:solidFill>
            <a:srgbClr val="046A38"/>
          </a:solidFill>
          <a:uFillTx/>
          <a:latin typeface="OPPOSans B" charset="-122"/>
          <a:ea typeface="OPPOSans B" charset="-122"/>
          <a:cs typeface="OPPOSans B" charset="-122"/>
          <a:sym typeface="OPPOSans B"/>
        </a:defRPr>
      </a:lvl1pPr>
      <a:lvl2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2pPr>
      <a:lvl3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3pPr>
      <a:lvl4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4pPr>
      <a:lvl5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5pPr>
      <a:lvl6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6pPr>
      <a:lvl7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7pPr>
      <a:lvl8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8pPr>
      <a:lvl9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9pPr>
    </p:titleStyle>
    <p:bodyStyle>
      <a:lvl1pPr marL="0" marR="0" indent="0" algn="l" defTabSz="412750" latinLnBrk="0">
        <a:lnSpc>
          <a:spcPct val="150000"/>
        </a:lnSpc>
        <a:spcBef>
          <a:spcPts val="0"/>
        </a:spcBef>
        <a:spcAft>
          <a:spcPts val="0"/>
        </a:spcAft>
        <a:buClrTx/>
        <a:buSzTx/>
        <a:buFontTx/>
        <a:buNone/>
        <a:defRPr sz="2400" b="0" i="0" u="none" strike="noStrike" cap="none" spc="0" baseline="0">
          <a:ln>
            <a:noFill/>
          </a:ln>
          <a:solidFill>
            <a:srgbClr val="5E5E5E"/>
          </a:solidFill>
          <a:uFillTx/>
          <a:latin typeface="OPPOSans M" charset="-122"/>
          <a:ea typeface="OPPOSans M" charset="-122"/>
          <a:cs typeface="OPPOSans M" charset="-122"/>
          <a:sym typeface="OPPOSans M"/>
        </a:defRPr>
      </a:lvl1pPr>
      <a:lvl2pPr marL="635000" marR="0" indent="-317500" algn="l" defTabSz="412750" latinLnBrk="0">
        <a:lnSpc>
          <a:spcPct val="150000"/>
        </a:lnSpc>
        <a:spcBef>
          <a:spcPts val="0"/>
        </a:spcBef>
        <a:spcAft>
          <a:spcPts val="0"/>
        </a:spcAft>
        <a:buClrTx/>
        <a:buSzPct val="125000"/>
        <a:buFontTx/>
        <a:buChar char="•"/>
        <a:defRPr sz="2200" b="0" i="0" u="none" strike="noStrike" cap="none" spc="0" baseline="0">
          <a:ln>
            <a:noFill/>
          </a:ln>
          <a:solidFill>
            <a:srgbClr val="5E5E5E"/>
          </a:solidFill>
          <a:uFillTx/>
          <a:latin typeface="OPPOSans M" charset="-122"/>
          <a:ea typeface="OPPOSans M" charset="-122"/>
          <a:cs typeface="OPPOSans M" charset="-122"/>
          <a:sym typeface="OPPOSans M"/>
        </a:defRPr>
      </a:lvl2pPr>
      <a:lvl3pPr marL="952500" marR="0" indent="-317500" algn="l" defTabSz="412750" latinLnBrk="0">
        <a:lnSpc>
          <a:spcPct val="150000"/>
        </a:lnSpc>
        <a:spcBef>
          <a:spcPts val="0"/>
        </a:spcBef>
        <a:spcAft>
          <a:spcPts val="0"/>
        </a:spcAft>
        <a:buClrTx/>
        <a:buSzPct val="125000"/>
        <a:buFontTx/>
        <a:buChar char="•"/>
        <a:defRPr sz="2000" b="0" i="0" u="none" strike="noStrike" cap="none" spc="0" baseline="0">
          <a:ln>
            <a:noFill/>
          </a:ln>
          <a:solidFill>
            <a:srgbClr val="5E5E5E"/>
          </a:solidFill>
          <a:uFillTx/>
          <a:latin typeface="OPPOSans M" charset="-122"/>
          <a:ea typeface="OPPOSans M" charset="-122"/>
          <a:cs typeface="OPPOSans M" charset="-122"/>
          <a:sym typeface="OPPOSans M"/>
        </a:defRPr>
      </a:lvl3pPr>
      <a:lvl4pPr marL="1270000" marR="0" indent="-317500" algn="l" defTabSz="412750" latinLnBrk="0">
        <a:lnSpc>
          <a:spcPct val="150000"/>
        </a:lnSpc>
        <a:spcBef>
          <a:spcPts val="0"/>
        </a:spcBef>
        <a:spcAft>
          <a:spcPts val="0"/>
        </a:spcAft>
        <a:buClrTx/>
        <a:buSzPct val="125000"/>
        <a:buFontTx/>
        <a:buChar char="•"/>
        <a:defRPr sz="1800" b="0" i="0" u="none" strike="noStrike" cap="none" spc="0" baseline="0">
          <a:ln>
            <a:noFill/>
          </a:ln>
          <a:solidFill>
            <a:srgbClr val="5E5E5E"/>
          </a:solidFill>
          <a:uFillTx/>
          <a:latin typeface="OPPOSans M" charset="-122"/>
          <a:ea typeface="OPPOSans M" charset="-122"/>
          <a:cs typeface="OPPOSans M" charset="-122"/>
          <a:sym typeface="OPPOSans M"/>
        </a:defRPr>
      </a:lvl4pPr>
      <a:lvl5pPr marL="1587500" marR="0" indent="-317500" algn="l" defTabSz="412750" latinLnBrk="0">
        <a:lnSpc>
          <a:spcPct val="150000"/>
        </a:lnSpc>
        <a:spcBef>
          <a:spcPts val="0"/>
        </a:spcBef>
        <a:spcAft>
          <a:spcPts val="0"/>
        </a:spcAft>
        <a:buClrTx/>
        <a:buSzPct val="125000"/>
        <a:buFontTx/>
        <a:buChar char="•"/>
        <a:defRPr sz="1800" b="0" i="0" u="none" strike="noStrike" cap="none" spc="0" baseline="0">
          <a:ln>
            <a:noFill/>
          </a:ln>
          <a:solidFill>
            <a:srgbClr val="5E5E5E"/>
          </a:solidFill>
          <a:uFillTx/>
          <a:latin typeface="OPPOSans M" charset="-122"/>
          <a:ea typeface="OPPOSans M" charset="-122"/>
          <a:cs typeface="OPPOSans M" charset="-122"/>
          <a:sym typeface="OPPOSans M"/>
        </a:defRPr>
      </a:lvl5pPr>
      <a:lvl6pPr marL="1905000" marR="0" indent="-317500" algn="l" defTabSz="412750" latinLnBrk="0">
        <a:lnSpc>
          <a:spcPct val="100000"/>
        </a:lnSpc>
        <a:spcBef>
          <a:spcPts val="0"/>
        </a:spcBef>
        <a:spcAft>
          <a:spcPts val="0"/>
        </a:spcAft>
        <a:buClrTx/>
        <a:buSzPct val="125000"/>
        <a:buFontTx/>
        <a:buChar char="•"/>
        <a:defRPr sz="2400" b="0" i="0" u="none" strike="noStrike" cap="none" spc="0" baseline="0">
          <a:ln>
            <a:noFill/>
          </a:ln>
          <a:solidFill>
            <a:srgbClr val="000000"/>
          </a:solidFill>
          <a:uFillTx/>
          <a:latin typeface="OPPOSans M"/>
          <a:ea typeface="OPPOSans M"/>
          <a:cs typeface="OPPOSans M"/>
          <a:sym typeface="OPPOSans M"/>
        </a:defRPr>
      </a:lvl6pPr>
      <a:lvl7pPr marL="2222500" marR="0" indent="-317500" algn="l" defTabSz="412750" latinLnBrk="0">
        <a:lnSpc>
          <a:spcPct val="100000"/>
        </a:lnSpc>
        <a:spcBef>
          <a:spcPts val="0"/>
        </a:spcBef>
        <a:spcAft>
          <a:spcPts val="0"/>
        </a:spcAft>
        <a:buClrTx/>
        <a:buSzPct val="125000"/>
        <a:buFontTx/>
        <a:buChar char="•"/>
        <a:defRPr sz="2400" b="0" i="0" u="none" strike="noStrike" cap="none" spc="0" baseline="0">
          <a:ln>
            <a:noFill/>
          </a:ln>
          <a:solidFill>
            <a:srgbClr val="000000"/>
          </a:solidFill>
          <a:uFillTx/>
          <a:latin typeface="OPPOSans M"/>
          <a:ea typeface="OPPOSans M"/>
          <a:cs typeface="OPPOSans M"/>
          <a:sym typeface="OPPOSans M"/>
        </a:defRPr>
      </a:lvl7pPr>
      <a:lvl8pPr marL="2540000" marR="0" indent="-317500" algn="l" defTabSz="412750" latinLnBrk="0">
        <a:lnSpc>
          <a:spcPct val="100000"/>
        </a:lnSpc>
        <a:spcBef>
          <a:spcPts val="0"/>
        </a:spcBef>
        <a:spcAft>
          <a:spcPts val="0"/>
        </a:spcAft>
        <a:buClrTx/>
        <a:buSzPct val="125000"/>
        <a:buFontTx/>
        <a:buChar char="•"/>
        <a:defRPr sz="2400" b="0" i="0" u="none" strike="noStrike" cap="none" spc="0" baseline="0">
          <a:ln>
            <a:noFill/>
          </a:ln>
          <a:solidFill>
            <a:srgbClr val="000000"/>
          </a:solidFill>
          <a:uFillTx/>
          <a:latin typeface="OPPOSans M"/>
          <a:ea typeface="OPPOSans M"/>
          <a:cs typeface="OPPOSans M"/>
          <a:sym typeface="OPPOSans M"/>
        </a:defRPr>
      </a:lvl8pPr>
      <a:lvl9pPr marL="2857500" marR="0" indent="-317500" algn="l" defTabSz="412750" latinLnBrk="0">
        <a:lnSpc>
          <a:spcPct val="100000"/>
        </a:lnSpc>
        <a:spcBef>
          <a:spcPts val="0"/>
        </a:spcBef>
        <a:spcAft>
          <a:spcPts val="0"/>
        </a:spcAft>
        <a:buClrTx/>
        <a:buSzPct val="125000"/>
        <a:buFontTx/>
        <a:buChar char="•"/>
        <a:defRPr sz="2400" b="0" i="0" u="none" strike="noStrike" cap="none" spc="0" baseline="0">
          <a:ln>
            <a:noFill/>
          </a:ln>
          <a:solidFill>
            <a:srgbClr val="000000"/>
          </a:solidFill>
          <a:uFillTx/>
          <a:latin typeface="OPPOSans M"/>
          <a:ea typeface="OPPOSans M"/>
          <a:cs typeface="OPPOSans M"/>
          <a:sym typeface="OPPOSans M"/>
        </a:defRPr>
      </a:lvl9pPr>
    </p:bodyStyle>
    <p:otherStyle>
      <a:lvl1pPr marL="0" marR="0" indent="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1pPr>
      <a:lvl2pPr marL="0" marR="0" indent="1143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2pPr>
      <a:lvl3pPr marL="0" marR="0" indent="2286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3pPr>
      <a:lvl4pPr marL="0" marR="0" indent="3429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4pPr>
      <a:lvl5pPr marL="0" marR="0" indent="4572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5pPr>
      <a:lvl6pPr marL="0" marR="0" indent="5715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6pPr>
      <a:lvl7pPr marL="0" marR="0" indent="6858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7pPr>
      <a:lvl8pPr marL="0" marR="0" indent="8001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8pPr>
      <a:lvl9pPr marL="0" marR="0" indent="9144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 id="2147483700" r:id="rId20"/>
    <p:sldLayoutId id="2147483701" r:id="rId21"/>
    <p:sldLayoutId id="2147483702" r:id="rId22"/>
    <p:sldLayoutId id="2147483703" r:id="rId23"/>
    <p:sldLayoutId id="2147483704" r:id="rId24"/>
    <p:sldLayoutId id="2147483705" r:id="rId25"/>
    <p:sldLayoutId id="2147483706" r:id="rId26"/>
  </p:sldLayoutIdLst>
  <p:transition spd="med"/>
  <p:txStyles>
    <p:titleStyle>
      <a:lvl1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1pPr>
      <a:lvl2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2pPr>
      <a:lvl3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3pPr>
      <a:lvl4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4pPr>
      <a:lvl5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5pPr>
      <a:lvl6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6pPr>
      <a:lvl7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7pPr>
      <a:lvl8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8pPr>
      <a:lvl9pPr marL="0" marR="0" indent="0" algn="l" defTabSz="914400" rtl="0" latinLnBrk="0">
        <a:lnSpc>
          <a:spcPct val="90000"/>
        </a:lnSpc>
        <a:spcBef>
          <a:spcPts val="0"/>
        </a:spcBef>
        <a:spcAft>
          <a:spcPts val="0"/>
        </a:spcAft>
        <a:buClrTx/>
        <a:buSzTx/>
        <a:buFontTx/>
        <a:buNone/>
        <a:defRPr sz="4400" b="0" i="0" u="none" strike="noStrike" cap="none" spc="0" baseline="0">
          <a:solidFill>
            <a:srgbClr val="000000"/>
          </a:solidFill>
          <a:uFillTx/>
          <a:latin typeface="Calibri Light" panose="020F0302020204030204"/>
          <a:ea typeface="Calibri Light" panose="020F0302020204030204"/>
          <a:cs typeface="Calibri Light" panose="020F0302020204030204"/>
          <a:sym typeface="Calibri Light" panose="020F0302020204030204"/>
        </a:defRPr>
      </a:lvl9pPr>
    </p:titleStyle>
    <p:bodyStyle>
      <a:lvl1pPr marL="228600" marR="0" indent="-228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1pPr>
      <a:lvl2pPr marL="723900" marR="0" indent="-2667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2pPr>
      <a:lvl3pPr marL="1234440" marR="0" indent="-32004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3pPr>
      <a:lvl4pPr marL="17272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4pPr>
      <a:lvl5pPr marL="21844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5pPr>
      <a:lvl6pPr marL="26416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6pPr>
      <a:lvl7pPr marL="30988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7pPr>
      <a:lvl8pPr marL="35560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8pPr>
      <a:lvl9pPr marL="4013200" marR="0" indent="-355600" algn="l" defTabSz="914400" rtl="0" latinLnBrk="0">
        <a:lnSpc>
          <a:spcPct val="90000"/>
        </a:lnSpc>
        <a:spcBef>
          <a:spcPts val="1000"/>
        </a:spcBef>
        <a:spcAft>
          <a:spcPts val="0"/>
        </a:spcAft>
        <a:buClrTx/>
        <a:buSzPct val="100000"/>
        <a:buFont typeface="Arial" panose="020B0604020202020204"/>
        <a:buChar char="•"/>
        <a:defRPr sz="2800" b="0" i="0" u="none" strike="noStrike" cap="none" spc="0" baseline="0">
          <a:solidFill>
            <a:srgbClr val="000000"/>
          </a:solidFill>
          <a:uFillTx/>
          <a:latin typeface="+mn-lt"/>
          <a:ea typeface="+mn-ea"/>
          <a:cs typeface="+mn-cs"/>
          <a:sym typeface="Calibri" panose="020F0502020204030204"/>
        </a:defRPr>
      </a:lvl9pPr>
    </p:bodyStyle>
    <p:otherStyle>
      <a:lvl1pPr marL="0" marR="0" indent="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1pPr>
      <a:lvl2pPr marL="0" marR="0" indent="4572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2pPr>
      <a:lvl3pPr marL="0" marR="0" indent="9144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3pPr>
      <a:lvl4pPr marL="0" marR="0" indent="13716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4pPr>
      <a:lvl5pPr marL="0" marR="0" indent="18288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5pPr>
      <a:lvl6pPr marL="0" marR="0" indent="22860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6pPr>
      <a:lvl7pPr marL="0" marR="0" indent="27432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7pPr>
      <a:lvl8pPr marL="0" marR="0" indent="32004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8pPr>
      <a:lvl9pPr marL="0" marR="0" indent="36576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9" cstate="email"/>
          <a:stretch>
            <a:fillRect/>
          </a:stretch>
        </p:blipFill>
        <p:spPr>
          <a:xfrm>
            <a:off x="366595" y="6481945"/>
            <a:ext cx="666212" cy="158400"/>
          </a:xfrm>
          <a:prstGeom prst="rect">
            <a:avLst/>
          </a:prstGeom>
        </p:spPr>
      </p:pic>
      <p:sp>
        <p:nvSpPr>
          <p:cNvPr id="5" name="标题占位符 4"/>
          <p:cNvSpPr>
            <a:spLocks noGrp="1"/>
          </p:cNvSpPr>
          <p:nvPr>
            <p:ph type="title"/>
          </p:nvPr>
        </p:nvSpPr>
        <p:spPr>
          <a:xfrm>
            <a:off x="388253" y="313763"/>
            <a:ext cx="11420888" cy="536842"/>
          </a:xfrm>
          <a:prstGeom prst="rect">
            <a:avLst/>
          </a:prstGeom>
        </p:spPr>
        <p:txBody>
          <a:bodyPr vert="horz" lIns="91440" tIns="45720" rIns="91440" bIns="45720" rtlCol="0" anchor="ctr">
            <a:normAutofit/>
          </a:bodyPr>
          <a:lstStyle/>
          <a:p>
            <a:r>
              <a:rPr kumimoji="1" lang="zh-CN" altLang="en-US" dirty="0"/>
              <a:t>单击此处编辑母版标题样式 </a:t>
            </a:r>
            <a:r>
              <a:rPr kumimoji="1" lang="en-US" altLang="zh-CN" dirty="0"/>
              <a:t>OPPO Sans B 50pt.</a:t>
            </a:r>
            <a:endParaRPr kumimoji="1" lang="zh-CN" altLang="en-US" dirty="0"/>
          </a:p>
        </p:txBody>
      </p:sp>
      <p:sp>
        <p:nvSpPr>
          <p:cNvPr id="11" name="线条"/>
          <p:cNvSpPr/>
          <p:nvPr userDrawn="1"/>
        </p:nvSpPr>
        <p:spPr>
          <a:xfrm>
            <a:off x="382859" y="6403611"/>
            <a:ext cx="11426282" cy="1"/>
          </a:xfrm>
          <a:prstGeom prst="line">
            <a:avLst/>
          </a:prstGeom>
          <a:ln w="25400">
            <a:solidFill>
              <a:srgbClr val="CACAC8"/>
            </a:solidFill>
            <a:miter lim="400000"/>
          </a:ln>
        </p:spPr>
        <p:txBody>
          <a:bodyPr lIns="0" tIns="0" rIns="0" bIns="0" anchor="ctr"/>
          <a:lstStyle/>
          <a:p>
            <a:pPr algn="ctr" defTabSz="412750">
              <a:defRPr sz="3200" b="0">
                <a:solidFill>
                  <a:srgbClr val="FFFFFF"/>
                </a:solidFill>
                <a:latin typeface="+mn-lt"/>
                <a:ea typeface="+mn-ea"/>
                <a:cs typeface="+mn-cs"/>
                <a:sym typeface="Helvetica Neue Medium"/>
              </a:defRPr>
            </a:pPr>
            <a:endParaRPr sz="1600">
              <a:solidFill>
                <a:srgbClr val="FFFFFF"/>
              </a:solidFill>
              <a:sym typeface="Helvetica Neue Medium"/>
            </a:endParaRPr>
          </a:p>
        </p:txBody>
      </p:sp>
      <p:sp>
        <p:nvSpPr>
          <p:cNvPr id="16" name="pg. xx"/>
          <p:cNvSpPr txBox="1"/>
          <p:nvPr userDrawn="1"/>
        </p:nvSpPr>
        <p:spPr>
          <a:xfrm>
            <a:off x="10442363" y="6437145"/>
            <a:ext cx="1366779" cy="143629"/>
          </a:xfrm>
          <a:prstGeom prst="rect">
            <a:avLst/>
          </a:prstGeom>
          <a:ln w="12700">
            <a:miter lim="400000"/>
          </a:ln>
        </p:spPr>
        <p:txBody>
          <a:bodyPr lIns="25400" tIns="25400" rIns="25400" bIns="25400">
            <a:spAutoFit/>
          </a:bodyPr>
          <a:lstStyle>
            <a:lvl1pPr algn="r">
              <a:defRPr sz="2000" b="0">
                <a:solidFill>
                  <a:srgbClr val="929292"/>
                </a:solidFill>
                <a:latin typeface="Helvetica"/>
                <a:ea typeface="Helvetica"/>
                <a:cs typeface="Helvetica"/>
                <a:sym typeface="Helvetica"/>
              </a:defRPr>
            </a:lvl1pPr>
          </a:lstStyle>
          <a:p>
            <a:pPr defTabSz="412750"/>
            <a:fld id="{00E22F85-807F-CA40-8F16-B425A1EE1DAC}" type="slidenum">
              <a:rPr lang="uk-UA" sz="600" smtClean="0">
                <a:latin typeface="OPPOSans R" charset="-122"/>
                <a:ea typeface="OPPOSans R" charset="-122"/>
                <a:cs typeface="OPPOSans R" charset="-122"/>
              </a:rPr>
            </a:fld>
            <a:endParaRPr sz="600" dirty="0">
              <a:latin typeface="OPPOSans R" charset="-122"/>
              <a:ea typeface="OPPOSans R" charset="-122"/>
              <a:cs typeface="OPPOSans R" charset="-122"/>
            </a:endParaRPr>
          </a:p>
        </p:txBody>
      </p:sp>
      <p:graphicFrame>
        <p:nvGraphicFramePr>
          <p:cNvPr id="18" name="表格 17"/>
          <p:cNvGraphicFramePr>
            <a:graphicFrameLocks noGrp="1"/>
          </p:cNvGraphicFramePr>
          <p:nvPr userDrawn="1"/>
        </p:nvGraphicFramePr>
        <p:xfrm>
          <a:off x="12394857" y="0"/>
          <a:ext cx="1549743" cy="6858000"/>
        </p:xfrm>
        <a:graphic>
          <a:graphicData uri="http://schemas.openxmlformats.org/drawingml/2006/table">
            <a:tbl>
              <a:tblPr firstRow="1" bandRow="1">
                <a:tableStyleId>{5C22544A-7EE6-4342-B048-85BDC9FD1C3A}</a:tableStyleId>
              </a:tblPr>
              <a:tblGrid>
                <a:gridCol w="1549743"/>
              </a:tblGrid>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106</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56</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Dark</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46A3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45</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77</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Light</a:t>
                      </a:r>
                      <a:r>
                        <a:rPr lang="zh-CN" altLang="en-US" sz="1400" b="0" dirty="0">
                          <a:latin typeface="OPPOSans R" charset="-122"/>
                          <a:ea typeface="OPPOSans R" charset="-122"/>
                          <a:cs typeface="OPPOSans R" charset="-122"/>
                        </a:rPr>
                        <a:t> </a:t>
                      </a:r>
                      <a:r>
                        <a:rPr lang="en-US" altLang="zh-CN" sz="1400" b="0" dirty="0">
                          <a:latin typeface="OPPOSans R" charset="-122"/>
                          <a:ea typeface="OPPOSans R" charset="-122"/>
                          <a:cs typeface="OPPOSans R" charset="-122"/>
                        </a:rPr>
                        <a:t>Green</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2DC84D"/>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202</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200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marL="0" marR="0" indent="0" algn="l" defTabSz="914400" rtl="0" eaLnBrk="1" fontAlgn="auto" latinLnBrk="0" hangingPunct="1">
                        <a:lnSpc>
                          <a:spcPct val="100000"/>
                        </a:lnSpc>
                        <a:spcBef>
                          <a:spcPts val="0"/>
                        </a:spcBef>
                        <a:spcAft>
                          <a:spcPts val="0"/>
                        </a:spcAft>
                        <a:buClrTx/>
                        <a:buSzTx/>
                        <a:buFontTx/>
                        <a:buNone/>
                        <a:defRPr/>
                      </a:pPr>
                      <a:r>
                        <a:rPr lang="en-US" altLang="zh-CN" sz="1400" b="0" kern="1200" dirty="0">
                          <a:solidFill>
                            <a:schemeClr val="dk1"/>
                          </a:solidFill>
                          <a:effectLst/>
                          <a:latin typeface="OPPOSans R" charset="-122"/>
                          <a:ea typeface="OPPOSans R" charset="-122"/>
                          <a:cs typeface="OPPOSans R" charset="-122"/>
                        </a:rPr>
                        <a:t>Platinum </a:t>
                      </a:r>
                      <a:endParaRPr lang="en-US" altLang="zh-CN" sz="1400" b="0" dirty="0">
                        <a:effectLst/>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CACAC8"/>
                    </a:solidFill>
                  </a:tcPr>
                </a:tc>
              </a:tr>
              <a:tr h="1714500">
                <a:tc>
                  <a:txBody>
                    <a:bodyPr/>
                    <a:lstStyle/>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R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G 250</a:t>
                      </a:r>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B 250</a:t>
                      </a:r>
                      <a:endParaRPr lang="en-US" altLang="zh-CN" sz="1400" b="0" dirty="0">
                        <a:latin typeface="OPPOSans R" charset="-122"/>
                        <a:ea typeface="OPPOSans R" charset="-122"/>
                        <a:cs typeface="OPPOSans R" charset="-122"/>
                      </a:endParaRPr>
                    </a:p>
                    <a:p>
                      <a:pPr algn="l"/>
                      <a:endParaRPr lang="en-US" altLang="zh-CN" sz="1400" b="0" dirty="0">
                        <a:latin typeface="OPPOSans R" charset="-122"/>
                        <a:ea typeface="OPPOSans R" charset="-122"/>
                        <a:cs typeface="OPPOSans R" charset="-122"/>
                      </a:endParaRPr>
                    </a:p>
                    <a:p>
                      <a:pPr algn="l"/>
                      <a:r>
                        <a:rPr lang="en-US" altLang="zh-CN" sz="1400" b="0" dirty="0">
                          <a:latin typeface="OPPOSans R" charset="-122"/>
                          <a:ea typeface="OPPOSans R" charset="-122"/>
                          <a:cs typeface="OPPOSans R" charset="-122"/>
                        </a:rPr>
                        <a:t>White</a:t>
                      </a:r>
                      <a:endParaRPr lang="zh-CN" altLang="en-US" sz="1400" b="0" dirty="0">
                        <a:latin typeface="OPPOSans R" charset="-122"/>
                        <a:ea typeface="OPPOSans R" charset="-122"/>
                        <a:cs typeface="OPPOSans R" charset="-122"/>
                      </a:endParaRPr>
                    </a:p>
                  </a:txBody>
                  <a:tcPr marL="45720" marR="45720" marT="22860" marB="228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AFAFA"/>
                    </a:solidFill>
                  </a:tcPr>
                </a:tc>
              </a:tr>
            </a:tbl>
          </a:graphicData>
        </a:graphic>
      </p:graphicFrame>
      <p:sp>
        <p:nvSpPr>
          <p:cNvPr id="19" name="文本占位符 18"/>
          <p:cNvSpPr>
            <a:spLocks noGrp="1"/>
          </p:cNvSpPr>
          <p:nvPr>
            <p:ph type="body" idx="1"/>
          </p:nvPr>
        </p:nvSpPr>
        <p:spPr>
          <a:xfrm>
            <a:off x="388252" y="1806575"/>
            <a:ext cx="11420888" cy="4351338"/>
          </a:xfrm>
          <a:prstGeom prst="rect">
            <a:avLst/>
          </a:prstGeom>
        </p:spPr>
        <p:txBody>
          <a:bodyPr vert="horz" lIns="91440" tIns="45720" rIns="91440" bIns="45720" rtlCol="0">
            <a:normAutofit/>
          </a:bodyPr>
          <a:lstStyle/>
          <a:p>
            <a:pPr lvl="0"/>
            <a:r>
              <a:rPr kumimoji="1" lang="zh-CN" altLang="en-US" dirty="0"/>
              <a:t>单击此处编辑母版文本样式</a:t>
            </a:r>
            <a:endParaRPr kumimoji="1" lang="zh-CN" altLang="en-US" dirty="0"/>
          </a:p>
          <a:p>
            <a:pPr lvl="1"/>
            <a:r>
              <a:rPr kumimoji="1" lang="zh-CN" altLang="en-US" dirty="0"/>
              <a:t>二级</a:t>
            </a:r>
            <a:endParaRPr kumimoji="1" lang="zh-CN" altLang="en-US" dirty="0"/>
          </a:p>
          <a:p>
            <a:pPr lvl="2"/>
            <a:r>
              <a:rPr kumimoji="1" lang="zh-CN" altLang="en-US" dirty="0"/>
              <a:t>三级</a:t>
            </a:r>
            <a:endParaRPr kumimoji="1" lang="zh-CN" altLang="en-US" dirty="0"/>
          </a:p>
          <a:p>
            <a:pPr lvl="3"/>
            <a:r>
              <a:rPr kumimoji="1" lang="zh-CN" altLang="en-US" dirty="0"/>
              <a:t>四级</a:t>
            </a:r>
            <a:endParaRPr kumimoji="1" lang="zh-CN" altLang="en-US" dirty="0"/>
          </a:p>
          <a:p>
            <a:pPr lvl="4"/>
            <a:r>
              <a:rPr kumimoji="1" lang="zh-CN" altLang="en-US" dirty="0"/>
              <a:t>五级</a:t>
            </a:r>
            <a:endParaRPr kumimoji="1" lang="zh-CN" altLang="en-US" dirty="0"/>
          </a:p>
        </p:txBody>
      </p:sp>
    </p:spTree>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Lst>
  <p:hf sldNum="0" hdr="0" ftr="0"/>
  <p:txStyles>
    <p:titleStyle>
      <a:lvl1pPr marL="0" marR="0" indent="0" algn="l" defTabSz="412750" latinLnBrk="0">
        <a:lnSpc>
          <a:spcPct val="100000"/>
        </a:lnSpc>
        <a:spcBef>
          <a:spcPts val="0"/>
        </a:spcBef>
        <a:spcAft>
          <a:spcPts val="0"/>
        </a:spcAft>
        <a:buClrTx/>
        <a:buSzTx/>
        <a:buFontTx/>
        <a:buNone/>
        <a:defRPr sz="2500" b="0" i="0" u="none" strike="noStrike" cap="none" spc="0" baseline="0">
          <a:ln>
            <a:noFill/>
          </a:ln>
          <a:solidFill>
            <a:srgbClr val="046A38"/>
          </a:solidFill>
          <a:uFillTx/>
          <a:latin typeface="OPPOSans B" charset="-122"/>
          <a:ea typeface="OPPOSans B" charset="-122"/>
          <a:cs typeface="OPPOSans B" charset="-122"/>
          <a:sym typeface="OPPOSans B"/>
        </a:defRPr>
      </a:lvl1pPr>
      <a:lvl2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2pPr>
      <a:lvl3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3pPr>
      <a:lvl4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4pPr>
      <a:lvl5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5pPr>
      <a:lvl6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6pPr>
      <a:lvl7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7pPr>
      <a:lvl8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8pPr>
      <a:lvl9pPr marL="0" marR="0" indent="0" algn="l" defTabSz="412750" latinLnBrk="0">
        <a:lnSpc>
          <a:spcPct val="100000"/>
        </a:lnSpc>
        <a:spcBef>
          <a:spcPts val="0"/>
        </a:spcBef>
        <a:spcAft>
          <a:spcPts val="0"/>
        </a:spcAft>
        <a:buClrTx/>
        <a:buSzTx/>
        <a:buFontTx/>
        <a:buNone/>
        <a:defRPr sz="4500" b="0" i="0" u="none" strike="noStrike" cap="none" spc="0" baseline="0">
          <a:ln>
            <a:noFill/>
          </a:ln>
          <a:solidFill>
            <a:srgbClr val="046A38"/>
          </a:solidFill>
          <a:uFillTx/>
          <a:latin typeface="OPPOSans B"/>
          <a:ea typeface="OPPOSans B"/>
          <a:cs typeface="OPPOSans B"/>
          <a:sym typeface="OPPOSans B"/>
        </a:defRPr>
      </a:lvl9pPr>
    </p:titleStyle>
    <p:bodyStyle>
      <a:lvl1pPr marL="0" marR="0" indent="0" algn="l" defTabSz="412750" latinLnBrk="0">
        <a:lnSpc>
          <a:spcPct val="150000"/>
        </a:lnSpc>
        <a:spcBef>
          <a:spcPts val="0"/>
        </a:spcBef>
        <a:spcAft>
          <a:spcPts val="0"/>
        </a:spcAft>
        <a:buClrTx/>
        <a:buSzTx/>
        <a:buFontTx/>
        <a:buNone/>
        <a:defRPr sz="2400" b="0" i="0" u="none" strike="noStrike" cap="none" spc="0" baseline="0">
          <a:ln>
            <a:noFill/>
          </a:ln>
          <a:solidFill>
            <a:srgbClr val="5E5E5E"/>
          </a:solidFill>
          <a:uFillTx/>
          <a:latin typeface="OPPOSans M" charset="-122"/>
          <a:ea typeface="OPPOSans M" charset="-122"/>
          <a:cs typeface="OPPOSans M" charset="-122"/>
          <a:sym typeface="OPPOSans M"/>
        </a:defRPr>
      </a:lvl1pPr>
      <a:lvl2pPr marL="635000" marR="0" indent="-317500" algn="l" defTabSz="412750" latinLnBrk="0">
        <a:lnSpc>
          <a:spcPct val="150000"/>
        </a:lnSpc>
        <a:spcBef>
          <a:spcPts val="0"/>
        </a:spcBef>
        <a:spcAft>
          <a:spcPts val="0"/>
        </a:spcAft>
        <a:buClrTx/>
        <a:buSzPct val="125000"/>
        <a:buFontTx/>
        <a:buChar char="•"/>
        <a:defRPr sz="2200" b="0" i="0" u="none" strike="noStrike" cap="none" spc="0" baseline="0">
          <a:ln>
            <a:noFill/>
          </a:ln>
          <a:solidFill>
            <a:srgbClr val="5E5E5E"/>
          </a:solidFill>
          <a:uFillTx/>
          <a:latin typeface="OPPOSans M" charset="-122"/>
          <a:ea typeface="OPPOSans M" charset="-122"/>
          <a:cs typeface="OPPOSans M" charset="-122"/>
          <a:sym typeface="OPPOSans M"/>
        </a:defRPr>
      </a:lvl2pPr>
      <a:lvl3pPr marL="952500" marR="0" indent="-317500" algn="l" defTabSz="412750" latinLnBrk="0">
        <a:lnSpc>
          <a:spcPct val="150000"/>
        </a:lnSpc>
        <a:spcBef>
          <a:spcPts val="0"/>
        </a:spcBef>
        <a:spcAft>
          <a:spcPts val="0"/>
        </a:spcAft>
        <a:buClrTx/>
        <a:buSzPct val="125000"/>
        <a:buFontTx/>
        <a:buChar char="•"/>
        <a:defRPr sz="2000" b="0" i="0" u="none" strike="noStrike" cap="none" spc="0" baseline="0">
          <a:ln>
            <a:noFill/>
          </a:ln>
          <a:solidFill>
            <a:srgbClr val="5E5E5E"/>
          </a:solidFill>
          <a:uFillTx/>
          <a:latin typeface="OPPOSans M" charset="-122"/>
          <a:ea typeface="OPPOSans M" charset="-122"/>
          <a:cs typeface="OPPOSans M" charset="-122"/>
          <a:sym typeface="OPPOSans M"/>
        </a:defRPr>
      </a:lvl3pPr>
      <a:lvl4pPr marL="1270000" marR="0" indent="-317500" algn="l" defTabSz="412750" latinLnBrk="0">
        <a:lnSpc>
          <a:spcPct val="150000"/>
        </a:lnSpc>
        <a:spcBef>
          <a:spcPts val="0"/>
        </a:spcBef>
        <a:spcAft>
          <a:spcPts val="0"/>
        </a:spcAft>
        <a:buClrTx/>
        <a:buSzPct val="125000"/>
        <a:buFontTx/>
        <a:buChar char="•"/>
        <a:defRPr sz="1800" b="0" i="0" u="none" strike="noStrike" cap="none" spc="0" baseline="0">
          <a:ln>
            <a:noFill/>
          </a:ln>
          <a:solidFill>
            <a:srgbClr val="5E5E5E"/>
          </a:solidFill>
          <a:uFillTx/>
          <a:latin typeface="OPPOSans M" charset="-122"/>
          <a:ea typeface="OPPOSans M" charset="-122"/>
          <a:cs typeface="OPPOSans M" charset="-122"/>
          <a:sym typeface="OPPOSans M"/>
        </a:defRPr>
      </a:lvl4pPr>
      <a:lvl5pPr marL="1587500" marR="0" indent="-317500" algn="l" defTabSz="412750" latinLnBrk="0">
        <a:lnSpc>
          <a:spcPct val="150000"/>
        </a:lnSpc>
        <a:spcBef>
          <a:spcPts val="0"/>
        </a:spcBef>
        <a:spcAft>
          <a:spcPts val="0"/>
        </a:spcAft>
        <a:buClrTx/>
        <a:buSzPct val="125000"/>
        <a:buFontTx/>
        <a:buChar char="•"/>
        <a:defRPr sz="1800" b="0" i="0" u="none" strike="noStrike" cap="none" spc="0" baseline="0">
          <a:ln>
            <a:noFill/>
          </a:ln>
          <a:solidFill>
            <a:srgbClr val="5E5E5E"/>
          </a:solidFill>
          <a:uFillTx/>
          <a:latin typeface="OPPOSans M" charset="-122"/>
          <a:ea typeface="OPPOSans M" charset="-122"/>
          <a:cs typeface="OPPOSans M" charset="-122"/>
          <a:sym typeface="OPPOSans M"/>
        </a:defRPr>
      </a:lvl5pPr>
      <a:lvl6pPr marL="1905000" marR="0" indent="-317500" algn="l" defTabSz="412750" latinLnBrk="0">
        <a:lnSpc>
          <a:spcPct val="100000"/>
        </a:lnSpc>
        <a:spcBef>
          <a:spcPts val="0"/>
        </a:spcBef>
        <a:spcAft>
          <a:spcPts val="0"/>
        </a:spcAft>
        <a:buClrTx/>
        <a:buSzPct val="125000"/>
        <a:buFontTx/>
        <a:buChar char="•"/>
        <a:defRPr sz="2400" b="0" i="0" u="none" strike="noStrike" cap="none" spc="0" baseline="0">
          <a:ln>
            <a:noFill/>
          </a:ln>
          <a:solidFill>
            <a:srgbClr val="000000"/>
          </a:solidFill>
          <a:uFillTx/>
          <a:latin typeface="OPPOSans M"/>
          <a:ea typeface="OPPOSans M"/>
          <a:cs typeface="OPPOSans M"/>
          <a:sym typeface="OPPOSans M"/>
        </a:defRPr>
      </a:lvl6pPr>
      <a:lvl7pPr marL="2222500" marR="0" indent="-317500" algn="l" defTabSz="412750" latinLnBrk="0">
        <a:lnSpc>
          <a:spcPct val="100000"/>
        </a:lnSpc>
        <a:spcBef>
          <a:spcPts val="0"/>
        </a:spcBef>
        <a:spcAft>
          <a:spcPts val="0"/>
        </a:spcAft>
        <a:buClrTx/>
        <a:buSzPct val="125000"/>
        <a:buFontTx/>
        <a:buChar char="•"/>
        <a:defRPr sz="2400" b="0" i="0" u="none" strike="noStrike" cap="none" spc="0" baseline="0">
          <a:ln>
            <a:noFill/>
          </a:ln>
          <a:solidFill>
            <a:srgbClr val="000000"/>
          </a:solidFill>
          <a:uFillTx/>
          <a:latin typeface="OPPOSans M"/>
          <a:ea typeface="OPPOSans M"/>
          <a:cs typeface="OPPOSans M"/>
          <a:sym typeface="OPPOSans M"/>
        </a:defRPr>
      </a:lvl7pPr>
      <a:lvl8pPr marL="2540000" marR="0" indent="-317500" algn="l" defTabSz="412750" latinLnBrk="0">
        <a:lnSpc>
          <a:spcPct val="100000"/>
        </a:lnSpc>
        <a:spcBef>
          <a:spcPts val="0"/>
        </a:spcBef>
        <a:spcAft>
          <a:spcPts val="0"/>
        </a:spcAft>
        <a:buClrTx/>
        <a:buSzPct val="125000"/>
        <a:buFontTx/>
        <a:buChar char="•"/>
        <a:defRPr sz="2400" b="0" i="0" u="none" strike="noStrike" cap="none" spc="0" baseline="0">
          <a:ln>
            <a:noFill/>
          </a:ln>
          <a:solidFill>
            <a:srgbClr val="000000"/>
          </a:solidFill>
          <a:uFillTx/>
          <a:latin typeface="OPPOSans M"/>
          <a:ea typeface="OPPOSans M"/>
          <a:cs typeface="OPPOSans M"/>
          <a:sym typeface="OPPOSans M"/>
        </a:defRPr>
      </a:lvl8pPr>
      <a:lvl9pPr marL="2857500" marR="0" indent="-317500" algn="l" defTabSz="412750" latinLnBrk="0">
        <a:lnSpc>
          <a:spcPct val="100000"/>
        </a:lnSpc>
        <a:spcBef>
          <a:spcPts val="0"/>
        </a:spcBef>
        <a:spcAft>
          <a:spcPts val="0"/>
        </a:spcAft>
        <a:buClrTx/>
        <a:buSzPct val="125000"/>
        <a:buFontTx/>
        <a:buChar char="•"/>
        <a:defRPr sz="2400" b="0" i="0" u="none" strike="noStrike" cap="none" spc="0" baseline="0">
          <a:ln>
            <a:noFill/>
          </a:ln>
          <a:solidFill>
            <a:srgbClr val="000000"/>
          </a:solidFill>
          <a:uFillTx/>
          <a:latin typeface="OPPOSans M"/>
          <a:ea typeface="OPPOSans M"/>
          <a:cs typeface="OPPOSans M"/>
          <a:sym typeface="OPPOSans M"/>
        </a:defRPr>
      </a:lvl9pPr>
    </p:bodyStyle>
    <p:otherStyle>
      <a:lvl1pPr marL="0" marR="0" indent="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1pPr>
      <a:lvl2pPr marL="0" marR="0" indent="1143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2pPr>
      <a:lvl3pPr marL="0" marR="0" indent="2286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3pPr>
      <a:lvl4pPr marL="0" marR="0" indent="3429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4pPr>
      <a:lvl5pPr marL="0" marR="0" indent="4572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5pPr>
      <a:lvl6pPr marL="0" marR="0" indent="5715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6pPr>
      <a:lvl7pPr marL="0" marR="0" indent="6858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7pPr>
      <a:lvl8pPr marL="0" marR="0" indent="8001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8pPr>
      <a:lvl9pPr marL="0" marR="0" indent="914400" algn="ctr" defTabSz="412750" latinLnBrk="0">
        <a:lnSpc>
          <a:spcPct val="100000"/>
        </a:lnSpc>
        <a:spcBef>
          <a:spcPts val="0"/>
        </a:spcBef>
        <a:spcAft>
          <a:spcPts val="0"/>
        </a:spcAft>
        <a:buClrTx/>
        <a:buSzTx/>
        <a:buFontTx/>
        <a:buNone/>
        <a:defRPr sz="1200" b="0" i="0" u="none" strike="noStrike" cap="none" spc="0" baseline="0">
          <a:ln>
            <a:noFill/>
          </a:ln>
          <a:solidFill>
            <a:schemeClr val="tx1"/>
          </a:solidFill>
          <a:uFillTx/>
          <a:latin typeface="+mn-lt"/>
          <a:ea typeface="+mn-ea"/>
          <a:cs typeface="+mn-cs"/>
          <a:sym typeface="Helvetica Neue Ligh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xml"/><Relationship Id="rId1" Type="http://schemas.openxmlformats.org/officeDocument/2006/relationships/image" Target="../media/image1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1.xml"/><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image" Target="../media/image1.tiff"/></Relationships>
</file>

<file path=ppt/slides/_rels/slide4.xml.rels><?xml version="1.0" encoding="UTF-8" standalone="yes"?>
<Relationships xmlns="http://schemas.openxmlformats.org/package/2006/relationships"><Relationship Id="rId9" Type="http://schemas.openxmlformats.org/officeDocument/2006/relationships/image" Target="../media/image17.png"/><Relationship Id="rId8" Type="http://schemas.microsoft.com/office/2007/relationships/hdphoto" Target="../media/hdphoto4.wdp"/><Relationship Id="rId7" Type="http://schemas.openxmlformats.org/officeDocument/2006/relationships/image" Target="../media/image16.png"/><Relationship Id="rId6" Type="http://schemas.microsoft.com/office/2007/relationships/hdphoto" Target="../media/hdphoto3.wdp"/><Relationship Id="rId5" Type="http://schemas.openxmlformats.org/officeDocument/2006/relationships/image" Target="../media/image15.png"/><Relationship Id="rId4" Type="http://schemas.microsoft.com/office/2007/relationships/hdphoto" Target="../media/hdphoto2.wdp"/><Relationship Id="rId3" Type="http://schemas.openxmlformats.org/officeDocument/2006/relationships/image" Target="../media/image14.png"/><Relationship Id="rId2" Type="http://schemas.microsoft.com/office/2007/relationships/hdphoto" Target="../media/hdphoto1.wdp"/><Relationship Id="rId11" Type="http://schemas.openxmlformats.org/officeDocument/2006/relationships/notesSlide" Target="../notesSlides/notesSlide4.xml"/><Relationship Id="rId10" Type="http://schemas.openxmlformats.org/officeDocument/2006/relationships/slideLayout" Target="../slideLayouts/slideLayout29.xml"/><Relationship Id="rId1" Type="http://schemas.openxmlformats.org/officeDocument/2006/relationships/image" Target="../media/image13.png"/></Relationships>
</file>

<file path=ppt/slides/_rels/slide5.xml.rels><?xml version="1.0" encoding="UTF-8" standalone="yes"?>
<Relationships xmlns="http://schemas.openxmlformats.org/package/2006/relationships"><Relationship Id="rId6" Type="http://schemas.openxmlformats.org/officeDocument/2006/relationships/notesSlide" Target="../notesSlides/notesSlide5.xml"/><Relationship Id="rId5" Type="http://schemas.openxmlformats.org/officeDocument/2006/relationships/slideLayout" Target="../slideLayouts/slideLayout1.xml"/><Relationship Id="rId4" Type="http://schemas.openxmlformats.org/officeDocument/2006/relationships/image" Target="../media/image21.jpeg"/><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image" Target="../media/image1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image" Target="../media/image22.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image" Target="../media/image23.jpeg"/></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10.xml"/><Relationship Id="rId3" Type="http://schemas.openxmlformats.org/officeDocument/2006/relationships/slideLayout" Target="../slideLayouts/slideLayout1.xml"/><Relationship Id="rId2" Type="http://schemas.microsoft.com/office/2007/relationships/hdphoto" Target="../media/hdphoto5.wdp"/><Relationship Id="rId1" Type="http://schemas.openxmlformats.org/officeDocument/2006/relationships/image" Target="../media/image24.png"/></Relationships>
</file>

<file path=ppt/slides/_rels/slide11.xml.rels><?xml version="1.0" encoding="UTF-8" standalone="yes"?>
<Relationships xmlns="http://schemas.openxmlformats.org/package/2006/relationships"><Relationship Id="rId4" Type="http://schemas.openxmlformats.org/officeDocument/2006/relationships/notesSlide" Target="../notesSlides/notesSlide11.xml"/><Relationship Id="rId3" Type="http://schemas.openxmlformats.org/officeDocument/2006/relationships/slideLayout" Target="../slideLayouts/slideLayout1.xml"/><Relationship Id="rId2" Type="http://schemas.openxmlformats.org/officeDocument/2006/relationships/image" Target="../media/image26.jpeg"/><Relationship Id="rId1" Type="http://schemas.openxmlformats.org/officeDocument/2006/relationships/image" Target="../media/image25.jpeg"/></Relationships>
</file>

<file path=ppt/slides/_rels/slide12.xml.rels><?xml version="1.0" encoding="UTF-8" standalone="yes"?>
<Relationships xmlns="http://schemas.openxmlformats.org/package/2006/relationships"><Relationship Id="rId6" Type="http://schemas.openxmlformats.org/officeDocument/2006/relationships/notesSlide" Target="../notesSlides/notesSlide12.xml"/><Relationship Id="rId5" Type="http://schemas.openxmlformats.org/officeDocument/2006/relationships/slideLayout" Target="../slideLayouts/slideLayout1.xml"/><Relationship Id="rId4" Type="http://schemas.openxmlformats.org/officeDocument/2006/relationships/image" Target="../media/image28.png"/><Relationship Id="rId3" Type="http://schemas.openxmlformats.org/officeDocument/2006/relationships/image" Target="../media/image27.png"/><Relationship Id="rId2" Type="http://schemas.microsoft.com/office/2007/relationships/media" Target="../media/media1.mp4"/><Relationship Id="rId1" Type="http://schemas.openxmlformats.org/officeDocument/2006/relationships/video" Target="../media/media1.mp4"/></Relationships>
</file>

<file path=ppt/slides/_rels/slide13.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36.png"/><Relationship Id="rId7" Type="http://schemas.openxmlformats.org/officeDocument/2006/relationships/image" Target="../media/image35.png"/><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 Id="rId3" Type="http://schemas.openxmlformats.org/officeDocument/2006/relationships/image" Target="../media/image31.png"/><Relationship Id="rId2" Type="http://schemas.openxmlformats.org/officeDocument/2006/relationships/image" Target="../media/image30.png"/><Relationship Id="rId10" Type="http://schemas.openxmlformats.org/officeDocument/2006/relationships/notesSlide" Target="../notesSlides/notesSlide13.xml"/><Relationship Id="rId1"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1.xml"/><Relationship Id="rId1" Type="http://schemas.openxmlformats.org/officeDocument/2006/relationships/image" Target="../media/image37.jpeg"/></Relationships>
</file>

<file path=ppt/slides/_rels/slide15.xml.rels><?xml version="1.0" encoding="UTF-8" standalone="yes"?>
<Relationships xmlns="http://schemas.openxmlformats.org/package/2006/relationships"><Relationship Id="rId4" Type="http://schemas.openxmlformats.org/officeDocument/2006/relationships/notesSlide" Target="../notesSlides/notesSlide15.xml"/><Relationship Id="rId3" Type="http://schemas.openxmlformats.org/officeDocument/2006/relationships/slideLayout" Target="../slideLayouts/slideLayout1.xml"/><Relationship Id="rId2" Type="http://schemas.microsoft.com/office/2007/relationships/hdphoto" Target="../media/hdphoto6.wdp"/><Relationship Id="rId1" Type="http://schemas.openxmlformats.org/officeDocument/2006/relationships/image" Target="../media/image38.png"/></Relationships>
</file>

<file path=ppt/slides/_rels/slide16.xml.rels><?xml version="1.0" encoding="UTF-8" standalone="yes"?>
<Relationships xmlns="http://schemas.openxmlformats.org/package/2006/relationships"><Relationship Id="rId4" Type="http://schemas.openxmlformats.org/officeDocument/2006/relationships/notesSlide" Target="../notesSlides/notesSlide16.xml"/><Relationship Id="rId3" Type="http://schemas.openxmlformats.org/officeDocument/2006/relationships/slideLayout" Target="../slideLayouts/slideLayout1.xml"/><Relationship Id="rId2" Type="http://schemas.openxmlformats.org/officeDocument/2006/relationships/image" Target="../media/image40.png"/><Relationship Id="rId1" Type="http://schemas.openxmlformats.org/officeDocument/2006/relationships/image" Target="../media/image39.jpeg"/></Relationships>
</file>

<file path=ppt/slides/_rels/slide17.xml.rels><?xml version="1.0" encoding="UTF-8" standalone="yes"?>
<Relationships xmlns="http://schemas.openxmlformats.org/package/2006/relationships"><Relationship Id="rId5" Type="http://schemas.openxmlformats.org/officeDocument/2006/relationships/notesSlide" Target="../notesSlides/notesSlide17.xml"/><Relationship Id="rId4" Type="http://schemas.openxmlformats.org/officeDocument/2006/relationships/slideLayout" Target="../slideLayouts/slideLayout1.xml"/><Relationship Id="rId3" Type="http://schemas.openxmlformats.org/officeDocument/2006/relationships/image" Target="../media/image41.png"/><Relationship Id="rId2" Type="http://schemas.microsoft.com/office/2007/relationships/media" Target="../media/media2.mp4"/><Relationship Id="rId1" Type="http://schemas.openxmlformats.org/officeDocument/2006/relationships/video" Target="NULL" TargetMode="External"/></Relationships>
</file>

<file path=ppt/slides/_rels/slide18.xml.rels><?xml version="1.0" encoding="UTF-8" standalone="yes"?>
<Relationships xmlns="http://schemas.openxmlformats.org/package/2006/relationships"><Relationship Id="rId6" Type="http://schemas.openxmlformats.org/officeDocument/2006/relationships/notesSlide" Target="../notesSlides/notesSlide18.xml"/><Relationship Id="rId5" Type="http://schemas.openxmlformats.org/officeDocument/2006/relationships/slideLayout" Target="../slideLayouts/slideLayout1.xml"/><Relationship Id="rId4" Type="http://schemas.openxmlformats.org/officeDocument/2006/relationships/image" Target="../media/image45.jpeg"/><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image" Target="../media/image42.jpeg"/></Relationships>
</file>

<file path=ppt/slides/_rels/slide19.xml.rels><?xml version="1.0" encoding="UTF-8" standalone="yes"?>
<Relationships xmlns="http://schemas.openxmlformats.org/package/2006/relationships"><Relationship Id="rId7" Type="http://schemas.openxmlformats.org/officeDocument/2006/relationships/notesSlide" Target="../notesSlides/notesSlide19.xml"/><Relationship Id="rId6" Type="http://schemas.openxmlformats.org/officeDocument/2006/relationships/slideLayout" Target="../slideLayouts/slideLayout1.xml"/><Relationship Id="rId5" Type="http://schemas.openxmlformats.org/officeDocument/2006/relationships/image" Target="../media/image48.png"/><Relationship Id="rId4" Type="http://schemas.microsoft.com/office/2007/relationships/media" Target="../media/media3.mp4"/><Relationship Id="rId3" Type="http://schemas.openxmlformats.org/officeDocument/2006/relationships/video" Target="../media/media3.mp4"/><Relationship Id="rId2" Type="http://schemas.openxmlformats.org/officeDocument/2006/relationships/image" Target="../media/image47.jpeg"/><Relationship Id="rId1" Type="http://schemas.openxmlformats.org/officeDocument/2006/relationships/image" Target="../media/image46.jpeg"/></Relationships>
</file>

<file path=ppt/slides/_rels/slide20.xml.rels><?xml version="1.0" encoding="UTF-8" standalone="yes"?>
<Relationships xmlns="http://schemas.openxmlformats.org/package/2006/relationships"><Relationship Id="rId8" Type="http://schemas.openxmlformats.org/officeDocument/2006/relationships/notesSlide" Target="../notesSlides/notesSlide20.xml"/><Relationship Id="rId7" Type="http://schemas.openxmlformats.org/officeDocument/2006/relationships/slideLayout" Target="../slideLayouts/slideLayout1.xml"/><Relationship Id="rId6" Type="http://schemas.openxmlformats.org/officeDocument/2006/relationships/image" Target="../media/image47.jpeg"/><Relationship Id="rId5" Type="http://schemas.openxmlformats.org/officeDocument/2006/relationships/image" Target="../media/image46.jpeg"/><Relationship Id="rId4" Type="http://schemas.microsoft.com/office/2007/relationships/hdphoto" Target="../media/hdphoto8.wdp"/><Relationship Id="rId3" Type="http://schemas.openxmlformats.org/officeDocument/2006/relationships/image" Target="../media/image49.png"/><Relationship Id="rId2" Type="http://schemas.microsoft.com/office/2007/relationships/hdphoto" Target="../media/hdphoto7.wdp"/><Relationship Id="rId1" Type="http://schemas.openxmlformats.org/officeDocument/2006/relationships/image" Target="../media/image36.png"/></Relationships>
</file>

<file path=ppt/slides/_rels/slide21.xml.rels><?xml version="1.0" encoding="UTF-8" standalone="yes"?>
<Relationships xmlns="http://schemas.openxmlformats.org/package/2006/relationships"><Relationship Id="rId8" Type="http://schemas.openxmlformats.org/officeDocument/2006/relationships/notesSlide" Target="../notesSlides/notesSlide21.xml"/><Relationship Id="rId7" Type="http://schemas.openxmlformats.org/officeDocument/2006/relationships/slideLayout" Target="../slideLayouts/slideLayout1.xml"/><Relationship Id="rId6" Type="http://schemas.openxmlformats.org/officeDocument/2006/relationships/image" Target="../media/image51.png"/><Relationship Id="rId5" Type="http://schemas.microsoft.com/office/2007/relationships/media" Target="../media/media5.mov"/><Relationship Id="rId4" Type="http://schemas.openxmlformats.org/officeDocument/2006/relationships/video" Target="../media/media5.mov"/><Relationship Id="rId3" Type="http://schemas.openxmlformats.org/officeDocument/2006/relationships/image" Target="../media/image50.png"/><Relationship Id="rId2" Type="http://schemas.microsoft.com/office/2007/relationships/media" Target="../media/media4.mov"/><Relationship Id="rId1" Type="http://schemas.openxmlformats.org/officeDocument/2006/relationships/video" Target="../media/media4.mov"/></Relationships>
</file>

<file path=ppt/slides/_rels/slide22.xml.rels><?xml version="1.0" encoding="UTF-8" standalone="yes"?>
<Relationships xmlns="http://schemas.openxmlformats.org/package/2006/relationships"><Relationship Id="rId9" Type="http://schemas.openxmlformats.org/officeDocument/2006/relationships/image" Target="../media/image35.png"/><Relationship Id="rId8" Type="http://schemas.microsoft.com/office/2007/relationships/hdphoto" Target="../media/hdphoto12.wdp"/><Relationship Id="rId7" Type="http://schemas.openxmlformats.org/officeDocument/2006/relationships/image" Target="../media/image33.png"/><Relationship Id="rId6" Type="http://schemas.microsoft.com/office/2007/relationships/hdphoto" Target="../media/hdphoto11.wdp"/><Relationship Id="rId5" Type="http://schemas.openxmlformats.org/officeDocument/2006/relationships/image" Target="../media/image32.png"/><Relationship Id="rId4" Type="http://schemas.microsoft.com/office/2007/relationships/hdphoto" Target="../media/hdphoto10.wdp"/><Relationship Id="rId3" Type="http://schemas.openxmlformats.org/officeDocument/2006/relationships/image" Target="../media/image31.png"/><Relationship Id="rId2" Type="http://schemas.microsoft.com/office/2007/relationships/hdphoto" Target="../media/hdphoto9.wdp"/><Relationship Id="rId14" Type="http://schemas.openxmlformats.org/officeDocument/2006/relationships/notesSlide" Target="../notesSlides/notesSlide22.xml"/><Relationship Id="rId13" Type="http://schemas.openxmlformats.org/officeDocument/2006/relationships/slideLayout" Target="../slideLayouts/slideLayout1.xml"/><Relationship Id="rId12" Type="http://schemas.openxmlformats.org/officeDocument/2006/relationships/image" Target="../media/image34.png"/><Relationship Id="rId11" Type="http://schemas.openxmlformats.org/officeDocument/2006/relationships/image" Target="../media/image29.png"/><Relationship Id="rId10" Type="http://schemas.openxmlformats.org/officeDocument/2006/relationships/image" Target="../media/image36.png"/><Relationship Id="rId1" Type="http://schemas.openxmlformats.org/officeDocument/2006/relationships/image" Target="../media/image30.png"/></Relationships>
</file>

<file path=ppt/slides/_rels/slide23.xml.rels><?xml version="1.0" encoding="UTF-8" standalone="yes"?>
<Relationships xmlns="http://schemas.openxmlformats.org/package/2006/relationships"><Relationship Id="rId4" Type="http://schemas.openxmlformats.org/officeDocument/2006/relationships/notesSlide" Target="../notesSlides/notesSlide23.xml"/><Relationship Id="rId3" Type="http://schemas.openxmlformats.org/officeDocument/2006/relationships/slideLayout" Target="../slideLayouts/slideLayout38.xml"/><Relationship Id="rId2" Type="http://schemas.microsoft.com/office/2007/relationships/hdphoto" Target="../media/hdphoto13.wdp"/><Relationship Id="rId1" Type="http://schemas.openxmlformats.org/officeDocument/2006/relationships/image" Target="../media/image52.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xml"/><Relationship Id="rId1" Type="http://schemas.openxmlformats.org/officeDocument/2006/relationships/image" Target="../media/image20.png"/></Relationships>
</file>

<file path=ppt/slides/_rels/slide25.xml.rels><?xml version="1.0" encoding="UTF-8" standalone="yes"?>
<Relationships xmlns="http://schemas.openxmlformats.org/package/2006/relationships"><Relationship Id="rId4" Type="http://schemas.openxmlformats.org/officeDocument/2006/relationships/notesSlide" Target="../notesSlides/notesSlide25.xml"/><Relationship Id="rId3" Type="http://schemas.openxmlformats.org/officeDocument/2006/relationships/slideLayout" Target="../slideLayouts/slideLayout22.xml"/><Relationship Id="rId2" Type="http://schemas.openxmlformats.org/officeDocument/2006/relationships/image" Target="../media/image5.tiff"/><Relationship Id="rId1" Type="http://schemas.openxmlformats.org/officeDocument/2006/relationships/image" Target="../media/image4.tiff"/></Relationships>
</file>

<file path=ppt/slides/_rels/slide26.xml.rels><?xml version="1.0" encoding="UTF-8" standalone="yes"?>
<Relationships xmlns="http://schemas.openxmlformats.org/package/2006/relationships"><Relationship Id="rId6" Type="http://schemas.openxmlformats.org/officeDocument/2006/relationships/notesSlide" Target="../notesSlides/notesSlide26.xml"/><Relationship Id="rId5" Type="http://schemas.openxmlformats.org/officeDocument/2006/relationships/slideLayout" Target="../slideLayouts/slideLayout1.xml"/><Relationship Id="rId4" Type="http://schemas.microsoft.com/office/2007/relationships/hdphoto" Target="../media/hdphoto14.wdp"/><Relationship Id="rId3" Type="http://schemas.openxmlformats.org/officeDocument/2006/relationships/image" Target="../media/image53.png"/><Relationship Id="rId2" Type="http://schemas.openxmlformats.org/officeDocument/2006/relationships/image" Target="../media/image7.tiff"/><Relationship Id="rId1" Type="http://schemas.openxmlformats.org/officeDocument/2006/relationships/image" Target="../media/image6.tiff"/></Relationships>
</file>

<file path=ppt/slides/_rels/slide27.xml.rels><?xml version="1.0" encoding="UTF-8" standalone="yes"?>
<Relationships xmlns="http://schemas.openxmlformats.org/package/2006/relationships"><Relationship Id="rId5" Type="http://schemas.openxmlformats.org/officeDocument/2006/relationships/notesSlide" Target="../notesSlides/notesSlide27.xml"/><Relationship Id="rId4" Type="http://schemas.openxmlformats.org/officeDocument/2006/relationships/slideLayout" Target="../slideLayouts/slideLayout1.xml"/><Relationship Id="rId3" Type="http://schemas.openxmlformats.org/officeDocument/2006/relationships/image" Target="../media/image55.png"/><Relationship Id="rId2" Type="http://schemas.microsoft.com/office/2007/relationships/hdphoto" Target="../media/hdphoto15.wdp"/><Relationship Id="rId1" Type="http://schemas.openxmlformats.org/officeDocument/2006/relationships/image" Target="../media/image54.png"/></Relationships>
</file>

<file path=ppt/slides/_rels/slide28.xml.rels><?xml version="1.0" encoding="UTF-8" standalone="yes"?>
<Relationships xmlns="http://schemas.openxmlformats.org/package/2006/relationships"><Relationship Id="rId5" Type="http://schemas.openxmlformats.org/officeDocument/2006/relationships/notesSlide" Target="../notesSlides/notesSlide28.xml"/><Relationship Id="rId4" Type="http://schemas.openxmlformats.org/officeDocument/2006/relationships/slideLayout" Target="../slideLayouts/slideLayout1.xml"/><Relationship Id="rId3" Type="http://schemas.openxmlformats.org/officeDocument/2006/relationships/image" Target="../media/image36.png"/><Relationship Id="rId2" Type="http://schemas.microsoft.com/office/2007/relationships/hdphoto" Target="../media/hdphoto12.wdp"/><Relationship Id="rId1" Type="http://schemas.openxmlformats.org/officeDocument/2006/relationships/image" Target="../media/image33.png"/></Relationships>
</file>

<file path=ppt/slides/_rels/slide29.xml.rels><?xml version="1.0" encoding="UTF-8" standalone="yes"?>
<Relationships xmlns="http://schemas.openxmlformats.org/package/2006/relationships"><Relationship Id="rId8" Type="http://schemas.openxmlformats.org/officeDocument/2006/relationships/notesSlide" Target="../notesSlides/notesSlide29.xml"/><Relationship Id="rId7" Type="http://schemas.openxmlformats.org/officeDocument/2006/relationships/slideLayout" Target="../slideLayouts/slideLayout6.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5.png"/><Relationship Id="rId3" Type="http://schemas.openxmlformats.org/officeDocument/2006/relationships/image" Target="../media/image20.png"/><Relationship Id="rId2" Type="http://schemas.openxmlformats.org/officeDocument/2006/relationships/image" Target="../media/image56.jpeg"/><Relationship Id="rId1" Type="http://schemas.openxmlformats.org/officeDocument/2006/relationships/image" Target="../media/image13.png"/></Relationships>
</file>

<file path=ppt/slides/_rels/slide30.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60.png"/><Relationship Id="rId7" Type="http://schemas.openxmlformats.org/officeDocument/2006/relationships/image" Target="../media/image59.png"/><Relationship Id="rId6" Type="http://schemas.openxmlformats.org/officeDocument/2006/relationships/image" Target="../media/image34.png"/><Relationship Id="rId5" Type="http://schemas.openxmlformats.org/officeDocument/2006/relationships/image" Target="../media/image29.png"/><Relationship Id="rId4" Type="http://schemas.openxmlformats.org/officeDocument/2006/relationships/image" Target="../media/image33.png"/><Relationship Id="rId3" Type="http://schemas.openxmlformats.org/officeDocument/2006/relationships/image" Target="../media/image32.png"/><Relationship Id="rId2" Type="http://schemas.openxmlformats.org/officeDocument/2006/relationships/image" Target="../media/image31.png"/><Relationship Id="rId10" Type="http://schemas.openxmlformats.org/officeDocument/2006/relationships/notesSlide" Target="../notesSlides/notesSlide30.xml"/><Relationship Id="rId1" Type="http://schemas.openxmlformats.org/officeDocument/2006/relationships/image" Target="../media/image30.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xml"/><Relationship Id="rId1" Type="http://schemas.openxmlformats.org/officeDocument/2006/relationships/image" Target="../media/image21.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xml"/><Relationship Id="rId1" Type="http://schemas.openxmlformats.org/officeDocument/2006/relationships/image" Target="../media/image61.jpeg"/></Relationships>
</file>

<file path=ppt/slides/_rels/slide33.xml.rels><?xml version="1.0" encoding="UTF-8" standalone="yes"?>
<Relationships xmlns="http://schemas.openxmlformats.org/package/2006/relationships"><Relationship Id="rId6" Type="http://schemas.openxmlformats.org/officeDocument/2006/relationships/notesSlide" Target="../notesSlides/notesSlide33.xml"/><Relationship Id="rId5" Type="http://schemas.openxmlformats.org/officeDocument/2006/relationships/slideLayout" Target="../slideLayouts/slideLayout1.xml"/><Relationship Id="rId4" Type="http://schemas.openxmlformats.org/officeDocument/2006/relationships/image" Target="../media/image28.png"/><Relationship Id="rId3" Type="http://schemas.openxmlformats.org/officeDocument/2006/relationships/image" Target="../media/image62.png"/><Relationship Id="rId2" Type="http://schemas.microsoft.com/office/2007/relationships/media" Target="../media/media6.mov"/><Relationship Id="rId1" Type="http://schemas.openxmlformats.org/officeDocument/2006/relationships/video" Target="../media/media6.mov"/></Relationships>
</file>

<file path=ppt/slides/_rels/slide34.xml.rels><?xml version="1.0" encoding="UTF-8" standalone="yes"?>
<Relationships xmlns="http://schemas.openxmlformats.org/package/2006/relationships"><Relationship Id="rId5" Type="http://schemas.openxmlformats.org/officeDocument/2006/relationships/notesSlide" Target="../notesSlides/notesSlide34.xml"/><Relationship Id="rId4" Type="http://schemas.openxmlformats.org/officeDocument/2006/relationships/slideLayout" Target="../slideLayouts/slideLayout1.xml"/><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image" Target="../media/image63.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xml"/><Relationship Id="rId1" Type="http://schemas.openxmlformats.org/officeDocument/2006/relationships/image" Target="../media/image66.png"/></Relationships>
</file>

<file path=ppt/slides/_rels/slide36.xml.rels><?xml version="1.0" encoding="UTF-8" standalone="yes"?>
<Relationships xmlns="http://schemas.openxmlformats.org/package/2006/relationships"><Relationship Id="rId6" Type="http://schemas.openxmlformats.org/officeDocument/2006/relationships/notesSlide" Target="../notesSlides/notesSlide36.xml"/><Relationship Id="rId5" Type="http://schemas.openxmlformats.org/officeDocument/2006/relationships/slideLayout" Target="../slideLayouts/slideLayout10.xml"/><Relationship Id="rId4" Type="http://schemas.openxmlformats.org/officeDocument/2006/relationships/image" Target="../media/image28.png"/><Relationship Id="rId3" Type="http://schemas.openxmlformats.org/officeDocument/2006/relationships/image" Target="../media/image67.png"/><Relationship Id="rId2" Type="http://schemas.microsoft.com/office/2007/relationships/media" Target="../media/media7.mp4"/><Relationship Id="rId1" Type="http://schemas.openxmlformats.org/officeDocument/2006/relationships/video" Target="../media/media7.mp4"/></Relationships>
</file>

<file path=ppt/slides/_rels/slide37.xml.rels><?xml version="1.0" encoding="UTF-8" standalone="yes"?>
<Relationships xmlns="http://schemas.openxmlformats.org/package/2006/relationships"><Relationship Id="rId5" Type="http://schemas.openxmlformats.org/officeDocument/2006/relationships/notesSlide" Target="../notesSlides/notesSlide37.xml"/><Relationship Id="rId4" Type="http://schemas.openxmlformats.org/officeDocument/2006/relationships/slideLayout" Target="../slideLayouts/slideLayout1.xml"/><Relationship Id="rId3" Type="http://schemas.openxmlformats.org/officeDocument/2006/relationships/image" Target="../media/image68.png"/><Relationship Id="rId2" Type="http://schemas.microsoft.com/office/2007/relationships/media" Target="../media/media8.mp4"/><Relationship Id="rId1" Type="http://schemas.openxmlformats.org/officeDocument/2006/relationships/video" Target="../media/media8.mp4"/></Relationships>
</file>

<file path=ppt/slides/_rels/slide38.xml.rels><?xml version="1.0" encoding="UTF-8" standalone="yes"?>
<Relationships xmlns="http://schemas.openxmlformats.org/package/2006/relationships"><Relationship Id="rId9" Type="http://schemas.openxmlformats.org/officeDocument/2006/relationships/image" Target="../media/image35.png"/><Relationship Id="rId8" Type="http://schemas.microsoft.com/office/2007/relationships/hdphoto" Target="../media/hdphoto12.wdp"/><Relationship Id="rId7" Type="http://schemas.openxmlformats.org/officeDocument/2006/relationships/image" Target="../media/image33.png"/><Relationship Id="rId6" Type="http://schemas.microsoft.com/office/2007/relationships/hdphoto" Target="../media/hdphoto11.wdp"/><Relationship Id="rId5" Type="http://schemas.openxmlformats.org/officeDocument/2006/relationships/image" Target="../media/image32.png"/><Relationship Id="rId4" Type="http://schemas.microsoft.com/office/2007/relationships/hdphoto" Target="../media/hdphoto10.wdp"/><Relationship Id="rId3" Type="http://schemas.openxmlformats.org/officeDocument/2006/relationships/image" Target="../media/image31.png"/><Relationship Id="rId2" Type="http://schemas.microsoft.com/office/2007/relationships/hdphoto" Target="../media/hdphoto9.wdp"/><Relationship Id="rId14" Type="http://schemas.openxmlformats.org/officeDocument/2006/relationships/notesSlide" Target="../notesSlides/notesSlide38.xml"/><Relationship Id="rId13" Type="http://schemas.openxmlformats.org/officeDocument/2006/relationships/slideLayout" Target="../slideLayouts/slideLayout1.xml"/><Relationship Id="rId12" Type="http://schemas.openxmlformats.org/officeDocument/2006/relationships/image" Target="../media/image34.png"/><Relationship Id="rId11" Type="http://schemas.openxmlformats.org/officeDocument/2006/relationships/image" Target="../media/image29.png"/><Relationship Id="rId10" Type="http://schemas.openxmlformats.org/officeDocument/2006/relationships/image" Target="../media/image36.png"/><Relationship Id="rId1" Type="http://schemas.openxmlformats.org/officeDocument/2006/relationships/image" Target="../media/image30.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38.xml"/><Relationship Id="rId1" Type="http://schemas.openxmlformats.org/officeDocument/2006/relationships/image" Target="../media/image69.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xml"/><Relationship Id="rId1" Type="http://schemas.openxmlformats.org/officeDocument/2006/relationships/image" Target="../media/image70.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6.xml"/><Relationship Id="rId1" Type="http://schemas.openxmlformats.org/officeDocument/2006/relationships/image" Target="../media/image71.png"/></Relationships>
</file>

<file path=ppt/slides/_rels/slide42.xml.rels><?xml version="1.0" encoding="UTF-8" standalone="yes"?>
<Relationships xmlns="http://schemas.openxmlformats.org/package/2006/relationships"><Relationship Id="rId4" Type="http://schemas.openxmlformats.org/officeDocument/2006/relationships/notesSlide" Target="../notesSlides/notesSlide42.xml"/><Relationship Id="rId3" Type="http://schemas.openxmlformats.org/officeDocument/2006/relationships/slideLayout" Target="../slideLayouts/slideLayout38.xml"/><Relationship Id="rId2" Type="http://schemas.openxmlformats.org/officeDocument/2006/relationships/image" Target="../media/image28.png"/><Relationship Id="rId1" Type="http://schemas.openxmlformats.org/officeDocument/2006/relationships/image" Target="../media/image72.jpeg"/></Relationships>
</file>

<file path=ppt/slides/_rels/slide43.xml.rels><?xml version="1.0" encoding="UTF-8" standalone="yes"?>
<Relationships xmlns="http://schemas.openxmlformats.org/package/2006/relationships"><Relationship Id="rId4" Type="http://schemas.openxmlformats.org/officeDocument/2006/relationships/notesSlide" Target="../notesSlides/notesSlide43.xml"/><Relationship Id="rId3" Type="http://schemas.openxmlformats.org/officeDocument/2006/relationships/slideLayout" Target="../slideLayouts/slideLayout1.xml"/><Relationship Id="rId2" Type="http://schemas.openxmlformats.org/officeDocument/2006/relationships/image" Target="../media/image74.jpeg"/><Relationship Id="rId1" Type="http://schemas.openxmlformats.org/officeDocument/2006/relationships/image" Target="../media/image73.jpeg"/></Relationships>
</file>

<file path=ppt/slides/_rels/slide44.xml.rels><?xml version="1.0" encoding="UTF-8" standalone="yes"?>
<Relationships xmlns="http://schemas.openxmlformats.org/package/2006/relationships"><Relationship Id="rId5" Type="http://schemas.openxmlformats.org/officeDocument/2006/relationships/notesSlide" Target="../notesSlides/notesSlide44.xml"/><Relationship Id="rId4" Type="http://schemas.openxmlformats.org/officeDocument/2006/relationships/slideLayout" Target="../slideLayouts/slideLayout38.xml"/><Relationship Id="rId3" Type="http://schemas.openxmlformats.org/officeDocument/2006/relationships/image" Target="../media/image75.png"/><Relationship Id="rId2" Type="http://schemas.microsoft.com/office/2007/relationships/media" Target="../media/media9.mp4"/><Relationship Id="rId1" Type="http://schemas.openxmlformats.org/officeDocument/2006/relationships/video" Target="../media/media9.mp4"/></Relationships>
</file>

<file path=ppt/slides/_rels/slide45.xml.rels><?xml version="1.0" encoding="UTF-8" standalone="yes"?>
<Relationships xmlns="http://schemas.openxmlformats.org/package/2006/relationships"><Relationship Id="rId6" Type="http://schemas.openxmlformats.org/officeDocument/2006/relationships/notesSlide" Target="../notesSlides/notesSlide45.xml"/><Relationship Id="rId5" Type="http://schemas.openxmlformats.org/officeDocument/2006/relationships/slideLayout" Target="../slideLayouts/slideLayout38.xml"/><Relationship Id="rId4" Type="http://schemas.openxmlformats.org/officeDocument/2006/relationships/image" Target="../media/image28.png"/><Relationship Id="rId3" Type="http://schemas.openxmlformats.org/officeDocument/2006/relationships/image" Target="../media/image76.png"/><Relationship Id="rId2" Type="http://schemas.microsoft.com/office/2007/relationships/media" Target="../media/media10.mp4"/><Relationship Id="rId1" Type="http://schemas.openxmlformats.org/officeDocument/2006/relationships/video" Target="NULL" TargetMode="External"/></Relationships>
</file>

<file path=ppt/slides/_rels/slide46.xml.rels><?xml version="1.0" encoding="UTF-8" standalone="yes"?>
<Relationships xmlns="http://schemas.openxmlformats.org/package/2006/relationships"><Relationship Id="rId5" Type="http://schemas.openxmlformats.org/officeDocument/2006/relationships/notesSlide" Target="../notesSlides/notesSlide46.xml"/><Relationship Id="rId4" Type="http://schemas.openxmlformats.org/officeDocument/2006/relationships/slideLayout" Target="../slideLayouts/slideLayout1.xml"/><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image" Target="../media/image77.jpeg"/></Relationships>
</file>

<file path=ppt/slides/_rels/slide47.xml.rels><?xml version="1.0" encoding="UTF-8" standalone="yes"?>
<Relationships xmlns="http://schemas.openxmlformats.org/package/2006/relationships"><Relationship Id="rId5" Type="http://schemas.openxmlformats.org/officeDocument/2006/relationships/notesSlide" Target="../notesSlides/notesSlide47.xml"/><Relationship Id="rId4" Type="http://schemas.openxmlformats.org/officeDocument/2006/relationships/slideLayout" Target="../slideLayouts/slideLayout1.xml"/><Relationship Id="rId3" Type="http://schemas.openxmlformats.org/officeDocument/2006/relationships/image" Target="../media/image80.png"/><Relationship Id="rId2" Type="http://schemas.microsoft.com/office/2007/relationships/media" Target="../media/media11.mp4"/><Relationship Id="rId1" Type="http://schemas.openxmlformats.org/officeDocument/2006/relationships/video" Target="../media/media11.mp4"/></Relationships>
</file>

<file path=ppt/slides/_rels/slide48.xml.rels><?xml version="1.0" encoding="UTF-8" standalone="yes"?>
<Relationships xmlns="http://schemas.openxmlformats.org/package/2006/relationships"><Relationship Id="rId6" Type="http://schemas.openxmlformats.org/officeDocument/2006/relationships/notesSlide" Target="../notesSlides/notesSlide48.xml"/><Relationship Id="rId5" Type="http://schemas.openxmlformats.org/officeDocument/2006/relationships/slideLayout" Target="../slideLayouts/slideLayout38.xml"/><Relationship Id="rId4" Type="http://schemas.openxmlformats.org/officeDocument/2006/relationships/image" Target="../media/image28.png"/><Relationship Id="rId3" Type="http://schemas.openxmlformats.org/officeDocument/2006/relationships/image" Target="../media/image81.png"/><Relationship Id="rId2" Type="http://schemas.microsoft.com/office/2007/relationships/media" Target="../media/media12.mp4"/><Relationship Id="rId1" Type="http://schemas.openxmlformats.org/officeDocument/2006/relationships/video" Target="NULL" TargetMode="External"/></Relationships>
</file>

<file path=ppt/slides/_rels/slide49.xml.rels><?xml version="1.0" encoding="UTF-8" standalone="yes"?>
<Relationships xmlns="http://schemas.openxmlformats.org/package/2006/relationships"><Relationship Id="rId5" Type="http://schemas.openxmlformats.org/officeDocument/2006/relationships/notesSlide" Target="../notesSlides/notesSlide49.xml"/><Relationship Id="rId4" Type="http://schemas.openxmlformats.org/officeDocument/2006/relationships/slideLayout" Target="../slideLayouts/slideLayout1.xml"/><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image" Target="../media/image82.jpeg"/></Relationships>
</file>

<file path=ppt/slides/_rels/slide50.xml.rels><?xml version="1.0" encoding="UTF-8" standalone="yes"?>
<Relationships xmlns="http://schemas.openxmlformats.org/package/2006/relationships"><Relationship Id="rId5" Type="http://schemas.openxmlformats.org/officeDocument/2006/relationships/notesSlide" Target="../notesSlides/notesSlide50.xml"/><Relationship Id="rId4" Type="http://schemas.openxmlformats.org/officeDocument/2006/relationships/slideLayout" Target="../slideLayouts/slideLayout1.xml"/><Relationship Id="rId3" Type="http://schemas.openxmlformats.org/officeDocument/2006/relationships/image" Target="../media/image85.png"/><Relationship Id="rId2" Type="http://schemas.microsoft.com/office/2007/relationships/media" Target="../media/media13.mp4"/><Relationship Id="rId1" Type="http://schemas.openxmlformats.org/officeDocument/2006/relationships/video" Target="../media/media13.mp4"/></Relationships>
</file>

<file path=ppt/slides/_rels/slide51.xml.rels><?xml version="1.0" encoding="UTF-8" standalone="yes"?>
<Relationships xmlns="http://schemas.openxmlformats.org/package/2006/relationships"><Relationship Id="rId6" Type="http://schemas.openxmlformats.org/officeDocument/2006/relationships/notesSlide" Target="../notesSlides/notesSlide51.xml"/><Relationship Id="rId5" Type="http://schemas.openxmlformats.org/officeDocument/2006/relationships/slideLayout" Target="../slideLayouts/slideLayout38.xml"/><Relationship Id="rId4" Type="http://schemas.openxmlformats.org/officeDocument/2006/relationships/image" Target="../media/image28.png"/><Relationship Id="rId3" Type="http://schemas.openxmlformats.org/officeDocument/2006/relationships/image" Target="../media/image86.png"/><Relationship Id="rId2" Type="http://schemas.microsoft.com/office/2007/relationships/media" Target="../media/media14.mp4"/><Relationship Id="rId1" Type="http://schemas.openxmlformats.org/officeDocument/2006/relationships/video" Target="NULL" TargetMode="External"/></Relationships>
</file>

<file path=ppt/slides/_rels/slide52.xml.rels><?xml version="1.0" encoding="UTF-8" standalone="yes"?>
<Relationships xmlns="http://schemas.openxmlformats.org/package/2006/relationships"><Relationship Id="rId5" Type="http://schemas.openxmlformats.org/officeDocument/2006/relationships/notesSlide" Target="../notesSlides/notesSlide52.xml"/><Relationship Id="rId4" Type="http://schemas.openxmlformats.org/officeDocument/2006/relationships/slideLayout" Target="../slideLayouts/slideLayout1.xml"/><Relationship Id="rId3" Type="http://schemas.openxmlformats.org/officeDocument/2006/relationships/image" Target="../media/image89.jpeg"/><Relationship Id="rId2" Type="http://schemas.openxmlformats.org/officeDocument/2006/relationships/image" Target="../media/image88.jpeg"/><Relationship Id="rId1" Type="http://schemas.openxmlformats.org/officeDocument/2006/relationships/image" Target="../media/image87.jpeg"/></Relationships>
</file>

<file path=ppt/slides/_rels/slide53.xml.rels><?xml version="1.0" encoding="UTF-8" standalone="yes"?>
<Relationships xmlns="http://schemas.openxmlformats.org/package/2006/relationships"><Relationship Id="rId5" Type="http://schemas.openxmlformats.org/officeDocument/2006/relationships/notesSlide" Target="../notesSlides/notesSlide53.xml"/><Relationship Id="rId4" Type="http://schemas.openxmlformats.org/officeDocument/2006/relationships/slideLayout" Target="../slideLayouts/slideLayout10.xml"/><Relationship Id="rId3" Type="http://schemas.openxmlformats.org/officeDocument/2006/relationships/image" Target="../media/image90.png"/><Relationship Id="rId2" Type="http://schemas.microsoft.com/office/2007/relationships/media" Target="../media/media15.mov"/><Relationship Id="rId1" Type="http://schemas.openxmlformats.org/officeDocument/2006/relationships/video" Target="../media/media15.mov"/></Relationships>
</file>

<file path=ppt/slides/_rels/slide54.xml.rels><?xml version="1.0" encoding="UTF-8" standalone="yes"?>
<Relationships xmlns="http://schemas.openxmlformats.org/package/2006/relationships"><Relationship Id="rId6" Type="http://schemas.openxmlformats.org/officeDocument/2006/relationships/notesSlide" Target="../notesSlides/notesSlide54.xml"/><Relationship Id="rId5" Type="http://schemas.openxmlformats.org/officeDocument/2006/relationships/slideLayout" Target="../slideLayouts/slideLayout10.xml"/><Relationship Id="rId4" Type="http://schemas.openxmlformats.org/officeDocument/2006/relationships/image" Target="../media/image91.png"/><Relationship Id="rId3" Type="http://schemas.openxmlformats.org/officeDocument/2006/relationships/image" Target="../media/image86.png"/><Relationship Id="rId2" Type="http://schemas.microsoft.com/office/2007/relationships/media" Target="../media/media14.mp4"/><Relationship Id="rId1" Type="http://schemas.openxmlformats.org/officeDocument/2006/relationships/video" Target="NULL" TargetMode="External"/></Relationships>
</file>

<file path=ppt/slides/_rels/slide55.xml.rels><?xml version="1.0" encoding="UTF-8" standalone="yes"?>
<Relationships xmlns="http://schemas.openxmlformats.org/package/2006/relationships"><Relationship Id="rId6" Type="http://schemas.openxmlformats.org/officeDocument/2006/relationships/notesSlide" Target="../notesSlides/notesSlide55.xml"/><Relationship Id="rId5" Type="http://schemas.openxmlformats.org/officeDocument/2006/relationships/slideLayout" Target="../slideLayouts/slideLayout10.xml"/><Relationship Id="rId4" Type="http://schemas.openxmlformats.org/officeDocument/2006/relationships/image" Target="../media/image91.png"/><Relationship Id="rId3" Type="http://schemas.openxmlformats.org/officeDocument/2006/relationships/image" Target="../media/image86.png"/><Relationship Id="rId2" Type="http://schemas.microsoft.com/office/2007/relationships/media" Target="../media/media14.mp4"/><Relationship Id="rId1" Type="http://schemas.openxmlformats.org/officeDocument/2006/relationships/video" Target="NULL" TargetMode="Externa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xml"/><Relationship Id="rId1" Type="http://schemas.openxmlformats.org/officeDocument/2006/relationships/image" Target="../media/image92.jpeg"/></Relationships>
</file>

<file path=ppt/slides/_rels/slide57.xml.rels><?xml version="1.0" encoding="UTF-8" standalone="yes"?>
<Relationships xmlns="http://schemas.openxmlformats.org/package/2006/relationships"><Relationship Id="rId8" Type="http://schemas.openxmlformats.org/officeDocument/2006/relationships/notesSlide" Target="../notesSlides/notesSlide57.xml"/><Relationship Id="rId7" Type="http://schemas.openxmlformats.org/officeDocument/2006/relationships/slideLayout" Target="../slideLayouts/slideLayout1.xml"/><Relationship Id="rId6" Type="http://schemas.microsoft.com/office/2007/relationships/hdphoto" Target="../media/hdphoto10.wdp"/><Relationship Id="rId5" Type="http://schemas.openxmlformats.org/officeDocument/2006/relationships/image" Target="../media/image31.png"/><Relationship Id="rId4" Type="http://schemas.microsoft.com/office/2007/relationships/hdphoto" Target="../media/hdphoto9.wdp"/><Relationship Id="rId3" Type="http://schemas.openxmlformats.org/officeDocument/2006/relationships/image" Target="../media/image30.png"/><Relationship Id="rId2" Type="http://schemas.openxmlformats.org/officeDocument/2006/relationships/image" Target="../media/image94.png"/><Relationship Id="rId1" Type="http://schemas.openxmlformats.org/officeDocument/2006/relationships/image" Target="../media/image93.png"/></Relationships>
</file>

<file path=ppt/slides/_rels/slide58.xml.rels><?xml version="1.0" encoding="UTF-8" standalone="yes"?>
<Relationships xmlns="http://schemas.openxmlformats.org/package/2006/relationships"><Relationship Id="rId8" Type="http://schemas.openxmlformats.org/officeDocument/2006/relationships/notesSlide" Target="../notesSlides/notesSlide58.xml"/><Relationship Id="rId7" Type="http://schemas.openxmlformats.org/officeDocument/2006/relationships/slideLayout" Target="../slideLayouts/slideLayout1.xml"/><Relationship Id="rId6" Type="http://schemas.microsoft.com/office/2007/relationships/hdphoto" Target="../media/hdphoto12.wdp"/><Relationship Id="rId5" Type="http://schemas.openxmlformats.org/officeDocument/2006/relationships/image" Target="../media/image33.png"/><Relationship Id="rId4" Type="http://schemas.microsoft.com/office/2007/relationships/hdphoto" Target="../media/hdphoto11.wdp"/><Relationship Id="rId3" Type="http://schemas.openxmlformats.org/officeDocument/2006/relationships/image" Target="../media/image32.png"/><Relationship Id="rId2" Type="http://schemas.openxmlformats.org/officeDocument/2006/relationships/image" Target="../media/image94.png"/><Relationship Id="rId1" Type="http://schemas.openxmlformats.org/officeDocument/2006/relationships/image" Target="../media/image93.png"/></Relationships>
</file>

<file path=ppt/slides/_rels/slide59.xml.rels><?xml version="1.0" encoding="UTF-8" standalone="yes"?>
<Relationships xmlns="http://schemas.openxmlformats.org/package/2006/relationships"><Relationship Id="rId8" Type="http://schemas.openxmlformats.org/officeDocument/2006/relationships/notesSlide" Target="../notesSlides/notesSlide59.xml"/><Relationship Id="rId7" Type="http://schemas.openxmlformats.org/officeDocument/2006/relationships/slideLayout" Target="../slideLayouts/slideLayout1.xml"/><Relationship Id="rId6" Type="http://schemas.microsoft.com/office/2007/relationships/hdphoto" Target="../media/hdphoto17.wdp"/><Relationship Id="rId5" Type="http://schemas.openxmlformats.org/officeDocument/2006/relationships/image" Target="../media/image34.png"/><Relationship Id="rId4" Type="http://schemas.microsoft.com/office/2007/relationships/hdphoto" Target="../media/hdphoto16.wdp"/><Relationship Id="rId3" Type="http://schemas.openxmlformats.org/officeDocument/2006/relationships/image" Target="../media/image29.png"/><Relationship Id="rId2" Type="http://schemas.openxmlformats.org/officeDocument/2006/relationships/image" Target="../media/image94.png"/><Relationship Id="rId1" Type="http://schemas.openxmlformats.org/officeDocument/2006/relationships/image" Target="../media/image93.pn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6" Type="http://schemas.openxmlformats.org/officeDocument/2006/relationships/notesSlide" Target="../notesSlides/notesSlide61.xml"/><Relationship Id="rId5" Type="http://schemas.openxmlformats.org/officeDocument/2006/relationships/slideLayout" Target="../slideLayouts/slideLayout1.xml"/><Relationship Id="rId4" Type="http://schemas.microsoft.com/office/2007/relationships/hdphoto" Target="../media/hdphoto5.wdp"/><Relationship Id="rId3" Type="http://schemas.openxmlformats.org/officeDocument/2006/relationships/image" Target="../media/image96.png"/><Relationship Id="rId2" Type="http://schemas.microsoft.com/office/2007/relationships/hdphoto" Target="../media/hdphoto18.wdp"/><Relationship Id="rId1" Type="http://schemas.openxmlformats.org/officeDocument/2006/relationships/image" Target="../media/image95.pn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1.xml"/><Relationship Id="rId1" Type="http://schemas.openxmlformats.org/officeDocument/2006/relationships/image" Target="../media/image9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stretch>
            <a:fillRect/>
          </a:stretch>
        </p:blipFill>
        <p:spPr>
          <a:xfrm>
            <a:off x="1" y="0"/>
            <a:ext cx="12192000" cy="6858000"/>
          </a:xfrm>
          <a:prstGeom prst="rect">
            <a:avLst/>
          </a:prstGeom>
        </p:spPr>
      </p:pic>
    </p:spTree>
  </p:cSld>
  <p:clrMapOvr>
    <a:masterClrMapping/>
  </p:clrMapOvr>
  <p:transition spd="med"/>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 name="60倍变焦"/>
          <p:cNvSpPr txBox="1"/>
          <p:nvPr/>
        </p:nvSpPr>
        <p:spPr>
          <a:xfrm>
            <a:off x="5392037" y="5324087"/>
            <a:ext cx="1469331" cy="469901"/>
          </a:xfrm>
          <a:prstGeom prst="rect">
            <a:avLst/>
          </a:prstGeom>
          <a:ln w="3175">
            <a:miter lim="400000"/>
          </a:ln>
        </p:spPr>
        <p:txBody>
          <a:bodyPr wrap="none" lIns="25400" tIns="25400" rIns="25400" bIns="25400" anchor="ctr">
            <a:spAutoFit/>
          </a:bodyPr>
          <a:lstStyle>
            <a:lvl1pPr algn="ctr" defTabSz="412750">
              <a:defRPr sz="2400" b="1" spc="24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a:t>60倍变焦</a:t>
            </a:r>
            <a:endParaRPr dirty="0"/>
          </a:p>
        </p:txBody>
      </p:sp>
      <p:sp>
        <p:nvSpPr>
          <p:cNvPr id="236" name="侧旋升降"/>
          <p:cNvSpPr txBox="1"/>
          <p:nvPr/>
        </p:nvSpPr>
        <p:spPr>
          <a:xfrm>
            <a:off x="2424977" y="5324087"/>
            <a:ext cx="1404621" cy="469901"/>
          </a:xfrm>
          <a:prstGeom prst="rect">
            <a:avLst/>
          </a:prstGeom>
          <a:ln w="3175">
            <a:miter lim="400000"/>
          </a:ln>
        </p:spPr>
        <p:txBody>
          <a:bodyPr wrap="none" lIns="25400" tIns="25400" rIns="25400" bIns="25400" anchor="ctr">
            <a:spAutoFit/>
          </a:bodyPr>
          <a:lstStyle>
            <a:lvl1pPr algn="ctr" defTabSz="412750">
              <a:defRPr sz="2400" b="1" spc="24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err="1"/>
              <a:t>侧旋升降</a:t>
            </a:r>
            <a:endParaRPr dirty="0"/>
          </a:p>
        </p:txBody>
      </p:sp>
      <p:sp>
        <p:nvSpPr>
          <p:cNvPr id="8" name="Reno 系列始终引领 设计美感 技术创新"/>
          <p:cNvSpPr txBox="1"/>
          <p:nvPr/>
        </p:nvSpPr>
        <p:spPr>
          <a:xfrm>
            <a:off x="3242660" y="380998"/>
            <a:ext cx="5706691" cy="605294"/>
          </a:xfrm>
          <a:prstGeom prst="rect">
            <a:avLst/>
          </a:prstGeom>
          <a:ln w="3175">
            <a:miter lim="400000"/>
          </a:ln>
        </p:spPr>
        <p:txBody>
          <a:bodyPr wrap="none" lIns="25400" tIns="25400" rIns="25400" bIns="25400" anchor="ctr">
            <a:spAutoFit/>
          </a:bodyPr>
          <a:lstStyle/>
          <a:p>
            <a:pPr algn="ctr" defTabSz="412750">
              <a:defRPr sz="3600" b="1" spc="3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solidFill>
                  <a:srgbClr val="FFFFFF"/>
                </a:solidFill>
              </a:rPr>
              <a:t>P</a:t>
            </a:r>
            <a:r>
              <a:rPr lang="en-US" altLang="zh-CN" dirty="0" smtClean="0">
                <a:solidFill>
                  <a:srgbClr val="FFFFFF"/>
                </a:solidFill>
              </a:rPr>
              <a:t>ay</a:t>
            </a:r>
            <a:r>
              <a:rPr lang="en-US" dirty="0" smtClean="0">
                <a:solidFill>
                  <a:srgbClr val="FFFFFF"/>
                </a:solidFill>
              </a:rPr>
              <a:t> </a:t>
            </a:r>
            <a:r>
              <a:rPr lang="en-US" dirty="0">
                <a:solidFill>
                  <a:srgbClr val="FFFFFF"/>
                </a:solidFill>
              </a:rPr>
              <a:t>attention </a:t>
            </a:r>
            <a:r>
              <a:rPr lang="en-US" altLang="zh-CN" dirty="0" smtClean="0">
                <a:solidFill>
                  <a:srgbClr val="FFFFFF"/>
                </a:solidFill>
              </a:rPr>
              <a:t>please</a:t>
            </a:r>
            <a:endParaRPr dirty="0"/>
          </a:p>
        </p:txBody>
      </p:sp>
      <p:sp>
        <p:nvSpPr>
          <p:cNvPr id="10" name="Reno 系列始终引领 设计美感 技术创新"/>
          <p:cNvSpPr txBox="1"/>
          <p:nvPr/>
        </p:nvSpPr>
        <p:spPr>
          <a:xfrm>
            <a:off x="495192" y="2716877"/>
            <a:ext cx="8314456" cy="482183"/>
          </a:xfrm>
          <a:prstGeom prst="rect">
            <a:avLst/>
          </a:prstGeom>
          <a:ln w="3175">
            <a:miter lim="400000"/>
          </a:ln>
        </p:spPr>
        <p:txBody>
          <a:bodyPr wrap="none" lIns="25400" tIns="25400" rIns="25400" bIns="25400" anchor="ctr">
            <a:spAutoFit/>
          </a:bodyPr>
          <a:lstStyle/>
          <a:p>
            <a:pPr algn="ctr" defTabSz="412750">
              <a:defRPr sz="3600" b="1" spc="3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b="0" dirty="0" smtClean="0">
                <a:solidFill>
                  <a:srgbClr val="75F7FC"/>
                </a:solidFill>
              </a:rPr>
              <a:t>2.Ensure the product marketing name </a:t>
            </a:r>
            <a:endParaRPr sz="2800" dirty="0">
              <a:solidFill>
                <a:srgbClr val="75F7FC"/>
              </a:solidFill>
            </a:endParaRPr>
          </a:p>
        </p:txBody>
      </p:sp>
      <p:sp>
        <p:nvSpPr>
          <p:cNvPr id="3" name="矩形 2"/>
          <p:cNvSpPr/>
          <p:nvPr/>
        </p:nvSpPr>
        <p:spPr>
          <a:xfrm>
            <a:off x="495192" y="1785894"/>
            <a:ext cx="9110186" cy="707886"/>
          </a:xfrm>
          <a:prstGeom prst="rect">
            <a:avLst/>
          </a:prstGeom>
        </p:spPr>
        <p:txBody>
          <a:bodyPr wrap="none">
            <a:spAutoFit/>
          </a:bodyPr>
          <a:lstStyle/>
          <a:p>
            <a:r>
              <a:rPr lang="en-US" altLang="zh-CN" sz="2000" dirty="0" smtClean="0">
                <a:solidFill>
                  <a:srgbClr val="FFFFFF"/>
                </a:solidFill>
                <a:latin typeface="微软雅黑" panose="020B0503020204020204" charset="-122"/>
                <a:ea typeface="微软雅黑" panose="020B0503020204020204" charset="-122"/>
              </a:rPr>
              <a:t>The competitors comparison in training </a:t>
            </a:r>
            <a:r>
              <a:rPr lang="en-US" altLang="zh-CN" sz="2000" dirty="0">
                <a:solidFill>
                  <a:srgbClr val="FFFFFF"/>
                </a:solidFill>
                <a:latin typeface="微软雅黑" panose="020B0503020204020204" charset="-122"/>
                <a:ea typeface="微软雅黑" panose="020B0503020204020204" charset="-122"/>
              </a:rPr>
              <a:t>materials is just </a:t>
            </a:r>
            <a:r>
              <a:rPr lang="en-US" altLang="zh-CN" sz="2000" dirty="0" smtClean="0">
                <a:solidFill>
                  <a:srgbClr val="FFFFFF"/>
                </a:solidFill>
                <a:latin typeface="微软雅黑" panose="020B0503020204020204" charset="-122"/>
                <a:ea typeface="微软雅黑" panose="020B0503020204020204" charset="-122"/>
              </a:rPr>
              <a:t>representative</a:t>
            </a:r>
            <a:r>
              <a:rPr lang="zh-CN" altLang="en-US" sz="2000" dirty="0" smtClean="0">
                <a:solidFill>
                  <a:srgbClr val="FFFFFF"/>
                </a:solidFill>
                <a:latin typeface="微软雅黑" panose="020B0503020204020204" charset="-122"/>
                <a:ea typeface="微软雅黑" panose="020B0503020204020204" charset="-122"/>
              </a:rPr>
              <a:t>，</a:t>
            </a:r>
            <a:endParaRPr lang="en-US" altLang="zh-CN" sz="2000" dirty="0" smtClean="0">
              <a:solidFill>
                <a:srgbClr val="FFFFFF"/>
              </a:solidFill>
              <a:latin typeface="微软雅黑" panose="020B0503020204020204" charset="-122"/>
              <a:ea typeface="微软雅黑" panose="020B0503020204020204" charset="-122"/>
            </a:endParaRPr>
          </a:p>
          <a:p>
            <a:r>
              <a:rPr lang="en-US" altLang="zh-CN" sz="2000" dirty="0" smtClean="0">
                <a:solidFill>
                  <a:srgbClr val="FFFFFF"/>
                </a:solidFill>
                <a:latin typeface="微软雅黑" panose="020B0503020204020204" charset="-122"/>
                <a:ea typeface="微软雅黑" panose="020B0503020204020204" charset="-122"/>
              </a:rPr>
              <a:t>still needs localization.</a:t>
            </a:r>
            <a:endParaRPr lang="zh-CN" altLang="en-US" sz="2000" dirty="0">
              <a:solidFill>
                <a:srgbClr val="FFFFFF"/>
              </a:solidFill>
              <a:latin typeface="微软雅黑" panose="020B0503020204020204" charset="-122"/>
              <a:ea typeface="微软雅黑" panose="020B0503020204020204" charset="-122"/>
            </a:endParaRPr>
          </a:p>
        </p:txBody>
      </p:sp>
      <p:sp>
        <p:nvSpPr>
          <p:cNvPr id="14" name="Reno 系列始终引领 设计美感 技术创新"/>
          <p:cNvSpPr txBox="1"/>
          <p:nvPr/>
        </p:nvSpPr>
        <p:spPr>
          <a:xfrm>
            <a:off x="495192" y="4159251"/>
            <a:ext cx="7939674" cy="482183"/>
          </a:xfrm>
          <a:prstGeom prst="rect">
            <a:avLst/>
          </a:prstGeom>
          <a:ln w="3175">
            <a:miter lim="400000"/>
          </a:ln>
        </p:spPr>
        <p:txBody>
          <a:bodyPr wrap="none" lIns="25400" tIns="25400" rIns="25400" bIns="25400" anchor="ctr">
            <a:spAutoFit/>
          </a:bodyPr>
          <a:lstStyle/>
          <a:p>
            <a:pPr algn="ctr" defTabSz="412750">
              <a:defRPr sz="3600" b="1" spc="3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b="0" dirty="0" smtClean="0">
                <a:solidFill>
                  <a:srgbClr val="75F7FC"/>
                </a:solidFill>
              </a:rPr>
              <a:t>3.Demo resources needs localization</a:t>
            </a:r>
            <a:endParaRPr sz="2800" dirty="0">
              <a:solidFill>
                <a:srgbClr val="75F7FC"/>
              </a:solidFill>
            </a:endParaRPr>
          </a:p>
        </p:txBody>
      </p:sp>
      <p:sp>
        <p:nvSpPr>
          <p:cNvPr id="15" name="矩形 14"/>
          <p:cNvSpPr/>
          <p:nvPr/>
        </p:nvSpPr>
        <p:spPr>
          <a:xfrm>
            <a:off x="487460" y="4632559"/>
            <a:ext cx="9575057" cy="707886"/>
          </a:xfrm>
          <a:prstGeom prst="rect">
            <a:avLst/>
          </a:prstGeom>
        </p:spPr>
        <p:txBody>
          <a:bodyPr wrap="none">
            <a:spAutoFit/>
          </a:bodyPr>
          <a:lstStyle/>
          <a:p>
            <a:r>
              <a:rPr lang="en-US" altLang="zh-CN" sz="2000" dirty="0" smtClean="0">
                <a:solidFill>
                  <a:srgbClr val="FFFFFF"/>
                </a:solidFill>
                <a:latin typeface="微软雅黑" panose="020B0503020204020204" charset="-122"/>
                <a:ea typeface="微软雅黑" panose="020B0503020204020204" charset="-122"/>
              </a:rPr>
              <a:t>The demo </a:t>
            </a:r>
            <a:r>
              <a:rPr lang="en-US" altLang="zh-CN" sz="2000" dirty="0" err="1" smtClean="0">
                <a:solidFill>
                  <a:srgbClr val="FFFFFF"/>
                </a:solidFill>
                <a:latin typeface="微软雅黑" panose="020B0503020204020204" charset="-122"/>
                <a:ea typeface="微软雅黑" panose="020B0503020204020204" charset="-122"/>
              </a:rPr>
              <a:t>recources</a:t>
            </a:r>
            <a:r>
              <a:rPr lang="en-US" altLang="zh-CN" sz="2000" dirty="0" smtClean="0">
                <a:solidFill>
                  <a:srgbClr val="FFFFFF"/>
                </a:solidFill>
                <a:latin typeface="微软雅黑" panose="020B0503020204020204" charset="-122"/>
                <a:ea typeface="微软雅黑" panose="020B0503020204020204" charset="-122"/>
              </a:rPr>
              <a:t> in training materials is the version of Reno3 </a:t>
            </a:r>
            <a:r>
              <a:rPr lang="en-US" altLang="zh-CN" sz="2000" dirty="0" err="1" smtClean="0">
                <a:solidFill>
                  <a:srgbClr val="FFFFFF"/>
                </a:solidFill>
                <a:latin typeface="微软雅黑" panose="020B0503020204020204" charset="-122"/>
                <a:ea typeface="微软雅黑" panose="020B0503020204020204" charset="-122"/>
              </a:rPr>
              <a:t>Pro,regions</a:t>
            </a:r>
            <a:endParaRPr lang="en-US" altLang="zh-CN" sz="2000" dirty="0" smtClean="0">
              <a:solidFill>
                <a:srgbClr val="FFFFFF"/>
              </a:solidFill>
              <a:latin typeface="微软雅黑" panose="020B0503020204020204" charset="-122"/>
              <a:ea typeface="微软雅黑" panose="020B0503020204020204" charset="-122"/>
            </a:endParaRPr>
          </a:p>
          <a:p>
            <a:r>
              <a:rPr lang="en-US" altLang="zh-CN" sz="2000" dirty="0" smtClean="0">
                <a:solidFill>
                  <a:srgbClr val="FFFFFF"/>
                </a:solidFill>
                <a:latin typeface="微软雅黑" panose="020B0503020204020204" charset="-122"/>
                <a:ea typeface="微软雅黑" panose="020B0503020204020204" charset="-122"/>
              </a:rPr>
              <a:t>need </a:t>
            </a:r>
            <a:r>
              <a:rPr lang="en-US" altLang="zh-CN" sz="2000" dirty="0">
                <a:solidFill>
                  <a:srgbClr val="FFFFFF"/>
                </a:solidFill>
                <a:latin typeface="微软雅黑" panose="020B0503020204020204" charset="-122"/>
                <a:ea typeface="微软雅黑" panose="020B0503020204020204" charset="-122"/>
              </a:rPr>
              <a:t>to </a:t>
            </a:r>
            <a:r>
              <a:rPr lang="en-US" altLang="zh-CN" sz="2000" dirty="0" smtClean="0">
                <a:solidFill>
                  <a:srgbClr val="FFFFFF"/>
                </a:solidFill>
                <a:latin typeface="微软雅黑" panose="020B0503020204020204" charset="-122"/>
                <a:ea typeface="微软雅黑" panose="020B0503020204020204" charset="-122"/>
              </a:rPr>
              <a:t>localize base on the </a:t>
            </a:r>
            <a:r>
              <a:rPr lang="en-US" altLang="zh-CN" sz="2000" dirty="0">
                <a:solidFill>
                  <a:srgbClr val="FFFFFF"/>
                </a:solidFill>
                <a:latin typeface="微软雅黑" panose="020B0503020204020204" charset="-122"/>
                <a:ea typeface="微软雅黑" panose="020B0503020204020204" charset="-122"/>
              </a:rPr>
              <a:t>original </a:t>
            </a:r>
            <a:r>
              <a:rPr lang="en-US" altLang="zh-CN" sz="2000" dirty="0" smtClean="0">
                <a:solidFill>
                  <a:srgbClr val="FFFFFF"/>
                </a:solidFill>
                <a:latin typeface="微软雅黑" panose="020B0503020204020204" charset="-122"/>
                <a:ea typeface="微软雅黑" panose="020B0503020204020204" charset="-122"/>
              </a:rPr>
              <a:t>files.</a:t>
            </a:r>
            <a:endParaRPr lang="zh-CN" altLang="en-US" sz="2000" dirty="0">
              <a:solidFill>
                <a:srgbClr val="FFFFFF"/>
              </a:solidFill>
              <a:latin typeface="微软雅黑" panose="020B0503020204020204" charset="-122"/>
              <a:ea typeface="微软雅黑" panose="020B0503020204020204" charset="-122"/>
            </a:endParaRPr>
          </a:p>
        </p:txBody>
      </p:sp>
      <p:sp>
        <p:nvSpPr>
          <p:cNvPr id="17" name="矩形 16"/>
          <p:cNvSpPr/>
          <p:nvPr/>
        </p:nvSpPr>
        <p:spPr>
          <a:xfrm>
            <a:off x="495192" y="3224172"/>
            <a:ext cx="9416360" cy="707886"/>
          </a:xfrm>
          <a:prstGeom prst="rect">
            <a:avLst/>
          </a:prstGeom>
        </p:spPr>
        <p:txBody>
          <a:bodyPr wrap="none">
            <a:spAutoFit/>
          </a:bodyPr>
          <a:lstStyle/>
          <a:p>
            <a:r>
              <a:rPr lang="en-US" altLang="zh-CN" sz="2000" dirty="0">
                <a:solidFill>
                  <a:srgbClr val="FFFFFF"/>
                </a:solidFill>
                <a:latin typeface="微软雅黑" panose="020B0503020204020204" charset="-122"/>
                <a:ea typeface="微软雅黑" panose="020B0503020204020204" charset="-122"/>
              </a:rPr>
              <a:t>Due to differences in different regions, please check the </a:t>
            </a:r>
            <a:r>
              <a:rPr lang="en-US" altLang="zh-CN" sz="2000" dirty="0" smtClean="0">
                <a:solidFill>
                  <a:srgbClr val="FFFFFF"/>
                </a:solidFill>
                <a:latin typeface="微软雅黑" panose="020B0503020204020204" charset="-122"/>
                <a:ea typeface="微软雅黑" panose="020B0503020204020204" charset="-122"/>
              </a:rPr>
              <a:t>product marketing</a:t>
            </a:r>
            <a:endParaRPr lang="en-US" altLang="zh-CN" sz="2000" dirty="0" smtClean="0">
              <a:solidFill>
                <a:srgbClr val="FFFFFF"/>
              </a:solidFill>
              <a:latin typeface="微软雅黑" panose="020B0503020204020204" charset="-122"/>
              <a:ea typeface="微软雅黑" panose="020B0503020204020204" charset="-122"/>
            </a:endParaRPr>
          </a:p>
          <a:p>
            <a:r>
              <a:rPr lang="en-US" altLang="zh-CN" sz="2000" dirty="0" smtClean="0">
                <a:solidFill>
                  <a:srgbClr val="FFFFFF"/>
                </a:solidFill>
                <a:latin typeface="微软雅黑" panose="020B0503020204020204" charset="-122"/>
                <a:ea typeface="微软雅黑" panose="020B0503020204020204" charset="-122"/>
              </a:rPr>
              <a:t> name with MKT to ensure the accuracy.</a:t>
            </a:r>
            <a:endParaRPr lang="zh-CN" altLang="en-US" sz="2000" dirty="0">
              <a:solidFill>
                <a:srgbClr val="FFFFFF"/>
              </a:solidFill>
              <a:latin typeface="微软雅黑" panose="020B0503020204020204" charset="-122"/>
              <a:ea typeface="微软雅黑" panose="020B0503020204020204" charset="-122"/>
            </a:endParaRPr>
          </a:p>
        </p:txBody>
      </p:sp>
      <p:sp>
        <p:nvSpPr>
          <p:cNvPr id="11" name="Reno 系列始终引领 设计美感 技术创新"/>
          <p:cNvSpPr txBox="1"/>
          <p:nvPr/>
        </p:nvSpPr>
        <p:spPr>
          <a:xfrm>
            <a:off x="487461" y="1301036"/>
            <a:ext cx="6079870" cy="482183"/>
          </a:xfrm>
          <a:prstGeom prst="rect">
            <a:avLst/>
          </a:prstGeom>
          <a:ln w="3175">
            <a:miter lim="400000"/>
          </a:ln>
        </p:spPr>
        <p:txBody>
          <a:bodyPr wrap="none" lIns="25400" tIns="25400" rIns="25400" bIns="25400" anchor="ctr">
            <a:spAutoFit/>
          </a:bodyPr>
          <a:lstStyle/>
          <a:p>
            <a:pPr algn="ctr" defTabSz="412750">
              <a:defRPr sz="3600" b="1" spc="3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b="0" dirty="0" smtClean="0">
                <a:solidFill>
                  <a:srgbClr val="75F7FC"/>
                </a:solidFill>
              </a:rPr>
              <a:t>1.Competitors Comparison  </a:t>
            </a:r>
            <a:endParaRPr sz="2800" dirty="0">
              <a:solidFill>
                <a:srgbClr val="75F7FC"/>
              </a:solidFill>
            </a:endParaRPr>
          </a:p>
        </p:txBody>
      </p:sp>
      <p:sp>
        <p:nvSpPr>
          <p:cNvPr id="12" name="Reno 系列始终引领 设计美感 技术创新"/>
          <p:cNvSpPr txBox="1"/>
          <p:nvPr/>
        </p:nvSpPr>
        <p:spPr>
          <a:xfrm>
            <a:off x="502924" y="5552896"/>
            <a:ext cx="5957721" cy="482183"/>
          </a:xfrm>
          <a:prstGeom prst="rect">
            <a:avLst/>
          </a:prstGeom>
          <a:ln w="3175">
            <a:miter lim="400000"/>
          </a:ln>
        </p:spPr>
        <p:txBody>
          <a:bodyPr wrap="none" lIns="25400" tIns="25400" rIns="25400" bIns="25400" anchor="ctr">
            <a:spAutoFit/>
          </a:bodyPr>
          <a:lstStyle/>
          <a:p>
            <a:pPr algn="ctr" defTabSz="412750">
              <a:defRPr sz="3600" b="1" spc="3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b="0" dirty="0" smtClean="0">
                <a:solidFill>
                  <a:srgbClr val="75F7FC"/>
                </a:solidFill>
              </a:rPr>
              <a:t>4.Slogan needs localization</a:t>
            </a:r>
            <a:endParaRPr sz="2800" dirty="0">
              <a:solidFill>
                <a:srgbClr val="75F7FC"/>
              </a:solidFill>
            </a:endParaRPr>
          </a:p>
        </p:txBody>
      </p:sp>
      <p:sp>
        <p:nvSpPr>
          <p:cNvPr id="13" name="矩形 12"/>
          <p:cNvSpPr/>
          <p:nvPr/>
        </p:nvSpPr>
        <p:spPr>
          <a:xfrm>
            <a:off x="495192" y="6035079"/>
            <a:ext cx="9499716" cy="707886"/>
          </a:xfrm>
          <a:prstGeom prst="rect">
            <a:avLst/>
          </a:prstGeom>
        </p:spPr>
        <p:txBody>
          <a:bodyPr wrap="none">
            <a:spAutoFit/>
          </a:bodyPr>
          <a:lstStyle/>
          <a:p>
            <a:r>
              <a:rPr lang="en-US" altLang="zh-CN" sz="2000" dirty="0">
                <a:solidFill>
                  <a:srgbClr val="FFFFFF"/>
                </a:solidFill>
                <a:latin typeface="微软雅黑" panose="020B0503020204020204" charset="-122"/>
                <a:ea typeface="微软雅黑" panose="020B0503020204020204" charset="-122"/>
              </a:rPr>
              <a:t>Due to </a:t>
            </a:r>
            <a:r>
              <a:rPr lang="en-US" altLang="zh-CN" sz="2000" dirty="0" smtClean="0">
                <a:solidFill>
                  <a:srgbClr val="FFFFFF"/>
                </a:solidFill>
                <a:latin typeface="微软雅黑" panose="020B0503020204020204" charset="-122"/>
                <a:ea typeface="微软雅黑" panose="020B0503020204020204" charset="-122"/>
              </a:rPr>
              <a:t>different slogan in </a:t>
            </a:r>
            <a:r>
              <a:rPr lang="en-US" altLang="zh-CN" sz="2000" dirty="0">
                <a:solidFill>
                  <a:srgbClr val="FFFFFF"/>
                </a:solidFill>
                <a:latin typeface="微软雅黑" panose="020B0503020204020204" charset="-122"/>
                <a:ea typeface="微软雅黑" panose="020B0503020204020204" charset="-122"/>
              </a:rPr>
              <a:t>different </a:t>
            </a:r>
            <a:r>
              <a:rPr lang="en-US" altLang="zh-CN" sz="2000" dirty="0" smtClean="0">
                <a:solidFill>
                  <a:srgbClr val="FFFFFF"/>
                </a:solidFill>
                <a:latin typeface="微软雅黑" panose="020B0503020204020204" charset="-122"/>
                <a:ea typeface="微软雅黑" panose="020B0503020204020204" charset="-122"/>
              </a:rPr>
              <a:t>regions, please check it according to the </a:t>
            </a:r>
            <a:endParaRPr lang="en-US" altLang="zh-CN" sz="2000" dirty="0" smtClean="0">
              <a:solidFill>
                <a:srgbClr val="FFFFFF"/>
              </a:solidFill>
              <a:latin typeface="微软雅黑" panose="020B0503020204020204" charset="-122"/>
              <a:ea typeface="微软雅黑" panose="020B0503020204020204" charset="-122"/>
            </a:endParaRPr>
          </a:p>
          <a:p>
            <a:r>
              <a:rPr lang="en-US" altLang="zh-CN" sz="2000" dirty="0" smtClean="0">
                <a:solidFill>
                  <a:srgbClr val="FFFFFF"/>
                </a:solidFill>
                <a:latin typeface="微软雅黑" panose="020B0503020204020204" charset="-122"/>
                <a:ea typeface="微软雅黑" panose="020B0503020204020204" charset="-122"/>
              </a:rPr>
              <a:t>marketing name.</a:t>
            </a:r>
            <a:endParaRPr lang="zh-CN" altLang="en-US" sz="2000" dirty="0">
              <a:solidFill>
                <a:srgbClr val="FFFFFF"/>
              </a:solidFill>
              <a:latin typeface="微软雅黑" panose="020B0503020204020204" charset="-122"/>
              <a:ea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36"/>
                                        </p:tgtEl>
                                        <p:attrNameLst>
                                          <p:attrName>style.visibility</p:attrName>
                                        </p:attrNameLst>
                                      </p:cBhvr>
                                      <p:to>
                                        <p:strVal val="visible"/>
                                      </p:to>
                                    </p:set>
                                    <p:animEffect transition="in" filter="fade">
                                      <p:cBhvr>
                                        <p:cTn id="7" dur="500"/>
                                        <p:tgtEl>
                                          <p:spTgt spid="2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1"/>
                                        </p:tgtEl>
                                        <p:attrNameLst>
                                          <p:attrName>style.visibility</p:attrName>
                                        </p:attrNameLst>
                                      </p:cBhvr>
                                      <p:to>
                                        <p:strVal val="visible"/>
                                      </p:to>
                                    </p:set>
                                    <p:animEffect transition="in" filter="fade">
                                      <p:cBhvr>
                                        <p:cTn id="10" dur="500"/>
                                        <p:tgtEl>
                                          <p:spTgt spid="2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 grpId="0" animBg="1" advAuto="0"/>
      <p:bldP spid="236" grpId="0"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 name="椭圆形"/>
          <p:cNvSpPr/>
          <p:nvPr/>
        </p:nvSpPr>
        <p:spPr>
          <a:xfrm>
            <a:off x="-1720586" y="1462841"/>
            <a:ext cx="15694576" cy="5080834"/>
          </a:xfrm>
          <a:prstGeom prst="ellipse">
            <a:avLst/>
          </a:prstGeom>
          <a:solidFill>
            <a:srgbClr val="FFFFFF"/>
          </a:solidFill>
          <a:ln w="12700">
            <a:miter lim="400000"/>
          </a:ln>
        </p:spPr>
        <p:txBody>
          <a:bodyPr lIns="0" tIns="0" rIns="0" bIns="0"/>
          <a:lstStyle/>
          <a:p/>
        </p:txBody>
      </p:sp>
      <p:sp>
        <p:nvSpPr>
          <p:cNvPr id="228" name="Reno 系列始终引领 设计美感 技术创新"/>
          <p:cNvSpPr txBox="1"/>
          <p:nvPr/>
        </p:nvSpPr>
        <p:spPr>
          <a:xfrm>
            <a:off x="251452" y="134777"/>
            <a:ext cx="11689097" cy="1097736"/>
          </a:xfrm>
          <a:prstGeom prst="rect">
            <a:avLst/>
          </a:prstGeom>
          <a:ln w="3175">
            <a:miter lim="400000"/>
          </a:ln>
        </p:spPr>
        <p:txBody>
          <a:bodyPr wrap="none" lIns="25400" tIns="25400" rIns="25400" bIns="25400" anchor="ctr">
            <a:spAutoFit/>
          </a:bodyPr>
          <a:lstStyle/>
          <a:p>
            <a:pPr algn="ctr" defTabSz="412750">
              <a:defRPr sz="3600" b="1" spc="3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600" b="1" spc="360"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Reno series </a:t>
            </a:r>
            <a:endParaRPr lang="en-US" sz="3600" b="1" spc="360"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algn="ctr" defTabSz="412750">
              <a:defRPr sz="3600" b="1" spc="3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200" b="1" spc="-10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A</a:t>
            </a:r>
            <a:r>
              <a:rPr lang="en-US" sz="3200" b="1" spc="-10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lways </a:t>
            </a:r>
            <a:r>
              <a:rPr lang="en-US" sz="3200" b="1" spc="-10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leads design aesthetics and technological innovation</a:t>
            </a:r>
            <a:endParaRPr sz="3200" b="1" spc="-1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29" name="视频超级防抖"/>
          <p:cNvSpPr txBox="1"/>
          <p:nvPr/>
        </p:nvSpPr>
        <p:spPr>
          <a:xfrm>
            <a:off x="7714730" y="5381742"/>
            <a:ext cx="3505127" cy="420628"/>
          </a:xfrm>
          <a:prstGeom prst="rect">
            <a:avLst/>
          </a:prstGeom>
          <a:ln w="3175">
            <a:miter lim="400000"/>
          </a:ln>
        </p:spPr>
        <p:txBody>
          <a:bodyPr wrap="none" lIns="25400" tIns="25400" rIns="25400" bIns="25400" anchor="ctr">
            <a:spAutoFit/>
          </a:bodyPr>
          <a:lstStyle>
            <a:lvl1pPr algn="ctr" defTabSz="412750">
              <a:defRPr sz="2400" b="1" spc="24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Ultra Steady </a:t>
            </a:r>
            <a:r>
              <a:rPr lang="en-US" dirty="0"/>
              <a:t>V</a:t>
            </a:r>
            <a:r>
              <a:rPr lang="en-US" dirty="0" smtClean="0"/>
              <a:t>ideo</a:t>
            </a:r>
            <a:endParaRPr dirty="0"/>
          </a:p>
        </p:txBody>
      </p:sp>
      <p:sp>
        <p:nvSpPr>
          <p:cNvPr id="231" name="60倍变焦"/>
          <p:cNvSpPr txBox="1"/>
          <p:nvPr/>
        </p:nvSpPr>
        <p:spPr>
          <a:xfrm>
            <a:off x="5310732" y="5348723"/>
            <a:ext cx="1854034" cy="420628"/>
          </a:xfrm>
          <a:prstGeom prst="rect">
            <a:avLst/>
          </a:prstGeom>
          <a:ln w="3175">
            <a:miter lim="400000"/>
          </a:ln>
        </p:spPr>
        <p:txBody>
          <a:bodyPr wrap="none" lIns="25400" tIns="25400" rIns="25400" bIns="25400" anchor="ctr">
            <a:spAutoFit/>
          </a:bodyPr>
          <a:lstStyle>
            <a:lvl1pPr algn="ctr" defTabSz="412750">
              <a:defRPr sz="2400" b="1" spc="24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60</a:t>
            </a:r>
            <a:r>
              <a:rPr lang="en-US" dirty="0" smtClean="0"/>
              <a:t>x Zoom</a:t>
            </a:r>
            <a:endParaRPr dirty="0"/>
          </a:p>
        </p:txBody>
      </p:sp>
      <p:pic>
        <p:nvPicPr>
          <p:cNvPr id="232" name="图像" descr="图像"/>
          <p:cNvPicPr>
            <a:picLocks noChangeAspect="1"/>
          </p:cNvPicPr>
          <p:nvPr/>
        </p:nvPicPr>
        <p:blipFill>
          <a:blip r:embed="rId1"/>
          <a:stretch>
            <a:fillRect/>
          </a:stretch>
        </p:blipFill>
        <p:spPr>
          <a:xfrm>
            <a:off x="1352264" y="1883880"/>
            <a:ext cx="3549964" cy="3549965"/>
          </a:xfrm>
          <a:prstGeom prst="rect">
            <a:avLst/>
          </a:prstGeom>
          <a:ln w="12700">
            <a:miter lim="400000"/>
            <a:headEnd/>
            <a:tailEnd/>
          </a:ln>
        </p:spPr>
      </p:pic>
      <p:pic>
        <p:nvPicPr>
          <p:cNvPr id="233" name="图像" descr="图像"/>
          <p:cNvPicPr>
            <a:picLocks noChangeAspect="1"/>
          </p:cNvPicPr>
          <p:nvPr/>
        </p:nvPicPr>
        <p:blipFill>
          <a:blip r:embed="rId2"/>
          <a:stretch>
            <a:fillRect/>
          </a:stretch>
        </p:blipFill>
        <p:spPr>
          <a:xfrm>
            <a:off x="7351093" y="1883880"/>
            <a:ext cx="3550098" cy="3550099"/>
          </a:xfrm>
          <a:prstGeom prst="rect">
            <a:avLst/>
          </a:prstGeom>
          <a:ln w="12700">
            <a:miter lim="400000"/>
            <a:headEnd/>
            <a:tailEnd/>
          </a:ln>
        </p:spPr>
      </p:pic>
      <p:pic>
        <p:nvPicPr>
          <p:cNvPr id="235" name="图像" descr="图像"/>
          <p:cNvPicPr>
            <a:picLocks noChangeAspect="1"/>
          </p:cNvPicPr>
          <p:nvPr/>
        </p:nvPicPr>
        <p:blipFill>
          <a:blip r:embed="rId3"/>
          <a:stretch>
            <a:fillRect/>
          </a:stretch>
        </p:blipFill>
        <p:spPr>
          <a:xfrm>
            <a:off x="4352667" y="1884868"/>
            <a:ext cx="3548071" cy="3548072"/>
          </a:xfrm>
          <a:prstGeom prst="rect">
            <a:avLst/>
          </a:prstGeom>
          <a:ln w="12700">
            <a:miter lim="400000"/>
            <a:headEnd/>
            <a:tailEnd/>
          </a:ln>
        </p:spPr>
      </p:pic>
      <p:sp>
        <p:nvSpPr>
          <p:cNvPr id="236" name="侧旋升降"/>
          <p:cNvSpPr txBox="1"/>
          <p:nvPr/>
        </p:nvSpPr>
        <p:spPr>
          <a:xfrm>
            <a:off x="2249002" y="5348723"/>
            <a:ext cx="1756571" cy="420628"/>
          </a:xfrm>
          <a:prstGeom prst="rect">
            <a:avLst/>
          </a:prstGeom>
          <a:ln w="3175">
            <a:miter lim="400000"/>
          </a:ln>
        </p:spPr>
        <p:txBody>
          <a:bodyPr wrap="none" lIns="25400" tIns="25400" rIns="25400" bIns="25400" anchor="ctr">
            <a:spAutoFit/>
          </a:bodyPr>
          <a:lstStyle>
            <a:lvl1pPr algn="ctr" defTabSz="412750">
              <a:defRPr sz="2400" b="1" spc="24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Shark Fin</a:t>
            </a:r>
            <a:endParaRPr dirty="0"/>
          </a:p>
        </p:txBody>
      </p:sp>
      <p:grpSp>
        <p:nvGrpSpPr>
          <p:cNvPr id="240" name="成组"/>
          <p:cNvGrpSpPr/>
          <p:nvPr/>
        </p:nvGrpSpPr>
        <p:grpSpPr>
          <a:xfrm>
            <a:off x="3425492" y="4221998"/>
            <a:ext cx="1187493" cy="1187493"/>
            <a:chOff x="0" y="8873"/>
            <a:chExt cx="1187491" cy="1187491"/>
          </a:xfrm>
        </p:grpSpPr>
        <p:sp>
          <p:nvSpPr>
            <p:cNvPr id="237" name="圆形"/>
            <p:cNvSpPr/>
            <p:nvPr/>
          </p:nvSpPr>
          <p:spPr>
            <a:xfrm>
              <a:off x="84278" y="93151"/>
              <a:ext cx="1018935" cy="1018935"/>
            </a:xfrm>
            <a:prstGeom prst="roundRect">
              <a:avLst>
                <a:gd name="adj" fmla="val 50000"/>
              </a:avLst>
            </a:prstGeom>
            <a:solidFill>
              <a:srgbClr val="FF2600"/>
            </a:solidFill>
            <a:ln w="50800" cap="flat">
              <a:solidFill>
                <a:srgbClr val="FF2600"/>
              </a:solidFill>
              <a:prstDash val="solid"/>
              <a:miter lim="800000"/>
            </a:ln>
            <a:effectLst/>
          </p:spPr>
          <p:txBody>
            <a:bodyPr wrap="square" lIns="0" tIns="0" rIns="0" bIns="0" numCol="1" anchor="t">
              <a:noAutofit/>
            </a:bodyPr>
            <a:lstStyle/>
            <a:p/>
          </p:txBody>
        </p:sp>
        <p:sp>
          <p:nvSpPr>
            <p:cNvPr id="238" name="行业…"/>
            <p:cNvSpPr/>
            <p:nvPr/>
          </p:nvSpPr>
          <p:spPr>
            <a:xfrm rot="19800000">
              <a:off x="171104" y="392305"/>
              <a:ext cx="870683" cy="420627"/>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3175" cap="flat">
              <a:noFill/>
              <a:miter lim="400000"/>
            </a:ln>
            <a:effectLst/>
          </p:spPr>
          <p:txBody>
            <a:bodyPr wrap="square" lIns="25400" tIns="25400" rIns="25400" bIns="25400" numCol="1" anchor="ctr">
              <a:spAutoFit/>
            </a:bodyPr>
            <a:lstStyle/>
            <a:p>
              <a:pPr algn="ctr" defTabSz="412750">
                <a:defRPr sz="2400" b="1" spc="2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400" b="1" spc="2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First</a:t>
              </a:r>
              <a:endParaRPr sz="2400" b="1" spc="2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39" name="圆形"/>
            <p:cNvSpPr/>
            <p:nvPr/>
          </p:nvSpPr>
          <p:spPr>
            <a:xfrm>
              <a:off x="0" y="8873"/>
              <a:ext cx="1187491" cy="1187491"/>
            </a:xfrm>
            <a:prstGeom prst="roundRect">
              <a:avLst>
                <a:gd name="adj" fmla="val 50000"/>
              </a:avLst>
            </a:prstGeom>
            <a:noFill/>
            <a:ln w="12700" cap="flat">
              <a:solidFill>
                <a:srgbClr val="FF2600"/>
              </a:solidFill>
              <a:prstDash val="solid"/>
              <a:miter lim="800000"/>
            </a:ln>
            <a:effectLst/>
          </p:spPr>
          <p:txBody>
            <a:bodyPr wrap="square" lIns="0" tIns="0" rIns="0" bIns="0" numCol="1" anchor="t">
              <a:noAutofit/>
            </a:bodyPr>
            <a:lstStyle/>
            <a:p/>
          </p:txBody>
        </p:sp>
      </p:grpSp>
      <p:grpSp>
        <p:nvGrpSpPr>
          <p:cNvPr id="244" name="成组"/>
          <p:cNvGrpSpPr/>
          <p:nvPr/>
        </p:nvGrpSpPr>
        <p:grpSpPr>
          <a:xfrm>
            <a:off x="6485943" y="4221998"/>
            <a:ext cx="1187493" cy="1187493"/>
            <a:chOff x="0" y="8873"/>
            <a:chExt cx="1187491" cy="1187491"/>
          </a:xfrm>
        </p:grpSpPr>
        <p:sp>
          <p:nvSpPr>
            <p:cNvPr id="241" name="圆形"/>
            <p:cNvSpPr/>
            <p:nvPr/>
          </p:nvSpPr>
          <p:spPr>
            <a:xfrm>
              <a:off x="84278" y="93151"/>
              <a:ext cx="1018935" cy="1018935"/>
            </a:xfrm>
            <a:prstGeom prst="roundRect">
              <a:avLst>
                <a:gd name="adj" fmla="val 50000"/>
              </a:avLst>
            </a:prstGeom>
            <a:solidFill>
              <a:srgbClr val="FF2600"/>
            </a:solidFill>
            <a:ln w="50800" cap="flat">
              <a:solidFill>
                <a:srgbClr val="FF2600"/>
              </a:solidFill>
              <a:prstDash val="solid"/>
              <a:miter lim="800000"/>
            </a:ln>
            <a:effectLst/>
          </p:spPr>
          <p:txBody>
            <a:bodyPr wrap="square" lIns="0" tIns="0" rIns="0" bIns="0" numCol="1" anchor="t">
              <a:noAutofit/>
            </a:bodyPr>
            <a:lstStyle/>
            <a:p/>
          </p:txBody>
        </p:sp>
        <p:sp>
          <p:nvSpPr>
            <p:cNvPr id="242" name="行业…"/>
            <p:cNvSpPr/>
            <p:nvPr/>
          </p:nvSpPr>
          <p:spPr>
            <a:xfrm rot="19800000">
              <a:off x="171104" y="392305"/>
              <a:ext cx="870683" cy="420627"/>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3175" cap="flat">
              <a:noFill/>
              <a:miter lim="400000"/>
            </a:ln>
            <a:effectLst/>
          </p:spPr>
          <p:txBody>
            <a:bodyPr wrap="square" lIns="25400" tIns="25400" rIns="25400" bIns="25400" numCol="1" anchor="ctr">
              <a:spAutoFit/>
            </a:bodyPr>
            <a:lstStyle/>
            <a:p>
              <a:pPr algn="ctr" defTabSz="412750">
                <a:defRPr sz="2400" b="1" spc="2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400" b="1" spc="2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First</a:t>
              </a:r>
              <a:endParaRPr sz="2400" b="1" spc="2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43" name="圆形"/>
            <p:cNvSpPr/>
            <p:nvPr/>
          </p:nvSpPr>
          <p:spPr>
            <a:xfrm>
              <a:off x="0" y="8873"/>
              <a:ext cx="1187491" cy="1187491"/>
            </a:xfrm>
            <a:prstGeom prst="roundRect">
              <a:avLst>
                <a:gd name="adj" fmla="val 50000"/>
              </a:avLst>
            </a:prstGeom>
            <a:noFill/>
            <a:ln w="12700" cap="flat">
              <a:solidFill>
                <a:srgbClr val="FF2600"/>
              </a:solidFill>
              <a:prstDash val="solid"/>
              <a:miter lim="800000"/>
            </a:ln>
            <a:effectLst/>
          </p:spPr>
          <p:txBody>
            <a:bodyPr wrap="square" lIns="0" tIns="0" rIns="0" bIns="0" numCol="1" anchor="t">
              <a:noAutofit/>
            </a:bodyPr>
            <a:lstStyle/>
            <a:p/>
          </p:txBody>
        </p:sp>
      </p:grpSp>
      <p:grpSp>
        <p:nvGrpSpPr>
          <p:cNvPr id="248" name="成组"/>
          <p:cNvGrpSpPr/>
          <p:nvPr/>
        </p:nvGrpSpPr>
        <p:grpSpPr>
          <a:xfrm>
            <a:off x="9546395" y="4221998"/>
            <a:ext cx="1187493" cy="1187493"/>
            <a:chOff x="0" y="8873"/>
            <a:chExt cx="1187491" cy="1187491"/>
          </a:xfrm>
        </p:grpSpPr>
        <p:sp>
          <p:nvSpPr>
            <p:cNvPr id="245" name="圆形"/>
            <p:cNvSpPr/>
            <p:nvPr/>
          </p:nvSpPr>
          <p:spPr>
            <a:xfrm>
              <a:off x="84278" y="93151"/>
              <a:ext cx="1018935" cy="1018935"/>
            </a:xfrm>
            <a:prstGeom prst="roundRect">
              <a:avLst>
                <a:gd name="adj" fmla="val 50000"/>
              </a:avLst>
            </a:prstGeom>
            <a:solidFill>
              <a:srgbClr val="FF2600"/>
            </a:solidFill>
            <a:ln w="50800" cap="flat">
              <a:solidFill>
                <a:srgbClr val="FF2600"/>
              </a:solidFill>
              <a:prstDash val="solid"/>
              <a:miter lim="800000"/>
            </a:ln>
            <a:effectLst/>
          </p:spPr>
          <p:txBody>
            <a:bodyPr wrap="square" lIns="0" tIns="0" rIns="0" bIns="0" numCol="1" anchor="t">
              <a:noAutofit/>
            </a:bodyPr>
            <a:lstStyle/>
            <a:p/>
          </p:txBody>
        </p:sp>
        <p:sp>
          <p:nvSpPr>
            <p:cNvPr id="246" name="行业…"/>
            <p:cNvSpPr/>
            <p:nvPr/>
          </p:nvSpPr>
          <p:spPr>
            <a:xfrm rot="19800000">
              <a:off x="171104" y="392305"/>
              <a:ext cx="870683" cy="420627"/>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3175" cap="flat">
              <a:noFill/>
              <a:miter lim="400000"/>
            </a:ln>
            <a:effectLst/>
          </p:spPr>
          <p:txBody>
            <a:bodyPr wrap="square" lIns="25400" tIns="25400" rIns="25400" bIns="25400" numCol="1" anchor="ctr">
              <a:spAutoFit/>
            </a:bodyPr>
            <a:lstStyle/>
            <a:p>
              <a:pPr algn="ctr" defTabSz="412750">
                <a:defRPr sz="2400" b="1" spc="2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400" b="1" spc="2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First</a:t>
              </a:r>
              <a:endParaRPr sz="2400" b="1" spc="2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47" name="圆形"/>
            <p:cNvSpPr/>
            <p:nvPr/>
          </p:nvSpPr>
          <p:spPr>
            <a:xfrm>
              <a:off x="0" y="8873"/>
              <a:ext cx="1187491" cy="1187491"/>
            </a:xfrm>
            <a:prstGeom prst="roundRect">
              <a:avLst>
                <a:gd name="adj" fmla="val 50000"/>
              </a:avLst>
            </a:prstGeom>
            <a:noFill/>
            <a:ln w="12700" cap="flat">
              <a:solidFill>
                <a:srgbClr val="FF2600"/>
              </a:solidFill>
              <a:prstDash val="solid"/>
              <a:miter lim="800000"/>
            </a:ln>
            <a:effectLst/>
          </p:spPr>
          <p:txBody>
            <a:bodyPr wrap="square" lIns="0" tIns="0" rIns="0" bIns="0" numCol="1" anchor="t">
              <a:noAutofit/>
            </a:bodyPr>
            <a:lstStyle/>
            <a:p/>
          </p:txBody>
        </p:sp>
      </p:grpSp>
    </p:spTree>
  </p:cSld>
  <p:clrMapOvr>
    <a:masterClrMapping/>
  </p:clrMapOvr>
  <p:transition spd="med"/>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indefinite" fill="hold"/>
                                        <p:tgtEl>
                                          <p:spTgt spid="232"/>
                                        </p:tgtEl>
                                        <p:attrNameLst>
                                          <p:attrName>style.visibility</p:attrName>
                                        </p:attrNameLst>
                                      </p:cBhvr>
                                      <p:to>
                                        <p:strVal val="visible"/>
                                      </p:to>
                                    </p:set>
                                    <p:anim calcmode="lin" valueType="num">
                                      <p:cBhvr>
                                        <p:cTn id="7" dur="500" fill="hold"/>
                                        <p:tgtEl>
                                          <p:spTgt spid="232"/>
                                        </p:tgtEl>
                                        <p:attrNameLst>
                                          <p:attrName>ppt_w</p:attrName>
                                        </p:attrNameLst>
                                      </p:cBhvr>
                                      <p:tavLst>
                                        <p:tav tm="0">
                                          <p:val>
                                            <p:fltVal val="0"/>
                                          </p:val>
                                        </p:tav>
                                        <p:tav tm="100000">
                                          <p:val>
                                            <p:strVal val="#ppt_w"/>
                                          </p:val>
                                        </p:tav>
                                      </p:tavLst>
                                    </p:anim>
                                    <p:anim calcmode="lin" valueType="num">
                                      <p:cBhvr>
                                        <p:cTn id="8" dur="500" fill="hold"/>
                                        <p:tgtEl>
                                          <p:spTgt spid="232"/>
                                        </p:tgtEl>
                                        <p:attrNameLst>
                                          <p:attrName>ppt_h</p:attrName>
                                        </p:attrNameLst>
                                      </p:cBhvr>
                                      <p:tavLst>
                                        <p:tav tm="0">
                                          <p:val>
                                            <p:fltVal val="0"/>
                                          </p:val>
                                        </p:tav>
                                        <p:tav tm="100000">
                                          <p:val>
                                            <p:strVal val="#ppt_h"/>
                                          </p:val>
                                        </p:tav>
                                      </p:tavLst>
                                    </p:anim>
                                  </p:childTnLst>
                                </p:cTn>
                              </p:par>
                            </p:childTnLst>
                          </p:cTn>
                        </p:par>
                        <p:par>
                          <p:cTn id="9" fill="hold">
                            <p:stCondLst>
                              <p:cond delay="500"/>
                            </p:stCondLst>
                            <p:childTnLst>
                              <p:par>
                                <p:cTn id="10" presetID="23" presetClass="entr" presetSubtype="16" fill="hold" grpId="0" nodeType="afterEffect">
                                  <p:stCondLst>
                                    <p:cond delay="0"/>
                                  </p:stCondLst>
                                  <p:childTnLst>
                                    <p:set>
                                      <p:cBhvr>
                                        <p:cTn id="11" dur="indefinite" fill="hold"/>
                                        <p:tgtEl>
                                          <p:spTgt spid="235"/>
                                        </p:tgtEl>
                                        <p:attrNameLst>
                                          <p:attrName>style.visibility</p:attrName>
                                        </p:attrNameLst>
                                      </p:cBhvr>
                                      <p:to>
                                        <p:strVal val="visible"/>
                                      </p:to>
                                    </p:set>
                                    <p:anim calcmode="lin" valueType="num">
                                      <p:cBhvr>
                                        <p:cTn id="12" dur="500" fill="hold"/>
                                        <p:tgtEl>
                                          <p:spTgt spid="235"/>
                                        </p:tgtEl>
                                        <p:attrNameLst>
                                          <p:attrName>ppt_w</p:attrName>
                                        </p:attrNameLst>
                                      </p:cBhvr>
                                      <p:tavLst>
                                        <p:tav tm="0">
                                          <p:val>
                                            <p:fltVal val="0"/>
                                          </p:val>
                                        </p:tav>
                                        <p:tav tm="100000">
                                          <p:val>
                                            <p:strVal val="#ppt_w"/>
                                          </p:val>
                                        </p:tav>
                                      </p:tavLst>
                                    </p:anim>
                                    <p:anim calcmode="lin" valueType="num">
                                      <p:cBhvr>
                                        <p:cTn id="13" dur="500" fill="hold"/>
                                        <p:tgtEl>
                                          <p:spTgt spid="235"/>
                                        </p:tgtEl>
                                        <p:attrNameLst>
                                          <p:attrName>ppt_h</p:attrName>
                                        </p:attrNameLst>
                                      </p:cBhvr>
                                      <p:tavLst>
                                        <p:tav tm="0">
                                          <p:val>
                                            <p:fltVal val="0"/>
                                          </p:val>
                                        </p:tav>
                                        <p:tav tm="100000">
                                          <p:val>
                                            <p:strVal val="#ppt_h"/>
                                          </p:val>
                                        </p:tav>
                                      </p:tavLst>
                                    </p:anim>
                                  </p:childTnLst>
                                </p:cTn>
                              </p:par>
                            </p:childTnLst>
                          </p:cTn>
                        </p:par>
                        <p:par>
                          <p:cTn id="14" fill="hold">
                            <p:stCondLst>
                              <p:cond delay="1000"/>
                            </p:stCondLst>
                            <p:childTnLst>
                              <p:par>
                                <p:cTn id="15" presetID="23" presetClass="entr" presetSubtype="16" fill="hold" grpId="0" nodeType="afterEffect">
                                  <p:stCondLst>
                                    <p:cond delay="0"/>
                                  </p:stCondLst>
                                  <p:childTnLst>
                                    <p:set>
                                      <p:cBhvr>
                                        <p:cTn id="16" dur="indefinite" fill="hold"/>
                                        <p:tgtEl>
                                          <p:spTgt spid="233"/>
                                        </p:tgtEl>
                                        <p:attrNameLst>
                                          <p:attrName>style.visibility</p:attrName>
                                        </p:attrNameLst>
                                      </p:cBhvr>
                                      <p:to>
                                        <p:strVal val="visible"/>
                                      </p:to>
                                    </p:set>
                                    <p:anim calcmode="lin" valueType="num">
                                      <p:cBhvr>
                                        <p:cTn id="17" dur="500" fill="hold"/>
                                        <p:tgtEl>
                                          <p:spTgt spid="233"/>
                                        </p:tgtEl>
                                        <p:attrNameLst>
                                          <p:attrName>ppt_w</p:attrName>
                                        </p:attrNameLst>
                                      </p:cBhvr>
                                      <p:tavLst>
                                        <p:tav tm="0">
                                          <p:val>
                                            <p:fltVal val="0"/>
                                          </p:val>
                                        </p:tav>
                                        <p:tav tm="100000">
                                          <p:val>
                                            <p:strVal val="#ppt_w"/>
                                          </p:val>
                                        </p:tav>
                                      </p:tavLst>
                                    </p:anim>
                                    <p:anim calcmode="lin" valueType="num">
                                      <p:cBhvr>
                                        <p:cTn id="18" dur="500" fill="hold"/>
                                        <p:tgtEl>
                                          <p:spTgt spid="233"/>
                                        </p:tgtEl>
                                        <p:attrNameLst>
                                          <p:attrName>ppt_h</p:attrName>
                                        </p:attrNameLst>
                                      </p:cBhvr>
                                      <p:tavLst>
                                        <p:tav tm="0">
                                          <p:val>
                                            <p:fltVal val="0"/>
                                          </p:val>
                                        </p:tav>
                                        <p:tav tm="100000">
                                          <p:val>
                                            <p:strVal val="#ppt_h"/>
                                          </p:val>
                                        </p:tav>
                                      </p:tavLst>
                                    </p:anim>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236"/>
                                        </p:tgtEl>
                                        <p:attrNameLst>
                                          <p:attrName>style.visibility</p:attrName>
                                        </p:attrNameLst>
                                      </p:cBhvr>
                                      <p:to>
                                        <p:strVal val="visible"/>
                                      </p:to>
                                    </p:set>
                                    <p:animEffect transition="in" filter="fade">
                                      <p:cBhvr>
                                        <p:cTn id="22" dur="500"/>
                                        <p:tgtEl>
                                          <p:spTgt spid="236"/>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31"/>
                                        </p:tgtEl>
                                        <p:attrNameLst>
                                          <p:attrName>style.visibility</p:attrName>
                                        </p:attrNameLst>
                                      </p:cBhvr>
                                      <p:to>
                                        <p:strVal val="visible"/>
                                      </p:to>
                                    </p:set>
                                    <p:animEffect transition="in" filter="fade">
                                      <p:cBhvr>
                                        <p:cTn id="25" dur="500"/>
                                        <p:tgtEl>
                                          <p:spTgt spid="23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29"/>
                                        </p:tgtEl>
                                        <p:attrNameLst>
                                          <p:attrName>style.visibility</p:attrName>
                                        </p:attrNameLst>
                                      </p:cBhvr>
                                      <p:to>
                                        <p:strVal val="visible"/>
                                      </p:to>
                                    </p:set>
                                    <p:animEffect transition="in" filter="fade">
                                      <p:cBhvr>
                                        <p:cTn id="28" dur="500"/>
                                        <p:tgtEl>
                                          <p:spTgt spid="229"/>
                                        </p:tgtEl>
                                      </p:cBhvr>
                                    </p:animEffect>
                                  </p:childTnLst>
                                </p:cTn>
                              </p:par>
                            </p:childTnLst>
                          </p:cTn>
                        </p:par>
                        <p:par>
                          <p:cTn id="29" fill="hold">
                            <p:stCondLst>
                              <p:cond delay="2000"/>
                            </p:stCondLst>
                            <p:childTnLst>
                              <p:par>
                                <p:cTn id="30" presetID="23" presetClass="entr" presetSubtype="32" fill="hold" grpId="0" nodeType="afterEffect">
                                  <p:stCondLst>
                                    <p:cond delay="0"/>
                                  </p:stCondLst>
                                  <p:childTnLst>
                                    <p:set>
                                      <p:cBhvr>
                                        <p:cTn id="31" dur="indefinite" fill="hold"/>
                                        <p:tgtEl>
                                          <p:spTgt spid="240"/>
                                        </p:tgtEl>
                                        <p:attrNameLst>
                                          <p:attrName>style.visibility</p:attrName>
                                        </p:attrNameLst>
                                      </p:cBhvr>
                                      <p:to>
                                        <p:strVal val="visible"/>
                                      </p:to>
                                    </p:set>
                                    <p:anim calcmode="lin" valueType="num">
                                      <p:cBhvr>
                                        <p:cTn id="32" dur="500" fill="hold"/>
                                        <p:tgtEl>
                                          <p:spTgt spid="240"/>
                                        </p:tgtEl>
                                        <p:attrNameLst>
                                          <p:attrName>ppt_w</p:attrName>
                                        </p:attrNameLst>
                                      </p:cBhvr>
                                      <p:tavLst>
                                        <p:tav tm="0">
                                          <p:val>
                                            <p:strVal val="4*#ppt_w"/>
                                          </p:val>
                                        </p:tav>
                                        <p:tav tm="100000">
                                          <p:val>
                                            <p:strVal val="#ppt_w"/>
                                          </p:val>
                                        </p:tav>
                                      </p:tavLst>
                                    </p:anim>
                                    <p:anim calcmode="lin" valueType="num">
                                      <p:cBhvr>
                                        <p:cTn id="33" dur="500" fill="hold"/>
                                        <p:tgtEl>
                                          <p:spTgt spid="240"/>
                                        </p:tgtEl>
                                        <p:attrNameLst>
                                          <p:attrName>ppt_h</p:attrName>
                                        </p:attrNameLst>
                                      </p:cBhvr>
                                      <p:tavLst>
                                        <p:tav tm="0">
                                          <p:val>
                                            <p:strVal val="4*#ppt_h"/>
                                          </p:val>
                                        </p:tav>
                                        <p:tav tm="100000">
                                          <p:val>
                                            <p:strVal val="#ppt_h"/>
                                          </p:val>
                                        </p:tav>
                                      </p:tavLst>
                                    </p:anim>
                                  </p:childTnLst>
                                </p:cTn>
                              </p:par>
                              <p:par>
                                <p:cTn id="34" presetID="23" presetClass="entr" presetSubtype="32" fill="hold" grpId="0" nodeType="withEffect">
                                  <p:stCondLst>
                                    <p:cond delay="0"/>
                                  </p:stCondLst>
                                  <p:childTnLst>
                                    <p:set>
                                      <p:cBhvr>
                                        <p:cTn id="35" dur="indefinite" fill="hold"/>
                                        <p:tgtEl>
                                          <p:spTgt spid="244"/>
                                        </p:tgtEl>
                                        <p:attrNameLst>
                                          <p:attrName>style.visibility</p:attrName>
                                        </p:attrNameLst>
                                      </p:cBhvr>
                                      <p:to>
                                        <p:strVal val="visible"/>
                                      </p:to>
                                    </p:set>
                                    <p:anim calcmode="lin" valueType="num">
                                      <p:cBhvr>
                                        <p:cTn id="36" dur="500" fill="hold"/>
                                        <p:tgtEl>
                                          <p:spTgt spid="244"/>
                                        </p:tgtEl>
                                        <p:attrNameLst>
                                          <p:attrName>ppt_w</p:attrName>
                                        </p:attrNameLst>
                                      </p:cBhvr>
                                      <p:tavLst>
                                        <p:tav tm="0">
                                          <p:val>
                                            <p:strVal val="4*#ppt_w"/>
                                          </p:val>
                                        </p:tav>
                                        <p:tav tm="100000">
                                          <p:val>
                                            <p:strVal val="#ppt_w"/>
                                          </p:val>
                                        </p:tav>
                                      </p:tavLst>
                                    </p:anim>
                                    <p:anim calcmode="lin" valueType="num">
                                      <p:cBhvr>
                                        <p:cTn id="37" dur="500" fill="hold"/>
                                        <p:tgtEl>
                                          <p:spTgt spid="244"/>
                                        </p:tgtEl>
                                        <p:attrNameLst>
                                          <p:attrName>ppt_h</p:attrName>
                                        </p:attrNameLst>
                                      </p:cBhvr>
                                      <p:tavLst>
                                        <p:tav tm="0">
                                          <p:val>
                                            <p:strVal val="4*#ppt_h"/>
                                          </p:val>
                                        </p:tav>
                                        <p:tav tm="100000">
                                          <p:val>
                                            <p:strVal val="#ppt_h"/>
                                          </p:val>
                                        </p:tav>
                                      </p:tavLst>
                                    </p:anim>
                                  </p:childTnLst>
                                </p:cTn>
                              </p:par>
                              <p:par>
                                <p:cTn id="38" presetID="23" presetClass="entr" presetSubtype="32" fill="hold" grpId="0" nodeType="withEffect">
                                  <p:stCondLst>
                                    <p:cond delay="0"/>
                                  </p:stCondLst>
                                  <p:childTnLst>
                                    <p:set>
                                      <p:cBhvr>
                                        <p:cTn id="39" dur="indefinite" fill="hold"/>
                                        <p:tgtEl>
                                          <p:spTgt spid="248"/>
                                        </p:tgtEl>
                                        <p:attrNameLst>
                                          <p:attrName>style.visibility</p:attrName>
                                        </p:attrNameLst>
                                      </p:cBhvr>
                                      <p:to>
                                        <p:strVal val="visible"/>
                                      </p:to>
                                    </p:set>
                                    <p:anim calcmode="lin" valueType="num">
                                      <p:cBhvr>
                                        <p:cTn id="40" dur="500" fill="hold"/>
                                        <p:tgtEl>
                                          <p:spTgt spid="248"/>
                                        </p:tgtEl>
                                        <p:attrNameLst>
                                          <p:attrName>ppt_w</p:attrName>
                                        </p:attrNameLst>
                                      </p:cBhvr>
                                      <p:tavLst>
                                        <p:tav tm="0">
                                          <p:val>
                                            <p:strVal val="4*#ppt_w"/>
                                          </p:val>
                                        </p:tav>
                                        <p:tav tm="100000">
                                          <p:val>
                                            <p:strVal val="#ppt_w"/>
                                          </p:val>
                                        </p:tav>
                                      </p:tavLst>
                                    </p:anim>
                                    <p:anim calcmode="lin" valueType="num">
                                      <p:cBhvr>
                                        <p:cTn id="41" dur="500" fill="hold"/>
                                        <p:tgtEl>
                                          <p:spTgt spid="248"/>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 grpId="0" animBg="1" advAuto="0"/>
      <p:bldP spid="231" grpId="0" animBg="1" advAuto="0"/>
      <p:bldP spid="232" grpId="0" animBg="1" advAuto="0"/>
      <p:bldP spid="233" grpId="0" animBg="1" advAuto="0"/>
      <p:bldP spid="235" grpId="0" animBg="1" advAuto="0"/>
      <p:bldP spid="236" grpId="0" animBg="1" advAuto="0"/>
      <p:bldP spid="240" grpId="0" animBg="1" advAuto="0"/>
      <p:bldP spid="244" grpId="0" animBg="1" advAuto="0"/>
      <p:bldP spid="248" grpId="0" animBg="1"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horizon night」的圖片搜尋結果"/>
          <p:cNvPicPr>
            <a:picLocks noChangeAspect="1" noChangeArrowheads="1"/>
          </p:cNvPicPr>
          <p:nvPr/>
        </p:nvPicPr>
        <p:blipFill rotWithShape="1">
          <a:blip r:embed="rId1">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rcRect t="10170"/>
          <a:stretch>
            <a:fillRect/>
          </a:stretch>
        </p:blipFill>
        <p:spPr bwMode="auto">
          <a:xfrm>
            <a:off x="0" y="0"/>
            <a:ext cx="12192000" cy="6879265"/>
          </a:xfrm>
          <a:prstGeom prst="rect">
            <a:avLst/>
          </a:prstGeom>
          <a:noFill/>
          <a:extLst>
            <a:ext uri="{909E8E84-426E-40DD-AFC4-6F175D3DCCD1}">
              <a14:hiddenFill xmlns:a14="http://schemas.microsoft.com/office/drawing/2010/main">
                <a:solidFill>
                  <a:srgbClr val="FFFFFF"/>
                </a:solidFill>
              </a14:hiddenFill>
            </a:ext>
          </a:extLst>
        </p:spPr>
      </p:pic>
      <p:sp>
        <p:nvSpPr>
          <p:cNvPr id="10" name="保密第一…"/>
          <p:cNvSpPr txBox="1"/>
          <p:nvPr/>
        </p:nvSpPr>
        <p:spPr>
          <a:xfrm>
            <a:off x="5379901" y="3400736"/>
            <a:ext cx="7519577" cy="863826"/>
          </a:xfrm>
          <a:prstGeom prst="rect">
            <a:avLst/>
          </a:prstGeom>
          <a:ln w="12700">
            <a:miter lim="400000"/>
          </a:ln>
        </p:spPr>
        <p:txBody>
          <a:bodyPr wrap="square" lIns="25400" tIns="25400" rIns="25400" bIns="25400" anchor="ctr">
            <a:spAutoFit/>
          </a:bodyPr>
          <a:lstStyle/>
          <a:p>
            <a:pP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dirty="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44MP </a:t>
            </a:r>
            <a:r>
              <a:rPr lang="en-US" altLang="zh-CN" sz="2400" dirty="0" smtClean="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Ultra Clear Front camera</a:t>
            </a:r>
            <a:r>
              <a:rPr lang="en-US" altLang="zh-CN" sz="2400" dirty="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a:t>
            </a:r>
            <a:endParaRPr lang="en-US" altLang="zh-CN" sz="2400" dirty="0">
              <a:solidFill>
                <a:schemeClr val="bg1"/>
              </a:solidFill>
              <a:latin typeface="OPPOSans-J L" panose="00020600040101010101" pitchFamily="18" charset="-122"/>
              <a:ea typeface="OPPOSans-J L" panose="00020600040101010101" pitchFamily="18" charset="-122"/>
              <a:cs typeface="OPPOSans-J L" panose="00020600040101010101" pitchFamily="18" charset="-122"/>
            </a:endParaRPr>
          </a:p>
          <a:p>
            <a:pP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dirty="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Clear in every shot</a:t>
            </a:r>
            <a:endParaRPr lang="en-US" altLang="zh-CN" sz="2400" dirty="0">
              <a:solidFill>
                <a:schemeClr val="bg1"/>
              </a:solidFill>
              <a:latin typeface="OPPOSans-J L" panose="00020600040101010101" pitchFamily="18" charset="-122"/>
              <a:ea typeface="OPPOSans-J L" panose="00020600040101010101" pitchFamily="18" charset="-122"/>
              <a:cs typeface="OPPOSans-J L" panose="00020600040101010101" pitchFamily="18" charset="-122"/>
            </a:endParaRPr>
          </a:p>
        </p:txBody>
      </p:sp>
      <p:pic>
        <p:nvPicPr>
          <p:cNvPr id="2" name="图片 1"/>
          <p:cNvPicPr>
            <a:picLocks noChangeAspect="1"/>
          </p:cNvPicPr>
          <p:nvPr/>
        </p:nvPicPr>
        <p:blipFill rotWithShape="1">
          <a:blip r:embed="rId3">
            <a:extLst>
              <a:ext uri="{BEBA8EAE-BF5A-486C-A8C5-ECC9F3942E4B}">
                <a14:imgProps xmlns:a14="http://schemas.microsoft.com/office/drawing/2010/main">
                  <a14:imgLayer r:embed="rId4">
                    <a14:imgEffect>
                      <a14:backgroundRemoval t="488" b="97025" l="9964" r="89994"/>
                    </a14:imgEffect>
                  </a14:imgLayer>
                </a14:imgProps>
              </a:ext>
            </a:extLst>
          </a:blip>
          <a:srcRect l="21556" t="9496" r="17974" b="8795"/>
          <a:stretch>
            <a:fillRect/>
          </a:stretch>
        </p:blipFill>
        <p:spPr>
          <a:xfrm>
            <a:off x="1208336" y="671353"/>
            <a:ext cx="2422358" cy="5598694"/>
          </a:xfrm>
          <a:prstGeom prst="rect">
            <a:avLst/>
          </a:prstGeom>
        </p:spPr>
      </p:pic>
      <p:pic>
        <p:nvPicPr>
          <p:cNvPr id="5" name="图片 4"/>
          <p:cNvPicPr>
            <a:picLocks noChangeAspect="1"/>
          </p:cNvPicPr>
          <p:nvPr/>
        </p:nvPicPr>
        <p:blipFill rotWithShape="1">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718" t="8587" r="18779" b="9560"/>
          <a:stretch>
            <a:fillRect/>
          </a:stretch>
        </p:blipFill>
        <p:spPr>
          <a:xfrm>
            <a:off x="2135934" y="671353"/>
            <a:ext cx="2181726" cy="5406189"/>
          </a:xfrm>
          <a:prstGeom prst="rect">
            <a:avLst/>
          </a:prstGeom>
        </p:spPr>
      </p:pic>
      <p:pic>
        <p:nvPicPr>
          <p:cNvPr id="4" name="图片 3"/>
          <p:cNvPicPr>
            <a:picLocks noChangeAspect="1"/>
          </p:cNvPicPr>
          <p:nvPr/>
        </p:nvPicPr>
        <p:blipFill rotWithShape="1">
          <a:blip r:embed="rId7">
            <a:extLst>
              <a:ext uri="{BEBA8EAE-BF5A-486C-A8C5-ECC9F3942E4B}">
                <a14:imgProps xmlns:a14="http://schemas.microsoft.com/office/drawing/2010/main">
                  <a14:imgLayer r:embed="rId8">
                    <a14:imgEffect>
                      <a14:backgroundRemoval t="10000" b="90000" l="10000" r="90000"/>
                    </a14:imgEffect>
                  </a14:imgLayer>
                </a14:imgProps>
              </a:ext>
            </a:extLst>
          </a:blip>
          <a:srcRect l="24395" t="8321" r="20386" b="9285"/>
          <a:stretch>
            <a:fillRect/>
          </a:stretch>
        </p:blipFill>
        <p:spPr>
          <a:xfrm>
            <a:off x="2896009" y="652895"/>
            <a:ext cx="2149642" cy="5486400"/>
          </a:xfrm>
          <a:prstGeom prst="rect">
            <a:avLst/>
          </a:prstGeom>
        </p:spPr>
      </p:pic>
      <p:pic>
        <p:nvPicPr>
          <p:cNvPr id="9" name="图片 8"/>
          <p:cNvPicPr>
            <a:picLocks noChangeAspect="1"/>
          </p:cNvPicPr>
          <p:nvPr/>
        </p:nvPicPr>
        <p:blipFill rotWithShape="1">
          <a:blip r:embed="rId9" cstate="print">
            <a:extLst>
              <a:ext uri="{28A0092B-C50C-407E-A947-70E740481C1C}">
                <a14:useLocalDpi xmlns:a14="http://schemas.microsoft.com/office/drawing/2010/main" val="0"/>
              </a:ext>
            </a:extLst>
          </a:blip>
          <a:srcRect t="-7261" r="31417" b="1"/>
          <a:stretch>
            <a:fillRect/>
          </a:stretch>
        </p:blipFill>
        <p:spPr>
          <a:xfrm>
            <a:off x="5379901" y="1247189"/>
            <a:ext cx="2479998" cy="1706298"/>
          </a:xfrm>
          <a:prstGeom prst="rect">
            <a:avLst/>
          </a:prstGeom>
        </p:spPr>
      </p:pic>
      <p:sp>
        <p:nvSpPr>
          <p:cNvPr id="3" name="保密第一…"/>
          <p:cNvSpPr txBox="1"/>
          <p:nvPr/>
        </p:nvSpPr>
        <p:spPr>
          <a:xfrm>
            <a:off x="5420541" y="4584489"/>
            <a:ext cx="7519577" cy="721360"/>
          </a:xfrm>
          <a:prstGeom prst="rect">
            <a:avLst/>
          </a:prstGeom>
          <a:ln w="12700">
            <a:miter lim="400000"/>
          </a:ln>
        </p:spPr>
        <p:txBody>
          <a:bodyPr wrap="square" lIns="25400" tIns="25400" rIns="25400" bIns="25400" anchor="ctr">
            <a:spAutoFit/>
          </a:bodyPr>
          <a:p>
            <a:pP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dirty="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19354/19358/19359</a:t>
            </a:r>
            <a:endParaRPr lang="en-US" altLang="zh-CN" sz="2000" dirty="0">
              <a:solidFill>
                <a:schemeClr val="bg1"/>
              </a:solidFill>
              <a:latin typeface="OPPOSans-J L" panose="00020600040101010101" pitchFamily="18" charset="-122"/>
              <a:ea typeface="OPPOSans-J L" panose="00020600040101010101" pitchFamily="18" charset="-122"/>
              <a:cs typeface="OPPOSans-J L" panose="00020600040101010101" pitchFamily="18" charset="-122"/>
            </a:endParaRPr>
          </a:p>
          <a:p>
            <a:pP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dirty="0">
                <a:solidFill>
                  <a:schemeClr val="bg1"/>
                </a:solidFill>
                <a:latin typeface="OPPOSans-J L" panose="00020600040101010101" pitchFamily="18" charset="-122"/>
                <a:ea typeface="OPPOSans-J L" panose="00020600040101010101" pitchFamily="18" charset="-122"/>
                <a:cs typeface="OPPOSans-J L" panose="00020600040101010101" pitchFamily="18" charset="-122"/>
              </a:rPr>
              <a:t>CPH2043</a:t>
            </a:r>
            <a:endParaRPr lang="en-US" altLang="zh-CN" sz="2000" dirty="0">
              <a:solidFill>
                <a:schemeClr val="bg1"/>
              </a:solidFill>
              <a:latin typeface="OPPOSans-J L" panose="00020600040101010101" pitchFamily="18" charset="-122"/>
              <a:ea typeface="OPPOSans-J L" panose="00020600040101010101" pitchFamily="18" charset="-122"/>
              <a:cs typeface="OPPOSans-J L" panose="00020600040101010101" pitchFamily="18"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advAuto="0"/>
      <p:bldP spid="3" grpId="0" animBg="1"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铜水与地.png" descr="铜水与地.png"/>
          <p:cNvPicPr>
            <a:picLocks noChangeAspect="1"/>
          </p:cNvPicPr>
          <p:nvPr/>
        </p:nvPicPr>
        <p:blipFill rotWithShape="1">
          <a:blip r:embed="rId1"/>
          <a:srcRect l="34138" t="10919" r="6040" b="178"/>
          <a:stretch>
            <a:fillRect/>
          </a:stretch>
        </p:blipFill>
        <p:spPr>
          <a:xfrm>
            <a:off x="9058730" y="0"/>
            <a:ext cx="3159759" cy="10174289"/>
          </a:xfrm>
          <a:prstGeom prst="rect">
            <a:avLst/>
          </a:prstGeom>
          <a:ln>
            <a:noFill/>
          </a:ln>
          <a:effectLst>
            <a:outerShdw blurRad="292100" dist="139700" dir="2700000" algn="tl" rotWithShape="0">
              <a:srgbClr val="333333">
                <a:alpha val="65000"/>
              </a:srgbClr>
            </a:outerShdw>
          </a:effectLst>
        </p:spPr>
      </p:pic>
      <p:grpSp>
        <p:nvGrpSpPr>
          <p:cNvPr id="21" name="组合 20"/>
          <p:cNvGrpSpPr/>
          <p:nvPr/>
        </p:nvGrpSpPr>
        <p:grpSpPr>
          <a:xfrm>
            <a:off x="-661654" y="-106327"/>
            <a:ext cx="4334662" cy="7006858"/>
            <a:chOff x="-652512" y="-63798"/>
            <a:chExt cx="4334662" cy="7006858"/>
          </a:xfrm>
        </p:grpSpPr>
        <p:pic>
          <p:nvPicPr>
            <p:cNvPr id="2" name="图片 1"/>
            <p:cNvPicPr>
              <a:picLocks noChangeAspect="1"/>
            </p:cNvPicPr>
            <p:nvPr/>
          </p:nvPicPr>
          <p:blipFill rotWithShape="1">
            <a:blip r:embed="rId2" cstate="print">
              <a:extLst>
                <a:ext uri="{28A0092B-C50C-407E-A947-70E740481C1C}">
                  <a14:useLocalDpi xmlns:a14="http://schemas.microsoft.com/office/drawing/2010/main" val="0"/>
                </a:ext>
              </a:extLst>
            </a:blip>
            <a:srcRect l="24436" t="-813" r="50714" b="14606"/>
            <a:stretch>
              <a:fillRect/>
            </a:stretch>
          </p:blipFill>
          <p:spPr>
            <a:xfrm>
              <a:off x="0" y="-63798"/>
              <a:ext cx="3029639" cy="7006858"/>
            </a:xfrm>
            <a:prstGeom prst="rect">
              <a:avLst/>
            </a:prstGeom>
          </p:spPr>
        </p:pic>
        <p:grpSp>
          <p:nvGrpSpPr>
            <p:cNvPr id="6" name="组合 5"/>
            <p:cNvGrpSpPr/>
            <p:nvPr/>
          </p:nvGrpSpPr>
          <p:grpSpPr>
            <a:xfrm>
              <a:off x="-652512" y="2606046"/>
              <a:ext cx="4334662" cy="4251956"/>
              <a:chOff x="-652512" y="2606046"/>
              <a:chExt cx="4334662" cy="4251956"/>
            </a:xfrm>
          </p:grpSpPr>
          <p:sp>
            <p:nvSpPr>
              <p:cNvPr id="38" name="矩形 37"/>
              <p:cNvSpPr/>
              <p:nvPr/>
            </p:nvSpPr>
            <p:spPr>
              <a:xfrm rot="5400000">
                <a:off x="-611159" y="3217204"/>
                <a:ext cx="4251956" cy="3029639"/>
              </a:xfrm>
              <a:prstGeom prst="rect">
                <a:avLst/>
              </a:prstGeom>
              <a:gradFill flip="none" rotWithShape="1">
                <a:gsLst>
                  <a:gs pos="51000">
                    <a:srgbClr val="000000">
                      <a:alpha val="88000"/>
                    </a:srgbClr>
                  </a:gs>
                  <a:gs pos="30000">
                    <a:schemeClr val="tx1"/>
                  </a:gs>
                  <a:gs pos="100000">
                    <a:schemeClr val="tx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hangingPunct="1">
                  <a:defRPr/>
                </a:pPr>
                <a:endParaRPr lang="zh-CN" altLang="en-US" kern="1200">
                  <a:solidFill>
                    <a:prstClr val="white"/>
                  </a:solidFill>
                  <a:sym typeface="+mn-lt"/>
                </a:endParaRPr>
              </a:p>
            </p:txBody>
          </p:sp>
          <p:sp>
            <p:nvSpPr>
              <p:cNvPr id="39" name="保密第一…"/>
              <p:cNvSpPr txBox="1"/>
              <p:nvPr/>
            </p:nvSpPr>
            <p:spPr>
              <a:xfrm>
                <a:off x="-652512" y="4758937"/>
                <a:ext cx="4334662" cy="1134670"/>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200" b="1" spc="15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Almighty</a:t>
                </a:r>
                <a:endParaRPr lang="en-US" sz="3200" b="1" spc="15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200" b="1" spc="15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Image</a:t>
                </a:r>
                <a:endParaRPr sz="3200" b="1" spc="15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grpSp>
        <p:nvGrpSpPr>
          <p:cNvPr id="22" name="组合 21"/>
          <p:cNvGrpSpPr/>
          <p:nvPr/>
        </p:nvGrpSpPr>
        <p:grpSpPr>
          <a:xfrm>
            <a:off x="2346721" y="0"/>
            <a:ext cx="4334662" cy="7365022"/>
            <a:chOff x="2346721" y="0"/>
            <a:chExt cx="4334662" cy="7365022"/>
          </a:xfrm>
        </p:grpSpPr>
        <p:pic>
          <p:nvPicPr>
            <p:cNvPr id="35" name="图片 34"/>
            <p:cNvPicPr>
              <a:picLocks noChangeAspect="1"/>
            </p:cNvPicPr>
            <p:nvPr/>
          </p:nvPicPr>
          <p:blipFill rotWithShape="1">
            <a:blip r:embed="rId3"/>
            <a:srcRect l="23956" t="18115" r="62059" b="21204"/>
            <a:stretch>
              <a:fillRect/>
            </a:stretch>
          </p:blipFill>
          <p:spPr>
            <a:xfrm>
              <a:off x="3017521" y="0"/>
              <a:ext cx="3017520" cy="7365022"/>
            </a:xfrm>
            <a:prstGeom prst="rect">
              <a:avLst/>
            </a:prstGeom>
          </p:spPr>
        </p:pic>
        <p:sp>
          <p:nvSpPr>
            <p:cNvPr id="43" name="矩形 42"/>
            <p:cNvSpPr/>
            <p:nvPr/>
          </p:nvSpPr>
          <p:spPr>
            <a:xfrm rot="5400000">
              <a:off x="2400303" y="3265793"/>
              <a:ext cx="4251956" cy="3017520"/>
            </a:xfrm>
            <a:prstGeom prst="rect">
              <a:avLst/>
            </a:prstGeom>
            <a:gradFill flip="none" rotWithShape="1">
              <a:gsLst>
                <a:gs pos="51000">
                  <a:srgbClr val="000000">
                    <a:alpha val="88000"/>
                  </a:srgbClr>
                </a:gs>
                <a:gs pos="30000">
                  <a:schemeClr val="tx1"/>
                </a:gs>
                <a:gs pos="100000">
                  <a:schemeClr val="tx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hangingPunct="1">
                <a:defRPr/>
              </a:pPr>
              <a:endParaRPr lang="zh-CN" altLang="en-US" kern="1200">
                <a:solidFill>
                  <a:prstClr val="white"/>
                </a:solidFill>
                <a:sym typeface="+mn-lt"/>
              </a:endParaRPr>
            </a:p>
          </p:txBody>
        </p:sp>
        <p:sp>
          <p:nvSpPr>
            <p:cNvPr id="40" name="保密第一…"/>
            <p:cNvSpPr txBox="1"/>
            <p:nvPr/>
          </p:nvSpPr>
          <p:spPr>
            <a:xfrm>
              <a:off x="2346721" y="4800372"/>
              <a:ext cx="4334662" cy="1134670"/>
            </a:xfrm>
            <a:prstGeom prst="rect">
              <a:avLst/>
            </a:prstGeom>
            <a:ln w="12700">
              <a:miter lim="400000"/>
            </a:ln>
          </p:spPr>
          <p:txBody>
            <a:bodyPr wrap="square" lIns="25400" tIns="25400" rIns="25400" bIns="25400" anchor="ctr">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lnSpc>
                  <a:spcPct val="110000"/>
                </a:lnSpc>
                <a:defRPr sz="3200" b="1" spc="150">
                  <a:solidFill>
                    <a:srgbClr val="73FDFF"/>
                  </a:solidFill>
                  <a:latin typeface="微软雅黑" panose="020B0503020204020204" charset="-122"/>
                  <a:ea typeface="微软雅黑" panose="020B0503020204020204" charset="-122"/>
                  <a:cs typeface="微软雅黑" panose="020B0503020204020204" charset="-122"/>
                </a:defRPr>
              </a:lvl1pPr>
            </a:lstStyle>
            <a:p>
              <a:r>
                <a:rPr lang="en-US" altLang="zh-CN" dirty="0" smtClean="0"/>
                <a:t>Thin and light Appearance</a:t>
              </a:r>
              <a:endParaRPr dirty="0"/>
            </a:p>
          </p:txBody>
        </p:sp>
      </p:grpSp>
      <p:grpSp>
        <p:nvGrpSpPr>
          <p:cNvPr id="46" name="组合 45"/>
          <p:cNvGrpSpPr/>
          <p:nvPr/>
        </p:nvGrpSpPr>
        <p:grpSpPr>
          <a:xfrm>
            <a:off x="5417097" y="0"/>
            <a:ext cx="4334662" cy="7093132"/>
            <a:chOff x="5417097" y="0"/>
            <a:chExt cx="4334662" cy="7093132"/>
          </a:xfrm>
        </p:grpSpPr>
        <p:pic>
          <p:nvPicPr>
            <p:cNvPr id="36" name="VCG41507993976.jpg" descr="VCG41507993976.jpg"/>
            <p:cNvPicPr>
              <a:picLocks noChangeAspect="1"/>
            </p:cNvPicPr>
            <p:nvPr/>
          </p:nvPicPr>
          <p:blipFill rotWithShape="1">
            <a:blip r:embed="rId4">
              <a:alphaModFix amt="40049"/>
            </a:blip>
            <a:srcRect l="75250"/>
            <a:stretch>
              <a:fillRect/>
            </a:stretch>
          </p:blipFill>
          <p:spPr>
            <a:xfrm flipH="1">
              <a:off x="6035041" y="0"/>
              <a:ext cx="3017520" cy="7093132"/>
            </a:xfrm>
            <a:prstGeom prst="rect">
              <a:avLst/>
            </a:prstGeom>
            <a:ln w="12700">
              <a:miter lim="400000"/>
              <a:headEnd/>
              <a:tailEnd/>
            </a:ln>
          </p:spPr>
        </p:pic>
        <p:sp>
          <p:nvSpPr>
            <p:cNvPr id="44" name="矩形 43"/>
            <p:cNvSpPr/>
            <p:nvPr/>
          </p:nvSpPr>
          <p:spPr>
            <a:xfrm rot="5400000">
              <a:off x="5423992" y="3244524"/>
              <a:ext cx="4251956" cy="3017520"/>
            </a:xfrm>
            <a:prstGeom prst="rect">
              <a:avLst/>
            </a:prstGeom>
            <a:gradFill flip="none" rotWithShape="1">
              <a:gsLst>
                <a:gs pos="51000">
                  <a:srgbClr val="000000">
                    <a:alpha val="88000"/>
                  </a:srgbClr>
                </a:gs>
                <a:gs pos="30000">
                  <a:schemeClr val="tx1"/>
                </a:gs>
                <a:gs pos="100000">
                  <a:schemeClr val="tx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hangingPunct="1">
                <a:defRPr/>
              </a:pPr>
              <a:endParaRPr lang="zh-CN" altLang="en-US" kern="1200">
                <a:solidFill>
                  <a:prstClr val="white"/>
                </a:solidFill>
                <a:sym typeface="+mn-lt"/>
              </a:endParaRPr>
            </a:p>
          </p:txBody>
        </p:sp>
        <p:sp>
          <p:nvSpPr>
            <p:cNvPr id="41" name="保密第一…"/>
            <p:cNvSpPr txBox="1"/>
            <p:nvPr/>
          </p:nvSpPr>
          <p:spPr>
            <a:xfrm>
              <a:off x="5417097" y="4774553"/>
              <a:ext cx="4334662" cy="1134670"/>
            </a:xfrm>
            <a:prstGeom prst="rect">
              <a:avLst/>
            </a:prstGeom>
            <a:ln w="12700">
              <a:miter lim="400000"/>
            </a:ln>
          </p:spPr>
          <p:txBody>
            <a:bodyPr wrap="square" lIns="25400" tIns="25400" rIns="25400" bIns="25400" anchor="ctr">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lnSpc>
                  <a:spcPct val="110000"/>
                </a:lnSpc>
                <a:defRPr sz="3200" b="1" spc="150">
                  <a:solidFill>
                    <a:srgbClr val="73FDFF"/>
                  </a:solidFill>
                  <a:latin typeface="微软雅黑" panose="020B0503020204020204" charset="-122"/>
                  <a:ea typeface="微软雅黑" panose="020B0503020204020204" charset="-122"/>
                  <a:cs typeface="微软雅黑" panose="020B0503020204020204" charset="-122"/>
                </a:defRPr>
              </a:lvl1pPr>
            </a:lstStyle>
            <a:p>
              <a:r>
                <a:rPr lang="en-US" altLang="zh-CN" dirty="0"/>
                <a:t>Super</a:t>
              </a:r>
              <a:endParaRPr lang="en-US" altLang="zh-CN" dirty="0"/>
            </a:p>
            <a:p>
              <a:r>
                <a:rPr lang="en-US" dirty="0"/>
                <a:t>Performance</a:t>
              </a:r>
              <a:endParaRPr dirty="0"/>
            </a:p>
          </p:txBody>
        </p:sp>
      </p:grpSp>
      <p:grpSp>
        <p:nvGrpSpPr>
          <p:cNvPr id="47" name="组合 46"/>
          <p:cNvGrpSpPr/>
          <p:nvPr/>
        </p:nvGrpSpPr>
        <p:grpSpPr>
          <a:xfrm>
            <a:off x="8666822" y="2606046"/>
            <a:ext cx="4334662" cy="4251956"/>
            <a:chOff x="8666822" y="2606046"/>
            <a:chExt cx="4334662" cy="4251956"/>
          </a:xfrm>
        </p:grpSpPr>
        <p:sp>
          <p:nvSpPr>
            <p:cNvPr id="45" name="矩形 44"/>
            <p:cNvSpPr/>
            <p:nvPr/>
          </p:nvSpPr>
          <p:spPr>
            <a:xfrm rot="5400000">
              <a:off x="8708175" y="2938314"/>
              <a:ext cx="4251956" cy="3587420"/>
            </a:xfrm>
            <a:prstGeom prst="rect">
              <a:avLst/>
            </a:prstGeom>
            <a:gradFill flip="none" rotWithShape="1">
              <a:gsLst>
                <a:gs pos="51000">
                  <a:srgbClr val="000000">
                    <a:alpha val="88000"/>
                  </a:srgbClr>
                </a:gs>
                <a:gs pos="30000">
                  <a:schemeClr val="tx1"/>
                </a:gs>
                <a:gs pos="100000">
                  <a:schemeClr val="tx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hangingPunct="1">
                <a:defRPr/>
              </a:pPr>
              <a:endParaRPr lang="zh-CN" altLang="en-US" kern="1200">
                <a:solidFill>
                  <a:prstClr val="white"/>
                </a:solidFill>
                <a:sym typeface="+mn-lt"/>
              </a:endParaRPr>
            </a:p>
          </p:txBody>
        </p:sp>
        <p:sp>
          <p:nvSpPr>
            <p:cNvPr id="42" name="保密第一…"/>
            <p:cNvSpPr txBox="1"/>
            <p:nvPr/>
          </p:nvSpPr>
          <p:spPr>
            <a:xfrm>
              <a:off x="8666822" y="4793387"/>
              <a:ext cx="4334662" cy="1134670"/>
            </a:xfrm>
            <a:prstGeom prst="rect">
              <a:avLst/>
            </a:prstGeom>
            <a:ln w="12700">
              <a:miter lim="400000"/>
            </a:ln>
          </p:spPr>
          <p:txBody>
            <a:bodyPr wrap="square" lIns="25400" tIns="25400" rIns="25400" bIns="25400" anchor="ctr">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lnSpc>
                  <a:spcPct val="110000"/>
                </a:lnSpc>
                <a:defRPr sz="3200" b="1" spc="150">
                  <a:solidFill>
                    <a:srgbClr val="73FDFF"/>
                  </a:solidFill>
                  <a:latin typeface="微软雅黑" panose="020B0503020204020204" charset="-122"/>
                  <a:ea typeface="微软雅黑" panose="020B0503020204020204" charset="-122"/>
                  <a:cs typeface="微软雅黑" panose="020B0503020204020204" charset="-122"/>
                </a:defRPr>
              </a:lvl1pPr>
            </a:lstStyle>
            <a:p>
              <a:r>
                <a:rPr lang="en-US" dirty="0"/>
                <a:t>Convenient</a:t>
              </a:r>
              <a:endParaRPr lang="en-US" dirty="0"/>
            </a:p>
            <a:p>
              <a:r>
                <a:rPr lang="en-US" dirty="0" err="1"/>
                <a:t>ColorOS</a:t>
              </a:r>
              <a:r>
                <a:rPr lang="en-US" dirty="0"/>
                <a:t> 7</a:t>
              </a:r>
              <a:endParaRPr dirty="0"/>
            </a:p>
          </p:txBody>
        </p:sp>
      </p:gr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700"/>
                                        <p:tgtEl>
                                          <p:spTgt spid="21"/>
                                        </p:tgtEl>
                                      </p:cBhvr>
                                    </p:animEffect>
                                    <p:anim calcmode="lin" valueType="num">
                                      <p:cBhvr>
                                        <p:cTn id="8" dur="700" fill="hold"/>
                                        <p:tgtEl>
                                          <p:spTgt spid="21"/>
                                        </p:tgtEl>
                                        <p:attrNameLst>
                                          <p:attrName>ppt_x</p:attrName>
                                        </p:attrNameLst>
                                      </p:cBhvr>
                                      <p:tavLst>
                                        <p:tav tm="0">
                                          <p:val>
                                            <p:strVal val="#ppt_x"/>
                                          </p:val>
                                        </p:tav>
                                        <p:tav tm="100000">
                                          <p:val>
                                            <p:strVal val="#ppt_x"/>
                                          </p:val>
                                        </p:tav>
                                      </p:tavLst>
                                    </p:anim>
                                    <p:anim calcmode="lin" valueType="num">
                                      <p:cBhvr>
                                        <p:cTn id="9" dur="700" fill="hold"/>
                                        <p:tgtEl>
                                          <p:spTgt spid="2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700"/>
                                        <p:tgtEl>
                                          <p:spTgt spid="22"/>
                                        </p:tgtEl>
                                      </p:cBhvr>
                                    </p:animEffect>
                                    <p:anim calcmode="lin" valueType="num">
                                      <p:cBhvr>
                                        <p:cTn id="14" dur="700" fill="hold"/>
                                        <p:tgtEl>
                                          <p:spTgt spid="22"/>
                                        </p:tgtEl>
                                        <p:attrNameLst>
                                          <p:attrName>ppt_x</p:attrName>
                                        </p:attrNameLst>
                                      </p:cBhvr>
                                      <p:tavLst>
                                        <p:tav tm="0">
                                          <p:val>
                                            <p:strVal val="#ppt_x"/>
                                          </p:val>
                                        </p:tav>
                                        <p:tav tm="100000">
                                          <p:val>
                                            <p:strVal val="#ppt_x"/>
                                          </p:val>
                                        </p:tav>
                                      </p:tavLst>
                                    </p:anim>
                                    <p:anim calcmode="lin" valueType="num">
                                      <p:cBhvr>
                                        <p:cTn id="15" dur="700" fill="hold"/>
                                        <p:tgtEl>
                                          <p:spTgt spid="22"/>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46"/>
                                        </p:tgtEl>
                                        <p:attrNameLst>
                                          <p:attrName>style.visibility</p:attrName>
                                        </p:attrNameLst>
                                      </p:cBhvr>
                                      <p:to>
                                        <p:strVal val="visible"/>
                                      </p:to>
                                    </p:set>
                                    <p:animEffect transition="in" filter="fade">
                                      <p:cBhvr>
                                        <p:cTn id="19" dur="700"/>
                                        <p:tgtEl>
                                          <p:spTgt spid="46"/>
                                        </p:tgtEl>
                                      </p:cBhvr>
                                    </p:animEffect>
                                    <p:anim calcmode="lin" valueType="num">
                                      <p:cBhvr>
                                        <p:cTn id="20" dur="700" fill="hold"/>
                                        <p:tgtEl>
                                          <p:spTgt spid="46"/>
                                        </p:tgtEl>
                                        <p:attrNameLst>
                                          <p:attrName>ppt_x</p:attrName>
                                        </p:attrNameLst>
                                      </p:cBhvr>
                                      <p:tavLst>
                                        <p:tav tm="0">
                                          <p:val>
                                            <p:strVal val="#ppt_x"/>
                                          </p:val>
                                        </p:tav>
                                        <p:tav tm="100000">
                                          <p:val>
                                            <p:strVal val="#ppt_x"/>
                                          </p:val>
                                        </p:tav>
                                      </p:tavLst>
                                    </p:anim>
                                    <p:anim calcmode="lin" valueType="num">
                                      <p:cBhvr>
                                        <p:cTn id="21" dur="700" fill="hold"/>
                                        <p:tgtEl>
                                          <p:spTgt spid="46"/>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47"/>
                                        </p:tgtEl>
                                        <p:attrNameLst>
                                          <p:attrName>style.visibility</p:attrName>
                                        </p:attrNameLst>
                                      </p:cBhvr>
                                      <p:to>
                                        <p:strVal val="visible"/>
                                      </p:to>
                                    </p:set>
                                    <p:animEffect transition="in" filter="fade">
                                      <p:cBhvr>
                                        <p:cTn id="25" dur="1000"/>
                                        <p:tgtEl>
                                          <p:spTgt spid="47"/>
                                        </p:tgtEl>
                                      </p:cBhvr>
                                    </p:animEffect>
                                    <p:anim calcmode="lin" valueType="num">
                                      <p:cBhvr>
                                        <p:cTn id="26" dur="1000" fill="hold"/>
                                        <p:tgtEl>
                                          <p:spTgt spid="47"/>
                                        </p:tgtEl>
                                        <p:attrNameLst>
                                          <p:attrName>ppt_x</p:attrName>
                                        </p:attrNameLst>
                                      </p:cBhvr>
                                      <p:tavLst>
                                        <p:tav tm="0">
                                          <p:val>
                                            <p:strVal val="#ppt_x"/>
                                          </p:val>
                                        </p:tav>
                                        <p:tav tm="100000">
                                          <p:val>
                                            <p:strVal val="#ppt_x"/>
                                          </p:val>
                                        </p:tav>
                                      </p:tavLst>
                                    </p:anim>
                                    <p:anim calcmode="lin" valueType="num">
                                      <p:cBhvr>
                                        <p:cTn id="27" dur="1000" fill="hold"/>
                                        <p:tgtEl>
                                          <p:spTgt spid="47"/>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1000"/>
                                        <p:tgtEl>
                                          <p:spTgt spid="19"/>
                                        </p:tgtEl>
                                      </p:cBhvr>
                                    </p:animEffect>
                                    <p:anim calcmode="lin" valueType="num">
                                      <p:cBhvr>
                                        <p:cTn id="31" dur="1000" fill="hold"/>
                                        <p:tgtEl>
                                          <p:spTgt spid="19"/>
                                        </p:tgtEl>
                                        <p:attrNameLst>
                                          <p:attrName>ppt_x</p:attrName>
                                        </p:attrNameLst>
                                      </p:cBhvr>
                                      <p:tavLst>
                                        <p:tav tm="0">
                                          <p:val>
                                            <p:strVal val="#ppt_x"/>
                                          </p:val>
                                        </p:tav>
                                        <p:tav tm="100000">
                                          <p:val>
                                            <p:strVal val="#ppt_x"/>
                                          </p:val>
                                        </p:tav>
                                      </p:tavLst>
                                    </p:anim>
                                    <p:anim calcmode="lin" valueType="num">
                                      <p:cBhvr>
                                        <p:cTn id="32"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68" name="成组"/>
          <p:cNvGrpSpPr/>
          <p:nvPr/>
        </p:nvGrpSpPr>
        <p:grpSpPr>
          <a:xfrm>
            <a:off x="878587" y="3454311"/>
            <a:ext cx="2513107" cy="815538"/>
            <a:chOff x="0" y="0"/>
            <a:chExt cx="1903658" cy="815537"/>
          </a:xfrm>
        </p:grpSpPr>
        <p:sp>
          <p:nvSpPr>
            <p:cNvPr id="1366" name="圆角矩形 33"/>
            <p:cNvSpPr/>
            <p:nvPr/>
          </p:nvSpPr>
          <p:spPr>
            <a:xfrm>
              <a:off x="0" y="64868"/>
              <a:ext cx="1903659" cy="711201"/>
            </a:xfrm>
            <a:prstGeom prst="roundRect">
              <a:avLst>
                <a:gd name="adj" fmla="val 50000"/>
              </a:avLst>
            </a:prstGeom>
            <a:noFill/>
            <a:ln w="12700" cap="flat">
              <a:solidFill>
                <a:srgbClr val="79F5F7"/>
              </a:solidFill>
              <a:prstDash val="solid"/>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endPara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endParaRPr>
            </a:p>
          </p:txBody>
        </p:sp>
        <p:sp>
          <p:nvSpPr>
            <p:cNvPr id="1367" name="双防抖"/>
            <p:cNvSpPr txBox="1"/>
            <p:nvPr/>
          </p:nvSpPr>
          <p:spPr>
            <a:xfrm>
              <a:off x="95528" y="0"/>
              <a:ext cx="1790815" cy="815538"/>
            </a:xfrm>
            <a:prstGeom prst="rect">
              <a:avLst/>
            </a:prstGeom>
            <a:noFill/>
            <a:ln w="12700" cap="flat">
              <a:noFill/>
              <a:miter lim="400000"/>
            </a:ln>
            <a:effectLst/>
          </p:spPr>
          <p:txBody>
            <a:bodyPr wrap="square" lIns="25400" tIns="25400" rIns="25400" bIns="25400" numCol="1" anchor="ctr">
              <a:noAutofit/>
            </a:bodyPr>
            <a:lstStyle>
              <a:lvl1pPr algn="ctr">
                <a:defRPr sz="3600" spc="360">
                  <a:solidFill>
                    <a:srgbClr val="76F6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400" spc="-100" dirty="0" smtClean="0"/>
                <a:t>Almighty Image</a:t>
              </a:r>
              <a:endParaRPr sz="2400" spc="-100" dirty="0"/>
            </a:p>
          </p:txBody>
        </p:sp>
      </p:grpSp>
      <p:sp>
        <p:nvSpPr>
          <p:cNvPr id="1372" name="圆角矩形"/>
          <p:cNvSpPr/>
          <p:nvPr/>
        </p:nvSpPr>
        <p:spPr>
          <a:xfrm>
            <a:off x="303836" y="1247780"/>
            <a:ext cx="11584328" cy="5406408"/>
          </a:xfrm>
          <a:prstGeom prst="roundRect">
            <a:avLst>
              <a:gd name="adj" fmla="val 2524"/>
            </a:avLst>
          </a:prstGeom>
          <a:ln w="12700">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1375" name="线条"/>
          <p:cNvSpPr/>
          <p:nvPr/>
        </p:nvSpPr>
        <p:spPr>
          <a:xfrm flipV="1">
            <a:off x="2070596" y="3071915"/>
            <a:ext cx="1" cy="361969"/>
          </a:xfrm>
          <a:prstGeom prst="line">
            <a:avLst/>
          </a:prstGeom>
          <a:noFill/>
          <a:ln w="952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1377" name="文本框 1"/>
          <p:cNvSpPr txBox="1"/>
          <p:nvPr/>
        </p:nvSpPr>
        <p:spPr>
          <a:xfrm>
            <a:off x="2513135" y="240254"/>
            <a:ext cx="7165730" cy="584775"/>
          </a:xfrm>
          <a:prstGeom prst="rect">
            <a:avLst/>
          </a:prstGeom>
          <a:ln w="12700">
            <a:miter lim="400000"/>
          </a:ln>
        </p:spPr>
        <p:txBody>
          <a:bodyPr lIns="45719" rIns="45719">
            <a:spAutoFit/>
          </a:bodyPr>
          <a:lstStyle>
            <a:lvl1pPr algn="ctr">
              <a:defRPr sz="3200" spc="39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Reno3 </a:t>
            </a:r>
            <a:r>
              <a:rPr lang="en-US" dirty="0" smtClean="0"/>
              <a:t>KSP Framework</a:t>
            </a:r>
            <a:endParaRPr dirty="0"/>
          </a:p>
        </p:txBody>
      </p:sp>
      <p:grpSp>
        <p:nvGrpSpPr>
          <p:cNvPr id="1381" name="成组"/>
          <p:cNvGrpSpPr/>
          <p:nvPr/>
        </p:nvGrpSpPr>
        <p:grpSpPr>
          <a:xfrm>
            <a:off x="3802131" y="4721766"/>
            <a:ext cx="2141455" cy="496213"/>
            <a:chOff x="0" y="666617"/>
            <a:chExt cx="2141453" cy="496213"/>
          </a:xfrm>
        </p:grpSpPr>
        <p:sp>
          <p:nvSpPr>
            <p:cNvPr id="1378" name="圆角矩形"/>
            <p:cNvSpPr/>
            <p:nvPr/>
          </p:nvSpPr>
          <p:spPr>
            <a:xfrm>
              <a:off x="0" y="666617"/>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1379" name="文本框 1"/>
            <p:cNvSpPr txBox="1"/>
            <p:nvPr/>
          </p:nvSpPr>
          <p:spPr>
            <a:xfrm>
              <a:off x="57218" y="720179"/>
              <a:ext cx="2084235"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a:t>Light </a:t>
              </a:r>
              <a:r>
                <a:rPr lang="en-US" dirty="0" smtClean="0"/>
                <a:t> </a:t>
              </a:r>
              <a:r>
                <a:rPr lang="en-US" dirty="0" err="1" smtClean="0"/>
                <a:t>Handfeeling</a:t>
              </a:r>
              <a:endParaRPr dirty="0"/>
            </a:p>
          </p:txBody>
        </p:sp>
      </p:grpSp>
      <p:grpSp>
        <p:nvGrpSpPr>
          <p:cNvPr id="45" name="成组"/>
          <p:cNvGrpSpPr/>
          <p:nvPr/>
        </p:nvGrpSpPr>
        <p:grpSpPr>
          <a:xfrm>
            <a:off x="3521236" y="3467011"/>
            <a:ext cx="2513107" cy="815538"/>
            <a:chOff x="0" y="0"/>
            <a:chExt cx="1903658" cy="815537"/>
          </a:xfrm>
        </p:grpSpPr>
        <p:sp>
          <p:nvSpPr>
            <p:cNvPr id="46" name="圆角矩形 33"/>
            <p:cNvSpPr/>
            <p:nvPr/>
          </p:nvSpPr>
          <p:spPr>
            <a:xfrm>
              <a:off x="0" y="64868"/>
              <a:ext cx="1903659" cy="711201"/>
            </a:xfrm>
            <a:prstGeom prst="roundRect">
              <a:avLst>
                <a:gd name="adj" fmla="val 50000"/>
              </a:avLst>
            </a:prstGeom>
            <a:noFill/>
            <a:ln w="12700" cap="flat">
              <a:solidFill>
                <a:srgbClr val="79F5F7"/>
              </a:solidFill>
              <a:prstDash val="solid"/>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endPara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endParaRPr>
            </a:p>
          </p:txBody>
        </p:sp>
        <p:sp>
          <p:nvSpPr>
            <p:cNvPr id="47" name="双防抖"/>
            <p:cNvSpPr txBox="1"/>
            <p:nvPr/>
          </p:nvSpPr>
          <p:spPr>
            <a:xfrm>
              <a:off x="95528" y="0"/>
              <a:ext cx="1790815" cy="815538"/>
            </a:xfrm>
            <a:prstGeom prst="rect">
              <a:avLst/>
            </a:prstGeom>
            <a:noFill/>
            <a:ln w="12700" cap="flat">
              <a:noFill/>
              <a:miter lim="400000"/>
            </a:ln>
            <a:effectLst/>
          </p:spPr>
          <p:txBody>
            <a:bodyPr wrap="square" lIns="25400" tIns="25400" rIns="25400" bIns="25400" numCol="1" anchor="ctr">
              <a:noAutofit/>
            </a:bodyPr>
            <a:lstStyle>
              <a:lvl1pPr algn="ctr">
                <a:defRPr sz="3600" spc="360">
                  <a:solidFill>
                    <a:srgbClr val="76F6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400" spc="-100" dirty="0" smtClean="0"/>
                <a:t>Thin and light Appearance</a:t>
              </a:r>
              <a:endParaRPr sz="2400" spc="-100" dirty="0"/>
            </a:p>
          </p:txBody>
        </p:sp>
      </p:grpSp>
      <p:grpSp>
        <p:nvGrpSpPr>
          <p:cNvPr id="48" name="成组"/>
          <p:cNvGrpSpPr/>
          <p:nvPr/>
        </p:nvGrpSpPr>
        <p:grpSpPr>
          <a:xfrm>
            <a:off x="6186744" y="3467011"/>
            <a:ext cx="2513107" cy="815538"/>
            <a:chOff x="0" y="0"/>
            <a:chExt cx="1903658" cy="815537"/>
          </a:xfrm>
        </p:grpSpPr>
        <p:sp>
          <p:nvSpPr>
            <p:cNvPr id="49" name="圆角矩形 33"/>
            <p:cNvSpPr/>
            <p:nvPr/>
          </p:nvSpPr>
          <p:spPr>
            <a:xfrm>
              <a:off x="0" y="64868"/>
              <a:ext cx="1903659" cy="711201"/>
            </a:xfrm>
            <a:prstGeom prst="roundRect">
              <a:avLst>
                <a:gd name="adj" fmla="val 50000"/>
              </a:avLst>
            </a:prstGeom>
            <a:noFill/>
            <a:ln w="12700" cap="flat">
              <a:solidFill>
                <a:srgbClr val="79F5F7"/>
              </a:solidFill>
              <a:prstDash val="solid"/>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endPara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endParaRPr>
            </a:p>
          </p:txBody>
        </p:sp>
        <p:sp>
          <p:nvSpPr>
            <p:cNvPr id="50" name="双防抖"/>
            <p:cNvSpPr txBox="1"/>
            <p:nvPr/>
          </p:nvSpPr>
          <p:spPr>
            <a:xfrm>
              <a:off x="95528" y="0"/>
              <a:ext cx="1790815" cy="815538"/>
            </a:xfrm>
            <a:prstGeom prst="rect">
              <a:avLst/>
            </a:prstGeom>
            <a:noFill/>
            <a:ln w="12700" cap="flat">
              <a:noFill/>
              <a:miter lim="400000"/>
            </a:ln>
            <a:effectLst/>
          </p:spPr>
          <p:txBody>
            <a:bodyPr wrap="square" lIns="25400" tIns="25400" rIns="25400" bIns="25400" numCol="1" anchor="ctr">
              <a:noAutofit/>
            </a:bodyPr>
            <a:lstStyle>
              <a:lvl1pPr algn="ctr">
                <a:defRPr sz="3600" spc="360">
                  <a:solidFill>
                    <a:srgbClr val="76F6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400" spc="-100" dirty="0" smtClean="0"/>
                <a:t>Super Performance</a:t>
              </a:r>
              <a:endParaRPr sz="2400" spc="-100" dirty="0"/>
            </a:p>
          </p:txBody>
        </p:sp>
      </p:grpSp>
      <p:grpSp>
        <p:nvGrpSpPr>
          <p:cNvPr id="51" name="成组"/>
          <p:cNvGrpSpPr/>
          <p:nvPr/>
        </p:nvGrpSpPr>
        <p:grpSpPr>
          <a:xfrm>
            <a:off x="8829393" y="3451395"/>
            <a:ext cx="2513107" cy="815538"/>
            <a:chOff x="0" y="0"/>
            <a:chExt cx="1903658" cy="815537"/>
          </a:xfrm>
        </p:grpSpPr>
        <p:sp>
          <p:nvSpPr>
            <p:cNvPr id="52" name="圆角矩形 33"/>
            <p:cNvSpPr/>
            <p:nvPr/>
          </p:nvSpPr>
          <p:spPr>
            <a:xfrm>
              <a:off x="0" y="64868"/>
              <a:ext cx="1903659" cy="711201"/>
            </a:xfrm>
            <a:prstGeom prst="roundRect">
              <a:avLst>
                <a:gd name="adj" fmla="val 50000"/>
              </a:avLst>
            </a:prstGeom>
            <a:noFill/>
            <a:ln w="12700" cap="flat">
              <a:solidFill>
                <a:srgbClr val="79F5F7"/>
              </a:solidFill>
              <a:prstDash val="solid"/>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endPara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endParaRPr>
            </a:p>
          </p:txBody>
        </p:sp>
        <p:sp>
          <p:nvSpPr>
            <p:cNvPr id="53" name="双防抖"/>
            <p:cNvSpPr txBox="1"/>
            <p:nvPr/>
          </p:nvSpPr>
          <p:spPr>
            <a:xfrm>
              <a:off x="95528" y="0"/>
              <a:ext cx="1790815" cy="815538"/>
            </a:xfrm>
            <a:prstGeom prst="rect">
              <a:avLst/>
            </a:prstGeom>
            <a:noFill/>
            <a:ln w="12700" cap="flat">
              <a:noFill/>
              <a:miter lim="400000"/>
            </a:ln>
            <a:effectLst/>
          </p:spPr>
          <p:txBody>
            <a:bodyPr wrap="square" lIns="25400" tIns="25400" rIns="25400" bIns="25400" numCol="1" anchor="ctr">
              <a:noAutofit/>
            </a:bodyPr>
            <a:lstStyle>
              <a:lvl1pPr algn="ctr">
                <a:defRPr sz="3600" spc="360">
                  <a:solidFill>
                    <a:srgbClr val="76F6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2400" spc="-100" dirty="0" smtClean="0"/>
                <a:t>Convenient </a:t>
              </a:r>
              <a:r>
                <a:rPr lang="en-US" altLang="zh-CN" sz="2400" spc="-100" dirty="0" err="1" smtClean="0"/>
                <a:t>ColorOS</a:t>
              </a:r>
              <a:r>
                <a:rPr lang="en-US" altLang="zh-CN" sz="2400" spc="-100" dirty="0" smtClean="0"/>
                <a:t> 7</a:t>
              </a:r>
              <a:endParaRPr sz="2400" spc="-100" dirty="0"/>
            </a:p>
          </p:txBody>
        </p:sp>
      </p:grpSp>
      <p:sp>
        <p:nvSpPr>
          <p:cNvPr id="63" name="线条"/>
          <p:cNvSpPr/>
          <p:nvPr/>
        </p:nvSpPr>
        <p:spPr>
          <a:xfrm flipV="1">
            <a:off x="4829416" y="4270049"/>
            <a:ext cx="1" cy="361969"/>
          </a:xfrm>
          <a:prstGeom prst="line">
            <a:avLst/>
          </a:prstGeom>
          <a:noFill/>
          <a:ln w="952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70" name="线条"/>
          <p:cNvSpPr/>
          <p:nvPr/>
        </p:nvSpPr>
        <p:spPr>
          <a:xfrm flipV="1">
            <a:off x="7400556" y="3150593"/>
            <a:ext cx="1" cy="361969"/>
          </a:xfrm>
          <a:prstGeom prst="line">
            <a:avLst/>
          </a:prstGeom>
          <a:noFill/>
          <a:ln w="952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grpSp>
        <p:nvGrpSpPr>
          <p:cNvPr id="71" name="成组"/>
          <p:cNvGrpSpPr/>
          <p:nvPr/>
        </p:nvGrpSpPr>
        <p:grpSpPr>
          <a:xfrm>
            <a:off x="6274460" y="1297204"/>
            <a:ext cx="2141454" cy="501852"/>
            <a:chOff x="0" y="0"/>
            <a:chExt cx="2141453" cy="501851"/>
          </a:xfrm>
        </p:grpSpPr>
        <p:sp>
          <p:nvSpPr>
            <p:cNvPr id="72" name="圆角矩形"/>
            <p:cNvSpPr/>
            <p:nvPr/>
          </p:nvSpPr>
          <p:spPr>
            <a:xfrm>
              <a:off x="0" y="0"/>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73" name="文本框 1"/>
            <p:cNvSpPr txBox="1"/>
            <p:nvPr/>
          </p:nvSpPr>
          <p:spPr>
            <a:xfrm>
              <a:off x="28609" y="59201"/>
              <a:ext cx="2084235" cy="442650"/>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altLang="zh-CN" dirty="0" smtClean="0"/>
                <a:t>8GB+128GB</a:t>
              </a:r>
              <a:endParaRPr dirty="0"/>
            </a:p>
          </p:txBody>
        </p:sp>
      </p:grpSp>
      <p:grpSp>
        <p:nvGrpSpPr>
          <p:cNvPr id="74" name="成组"/>
          <p:cNvGrpSpPr/>
          <p:nvPr/>
        </p:nvGrpSpPr>
        <p:grpSpPr>
          <a:xfrm>
            <a:off x="6277899" y="2229937"/>
            <a:ext cx="2141454" cy="503292"/>
            <a:chOff x="0" y="0"/>
            <a:chExt cx="2141453" cy="503291"/>
          </a:xfrm>
        </p:grpSpPr>
        <p:sp>
          <p:nvSpPr>
            <p:cNvPr id="75" name="圆角矩形"/>
            <p:cNvSpPr/>
            <p:nvPr/>
          </p:nvSpPr>
          <p:spPr>
            <a:xfrm>
              <a:off x="0" y="0"/>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76" name="文本框 1"/>
            <p:cNvSpPr txBox="1"/>
            <p:nvPr/>
          </p:nvSpPr>
          <p:spPr>
            <a:xfrm>
              <a:off x="28609" y="60641"/>
              <a:ext cx="2084235" cy="442650"/>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smtClean="0"/>
                <a:t>VOOC</a:t>
              </a:r>
              <a:r>
                <a:rPr lang="en-US" altLang="zh-CN" dirty="0" smtClean="0"/>
                <a:t>3.</a:t>
              </a:r>
              <a:r>
                <a:rPr lang="en-US" dirty="0" smtClean="0"/>
                <a:t>0</a:t>
              </a:r>
              <a:r>
                <a:rPr lang="zh-CN" altLang="en-US" dirty="0" smtClean="0"/>
                <a:t> </a:t>
              </a:r>
              <a:r>
                <a:rPr lang="en-US" altLang="zh-CN" dirty="0"/>
                <a:t>Flash Charge</a:t>
              </a:r>
              <a:endParaRPr dirty="0"/>
            </a:p>
          </p:txBody>
        </p:sp>
      </p:grpSp>
      <p:grpSp>
        <p:nvGrpSpPr>
          <p:cNvPr id="78" name="组合 77"/>
          <p:cNvGrpSpPr/>
          <p:nvPr/>
        </p:nvGrpSpPr>
        <p:grpSpPr>
          <a:xfrm>
            <a:off x="1064414" y="1428685"/>
            <a:ext cx="2141454" cy="477016"/>
            <a:chOff x="6334657" y="2083513"/>
            <a:chExt cx="2141454" cy="477016"/>
          </a:xfrm>
        </p:grpSpPr>
        <p:sp>
          <p:nvSpPr>
            <p:cNvPr id="79" name="圆角矩形"/>
            <p:cNvSpPr/>
            <p:nvPr/>
          </p:nvSpPr>
          <p:spPr>
            <a:xfrm>
              <a:off x="6334657" y="2136618"/>
              <a:ext cx="2141454" cy="423911"/>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80" name="文本框 1"/>
            <p:cNvSpPr txBox="1"/>
            <p:nvPr/>
          </p:nvSpPr>
          <p:spPr>
            <a:xfrm>
              <a:off x="6334657" y="2083513"/>
              <a:ext cx="2084236" cy="442651"/>
            </a:xfrm>
            <a:prstGeom prst="rect">
              <a:avLst/>
            </a:prstGeom>
            <a:noFill/>
            <a:ln w="12700" cap="flat">
              <a:noFill/>
              <a:miter lim="400000"/>
            </a:ln>
            <a:effectLst/>
          </p:spPr>
          <p:txBody>
            <a:bodyPr wrap="square" lIns="45719" tIns="45719" rIns="45719" bIns="45719" numCol="1" anchor="t">
              <a:noAutofit/>
            </a:bodyPr>
            <a:lstStyle>
              <a:lvl1pPr algn="ctr">
                <a:defRPr spc="18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1400" dirty="0"/>
                <a:t>44MP Ultra Night </a:t>
              </a:r>
              <a:r>
                <a:rPr lang="en-US" altLang="zh-CN" sz="1400" dirty="0" err="1"/>
                <a:t>Selfie</a:t>
              </a:r>
              <a:r>
                <a:rPr lang="en-US" altLang="zh-CN" sz="1400" dirty="0"/>
                <a:t> Camera </a:t>
              </a:r>
              <a:endParaRPr sz="1400" spc="-100" dirty="0"/>
            </a:p>
          </p:txBody>
        </p:sp>
      </p:grpSp>
      <p:grpSp>
        <p:nvGrpSpPr>
          <p:cNvPr id="81" name="成组"/>
          <p:cNvGrpSpPr/>
          <p:nvPr/>
        </p:nvGrpSpPr>
        <p:grpSpPr>
          <a:xfrm>
            <a:off x="1052523" y="2029866"/>
            <a:ext cx="2141454" cy="515837"/>
            <a:chOff x="0" y="0"/>
            <a:chExt cx="2141453" cy="515836"/>
          </a:xfrm>
        </p:grpSpPr>
        <p:sp>
          <p:nvSpPr>
            <p:cNvPr id="82" name="圆角矩形"/>
            <p:cNvSpPr/>
            <p:nvPr/>
          </p:nvSpPr>
          <p:spPr>
            <a:xfrm>
              <a:off x="0" y="0"/>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83" name="文本框 1"/>
            <p:cNvSpPr txBox="1"/>
            <p:nvPr/>
          </p:nvSpPr>
          <p:spPr>
            <a:xfrm>
              <a:off x="28609" y="73186"/>
              <a:ext cx="2084235" cy="442650"/>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smtClean="0"/>
                <a:t>48MP </a:t>
              </a:r>
              <a:r>
                <a:rPr lang="en-US" dirty="0"/>
                <a:t>Zoom </a:t>
              </a:r>
              <a:r>
                <a:rPr lang="en-US" dirty="0" err="1"/>
                <a:t>Quadcam</a:t>
              </a:r>
              <a:endParaRPr dirty="0"/>
            </a:p>
          </p:txBody>
        </p:sp>
      </p:grpSp>
      <p:grpSp>
        <p:nvGrpSpPr>
          <p:cNvPr id="4" name="组合 3"/>
          <p:cNvGrpSpPr/>
          <p:nvPr/>
        </p:nvGrpSpPr>
        <p:grpSpPr>
          <a:xfrm>
            <a:off x="1028478" y="2553912"/>
            <a:ext cx="2189280" cy="563692"/>
            <a:chOff x="1028478" y="2553912"/>
            <a:chExt cx="2189280" cy="563692"/>
          </a:xfrm>
        </p:grpSpPr>
        <p:sp>
          <p:nvSpPr>
            <p:cNvPr id="62" name="文本框 1"/>
            <p:cNvSpPr txBox="1"/>
            <p:nvPr/>
          </p:nvSpPr>
          <p:spPr>
            <a:xfrm>
              <a:off x="1028478" y="2553912"/>
              <a:ext cx="2084236" cy="442651"/>
            </a:xfrm>
            <a:prstGeom prst="rect">
              <a:avLst/>
            </a:prstGeom>
            <a:noFill/>
            <a:ln w="12700" cap="flat">
              <a:noFill/>
              <a:miter lim="400000"/>
            </a:ln>
            <a:effectLst/>
          </p:spPr>
          <p:txBody>
            <a:bodyPr wrap="square" lIns="45719" tIns="45719" rIns="45719" bIns="45719" numCol="1" anchor="t">
              <a:noAutofit/>
            </a:bodyPr>
            <a:lstStyle>
              <a:lvl1pPr algn="ctr">
                <a:defRPr spc="18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zh-CN" altLang="en-US" dirty="0" smtClean="0"/>
                <a:t>视频超级双防抖</a:t>
              </a:r>
              <a:endParaRPr dirty="0"/>
            </a:p>
          </p:txBody>
        </p:sp>
        <p:sp>
          <p:nvSpPr>
            <p:cNvPr id="85" name="圆角矩形"/>
            <p:cNvSpPr/>
            <p:nvPr/>
          </p:nvSpPr>
          <p:spPr>
            <a:xfrm>
              <a:off x="1076304" y="2607763"/>
              <a:ext cx="2141454" cy="423911"/>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86" name="文本框 1"/>
            <p:cNvSpPr txBox="1"/>
            <p:nvPr/>
          </p:nvSpPr>
          <p:spPr>
            <a:xfrm>
              <a:off x="1093023" y="2674953"/>
              <a:ext cx="2084236"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altLang="zh-CN" dirty="0"/>
                <a:t>Ultra Steady Video 2.0</a:t>
              </a:r>
              <a:endParaRPr dirty="0"/>
            </a:p>
          </p:txBody>
        </p:sp>
      </p:grpSp>
      <p:grpSp>
        <p:nvGrpSpPr>
          <p:cNvPr id="88" name="成组"/>
          <p:cNvGrpSpPr/>
          <p:nvPr/>
        </p:nvGrpSpPr>
        <p:grpSpPr>
          <a:xfrm>
            <a:off x="6233157" y="2686997"/>
            <a:ext cx="2211366" cy="478343"/>
            <a:chOff x="-25170" y="0"/>
            <a:chExt cx="2211365" cy="495226"/>
          </a:xfrm>
        </p:grpSpPr>
        <p:sp>
          <p:nvSpPr>
            <p:cNvPr id="89" name="圆角矩形"/>
            <p:cNvSpPr/>
            <p:nvPr/>
          </p:nvSpPr>
          <p:spPr>
            <a:xfrm>
              <a:off x="0" y="0"/>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90" name="文本框 1"/>
            <p:cNvSpPr txBox="1"/>
            <p:nvPr/>
          </p:nvSpPr>
          <p:spPr>
            <a:xfrm>
              <a:off x="-25170" y="52576"/>
              <a:ext cx="2211365" cy="442650"/>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altLang="zh-CN" dirty="0" smtClean="0"/>
                <a:t>MTK   P90</a:t>
              </a:r>
              <a:endParaRPr dirty="0"/>
            </a:p>
          </p:txBody>
        </p:sp>
      </p:grpSp>
      <p:grpSp>
        <p:nvGrpSpPr>
          <p:cNvPr id="91" name="成组"/>
          <p:cNvGrpSpPr/>
          <p:nvPr/>
        </p:nvGrpSpPr>
        <p:grpSpPr>
          <a:xfrm>
            <a:off x="9099408" y="4742767"/>
            <a:ext cx="2141455" cy="503380"/>
            <a:chOff x="0" y="666617"/>
            <a:chExt cx="2141453" cy="503380"/>
          </a:xfrm>
        </p:grpSpPr>
        <p:sp>
          <p:nvSpPr>
            <p:cNvPr id="92" name="圆角矩形"/>
            <p:cNvSpPr/>
            <p:nvPr/>
          </p:nvSpPr>
          <p:spPr>
            <a:xfrm>
              <a:off x="0" y="666617"/>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93" name="文本框 1"/>
            <p:cNvSpPr txBox="1"/>
            <p:nvPr/>
          </p:nvSpPr>
          <p:spPr>
            <a:xfrm>
              <a:off x="28607" y="727346"/>
              <a:ext cx="2084235"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a:t>Multi-user Mode</a:t>
              </a:r>
              <a:endParaRPr dirty="0"/>
            </a:p>
          </p:txBody>
        </p:sp>
      </p:grpSp>
      <p:sp>
        <p:nvSpPr>
          <p:cNvPr id="94" name="线条"/>
          <p:cNvSpPr/>
          <p:nvPr/>
        </p:nvSpPr>
        <p:spPr>
          <a:xfrm flipV="1">
            <a:off x="10126693" y="4291050"/>
            <a:ext cx="1" cy="361969"/>
          </a:xfrm>
          <a:prstGeom prst="line">
            <a:avLst/>
          </a:prstGeom>
          <a:noFill/>
          <a:ln w="952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grpSp>
        <p:nvGrpSpPr>
          <p:cNvPr id="95" name="成组"/>
          <p:cNvGrpSpPr/>
          <p:nvPr/>
        </p:nvGrpSpPr>
        <p:grpSpPr>
          <a:xfrm>
            <a:off x="9099408" y="5219524"/>
            <a:ext cx="2141455" cy="480309"/>
            <a:chOff x="0" y="666617"/>
            <a:chExt cx="2141453" cy="480309"/>
          </a:xfrm>
        </p:grpSpPr>
        <p:sp>
          <p:nvSpPr>
            <p:cNvPr id="96" name="圆角矩形"/>
            <p:cNvSpPr/>
            <p:nvPr/>
          </p:nvSpPr>
          <p:spPr>
            <a:xfrm>
              <a:off x="0" y="666617"/>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97" name="文本框 1"/>
            <p:cNvSpPr txBox="1"/>
            <p:nvPr/>
          </p:nvSpPr>
          <p:spPr>
            <a:xfrm>
              <a:off x="57218" y="704275"/>
              <a:ext cx="2084235"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a:t>Black Screen Mode</a:t>
              </a:r>
              <a:endParaRPr dirty="0"/>
            </a:p>
          </p:txBody>
        </p:sp>
      </p:grpSp>
      <p:grpSp>
        <p:nvGrpSpPr>
          <p:cNvPr id="98" name="成组"/>
          <p:cNvGrpSpPr/>
          <p:nvPr/>
        </p:nvGrpSpPr>
        <p:grpSpPr>
          <a:xfrm>
            <a:off x="9099407" y="5660865"/>
            <a:ext cx="2141455" cy="463379"/>
            <a:chOff x="0" y="627148"/>
            <a:chExt cx="2141453" cy="463379"/>
          </a:xfrm>
        </p:grpSpPr>
        <p:sp>
          <p:nvSpPr>
            <p:cNvPr id="99" name="圆角矩形"/>
            <p:cNvSpPr/>
            <p:nvPr/>
          </p:nvSpPr>
          <p:spPr>
            <a:xfrm>
              <a:off x="0" y="666617"/>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100" name="文本框 1"/>
            <p:cNvSpPr txBox="1"/>
            <p:nvPr/>
          </p:nvSpPr>
          <p:spPr>
            <a:xfrm>
              <a:off x="28609" y="627148"/>
              <a:ext cx="2084235"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a:t>OSIE </a:t>
              </a:r>
              <a:endParaRPr lang="en-US" dirty="0" smtClean="0"/>
            </a:p>
            <a:p>
              <a:r>
                <a:rPr lang="en-US" dirty="0" smtClean="0"/>
                <a:t>Ultra </a:t>
              </a:r>
              <a:r>
                <a:rPr lang="en-US" dirty="0"/>
                <a:t>Clear Visual Effect</a:t>
              </a:r>
              <a:endParaRPr dirty="0"/>
            </a:p>
          </p:txBody>
        </p:sp>
      </p:grpSp>
      <p:grpSp>
        <p:nvGrpSpPr>
          <p:cNvPr id="57" name="成组"/>
          <p:cNvGrpSpPr/>
          <p:nvPr/>
        </p:nvGrpSpPr>
        <p:grpSpPr>
          <a:xfrm>
            <a:off x="9128016" y="6175923"/>
            <a:ext cx="2141455" cy="502381"/>
            <a:chOff x="0" y="666617"/>
            <a:chExt cx="2141453" cy="502381"/>
          </a:xfrm>
        </p:grpSpPr>
        <p:sp>
          <p:nvSpPr>
            <p:cNvPr id="58" name="圆角矩形"/>
            <p:cNvSpPr/>
            <p:nvPr/>
          </p:nvSpPr>
          <p:spPr>
            <a:xfrm>
              <a:off x="0" y="666617"/>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59" name="文本框 1"/>
            <p:cNvSpPr txBox="1"/>
            <p:nvPr/>
          </p:nvSpPr>
          <p:spPr>
            <a:xfrm>
              <a:off x="49734" y="726347"/>
              <a:ext cx="2084235"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smtClean="0"/>
                <a:t>Dark Mode</a:t>
              </a:r>
              <a:endParaRPr lang="en-US" dirty="0" smtClean="0"/>
            </a:p>
          </p:txBody>
        </p:sp>
      </p:grpSp>
      <p:grpSp>
        <p:nvGrpSpPr>
          <p:cNvPr id="54" name="成组"/>
          <p:cNvGrpSpPr/>
          <p:nvPr/>
        </p:nvGrpSpPr>
        <p:grpSpPr>
          <a:xfrm>
            <a:off x="6249290" y="1771585"/>
            <a:ext cx="2141454" cy="501852"/>
            <a:chOff x="0" y="0"/>
            <a:chExt cx="2141453" cy="501851"/>
          </a:xfrm>
        </p:grpSpPr>
        <p:sp>
          <p:nvSpPr>
            <p:cNvPr id="55" name="圆角矩形"/>
            <p:cNvSpPr/>
            <p:nvPr/>
          </p:nvSpPr>
          <p:spPr>
            <a:xfrm>
              <a:off x="0" y="0"/>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56" name="文本框 1"/>
            <p:cNvSpPr txBox="1"/>
            <p:nvPr/>
          </p:nvSpPr>
          <p:spPr>
            <a:xfrm>
              <a:off x="28609" y="59201"/>
              <a:ext cx="2084235" cy="442650"/>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smtClean="0"/>
                <a:t>G</a:t>
              </a:r>
              <a:r>
                <a:rPr lang="en-US" altLang="zh-CN" dirty="0" smtClean="0"/>
                <a:t>ame Space 2.0</a:t>
              </a:r>
              <a:endParaRPr dirty="0"/>
            </a:p>
          </p:txBody>
        </p:sp>
      </p:gr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368"/>
                                        </p:tgtEl>
                                        <p:attrNameLst>
                                          <p:attrName>style.visibility</p:attrName>
                                        </p:attrNameLst>
                                      </p:cBhvr>
                                      <p:to>
                                        <p:strVal val="visible"/>
                                      </p:to>
                                    </p:set>
                                    <p:animEffect transition="in" filter="wipe(down)">
                                      <p:cBhvr>
                                        <p:cTn id="7" dur="500"/>
                                        <p:tgtEl>
                                          <p:spTgt spid="1368"/>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375"/>
                                        </p:tgtEl>
                                        <p:attrNameLst>
                                          <p:attrName>style.visibility</p:attrName>
                                        </p:attrNameLst>
                                      </p:cBhvr>
                                      <p:to>
                                        <p:strVal val="visible"/>
                                      </p:to>
                                    </p:set>
                                    <p:animEffect transition="in" filter="wipe(down)">
                                      <p:cBhvr>
                                        <p:cTn id="10" dur="500"/>
                                        <p:tgtEl>
                                          <p:spTgt spid="1375"/>
                                        </p:tgtEl>
                                      </p:cBhvr>
                                    </p:animEffect>
                                  </p:childTnLst>
                                </p:cTn>
                              </p:par>
                            </p:childTnLst>
                          </p:cTn>
                        </p:par>
                        <p:par>
                          <p:cTn id="11" fill="hold">
                            <p:stCondLst>
                              <p:cond delay="500"/>
                            </p:stCondLst>
                            <p:childTnLst>
                              <p:par>
                                <p:cTn id="12" presetID="22" presetClass="entr" presetSubtype="4"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par>
                          <p:cTn id="15" fill="hold">
                            <p:stCondLst>
                              <p:cond delay="1000"/>
                            </p:stCondLst>
                            <p:childTnLst>
                              <p:par>
                                <p:cTn id="16" presetID="22" presetClass="entr" presetSubtype="4" fill="hold" nodeType="afterEffect">
                                  <p:stCondLst>
                                    <p:cond delay="0"/>
                                  </p:stCondLst>
                                  <p:childTnLst>
                                    <p:set>
                                      <p:cBhvr>
                                        <p:cTn id="17" dur="1" fill="hold">
                                          <p:stCondLst>
                                            <p:cond delay="0"/>
                                          </p:stCondLst>
                                        </p:cTn>
                                        <p:tgtEl>
                                          <p:spTgt spid="81"/>
                                        </p:tgtEl>
                                        <p:attrNameLst>
                                          <p:attrName>style.visibility</p:attrName>
                                        </p:attrNameLst>
                                      </p:cBhvr>
                                      <p:to>
                                        <p:strVal val="visible"/>
                                      </p:to>
                                    </p:set>
                                    <p:animEffect transition="in" filter="wipe(down)">
                                      <p:cBhvr>
                                        <p:cTn id="18" dur="500"/>
                                        <p:tgtEl>
                                          <p:spTgt spid="81"/>
                                        </p:tgtEl>
                                      </p:cBhvr>
                                    </p:animEffect>
                                  </p:childTnLst>
                                </p:cTn>
                              </p:par>
                            </p:childTnLst>
                          </p:cTn>
                        </p:par>
                        <p:par>
                          <p:cTn id="19" fill="hold">
                            <p:stCondLst>
                              <p:cond delay="1500"/>
                            </p:stCondLst>
                            <p:childTnLst>
                              <p:par>
                                <p:cTn id="20" presetID="22" presetClass="entr" presetSubtype="4" fill="hold" nodeType="afterEffect">
                                  <p:stCondLst>
                                    <p:cond delay="0"/>
                                  </p:stCondLst>
                                  <p:childTnLst>
                                    <p:set>
                                      <p:cBhvr>
                                        <p:cTn id="21" dur="1" fill="hold">
                                          <p:stCondLst>
                                            <p:cond delay="0"/>
                                          </p:stCondLst>
                                        </p:cTn>
                                        <p:tgtEl>
                                          <p:spTgt spid="78"/>
                                        </p:tgtEl>
                                        <p:attrNameLst>
                                          <p:attrName>style.visibility</p:attrName>
                                        </p:attrNameLst>
                                      </p:cBhvr>
                                      <p:to>
                                        <p:strVal val="visible"/>
                                      </p:to>
                                    </p:set>
                                    <p:animEffect transition="in" filter="wipe(down)">
                                      <p:cBhvr>
                                        <p:cTn id="22" dur="500"/>
                                        <p:tgtEl>
                                          <p:spTgt spid="78"/>
                                        </p:tgtEl>
                                      </p:cBhvr>
                                    </p:animEffect>
                                  </p:childTnLst>
                                </p:cTn>
                              </p:par>
                            </p:childTnLst>
                          </p:cTn>
                        </p:par>
                        <p:par>
                          <p:cTn id="23" fill="hold">
                            <p:stCondLst>
                              <p:cond delay="2000"/>
                            </p:stCondLst>
                            <p:childTnLst>
                              <p:par>
                                <p:cTn id="24" presetID="22" presetClass="entr" presetSubtype="1" fill="hold" nodeType="afterEffect">
                                  <p:stCondLst>
                                    <p:cond delay="0"/>
                                  </p:stCondLst>
                                  <p:childTnLst>
                                    <p:set>
                                      <p:cBhvr>
                                        <p:cTn id="25" dur="1" fill="hold">
                                          <p:stCondLst>
                                            <p:cond delay="0"/>
                                          </p:stCondLst>
                                        </p:cTn>
                                        <p:tgtEl>
                                          <p:spTgt spid="45"/>
                                        </p:tgtEl>
                                        <p:attrNameLst>
                                          <p:attrName>style.visibility</p:attrName>
                                        </p:attrNameLst>
                                      </p:cBhvr>
                                      <p:to>
                                        <p:strVal val="visible"/>
                                      </p:to>
                                    </p:set>
                                    <p:animEffect transition="in" filter="wipe(up)">
                                      <p:cBhvr>
                                        <p:cTn id="26" dur="500"/>
                                        <p:tgtEl>
                                          <p:spTgt spid="45"/>
                                        </p:tgtEl>
                                      </p:cBhvr>
                                    </p:animEffect>
                                  </p:childTnLst>
                                </p:cTn>
                              </p:par>
                            </p:childTnLst>
                          </p:cTn>
                        </p:par>
                        <p:par>
                          <p:cTn id="27" fill="hold">
                            <p:stCondLst>
                              <p:cond delay="2500"/>
                            </p:stCondLst>
                            <p:childTnLst>
                              <p:par>
                                <p:cTn id="28" presetID="22" presetClass="entr" presetSubtype="1" fill="hold" grpId="0" nodeType="afterEffect">
                                  <p:stCondLst>
                                    <p:cond delay="0"/>
                                  </p:stCondLst>
                                  <p:childTnLst>
                                    <p:set>
                                      <p:cBhvr>
                                        <p:cTn id="29" dur="1" fill="hold">
                                          <p:stCondLst>
                                            <p:cond delay="0"/>
                                          </p:stCondLst>
                                        </p:cTn>
                                        <p:tgtEl>
                                          <p:spTgt spid="63"/>
                                        </p:tgtEl>
                                        <p:attrNameLst>
                                          <p:attrName>style.visibility</p:attrName>
                                        </p:attrNameLst>
                                      </p:cBhvr>
                                      <p:to>
                                        <p:strVal val="visible"/>
                                      </p:to>
                                    </p:set>
                                    <p:animEffect transition="in" filter="wipe(up)">
                                      <p:cBhvr>
                                        <p:cTn id="30" dur="500"/>
                                        <p:tgtEl>
                                          <p:spTgt spid="63"/>
                                        </p:tgtEl>
                                      </p:cBhvr>
                                    </p:animEffect>
                                  </p:childTnLst>
                                </p:cTn>
                              </p:par>
                            </p:childTnLst>
                          </p:cTn>
                        </p:par>
                        <p:par>
                          <p:cTn id="31" fill="hold">
                            <p:stCondLst>
                              <p:cond delay="3000"/>
                            </p:stCondLst>
                            <p:childTnLst>
                              <p:par>
                                <p:cTn id="32" presetID="22" presetClass="entr" presetSubtype="1" fill="hold" nodeType="afterEffect">
                                  <p:stCondLst>
                                    <p:cond delay="0"/>
                                  </p:stCondLst>
                                  <p:childTnLst>
                                    <p:set>
                                      <p:cBhvr>
                                        <p:cTn id="33" dur="1" fill="hold">
                                          <p:stCondLst>
                                            <p:cond delay="0"/>
                                          </p:stCondLst>
                                        </p:cTn>
                                        <p:tgtEl>
                                          <p:spTgt spid="1381"/>
                                        </p:tgtEl>
                                        <p:attrNameLst>
                                          <p:attrName>style.visibility</p:attrName>
                                        </p:attrNameLst>
                                      </p:cBhvr>
                                      <p:to>
                                        <p:strVal val="visible"/>
                                      </p:to>
                                    </p:set>
                                    <p:animEffect transition="in" filter="wipe(up)">
                                      <p:cBhvr>
                                        <p:cTn id="34" dur="500"/>
                                        <p:tgtEl>
                                          <p:spTgt spid="1381"/>
                                        </p:tgtEl>
                                      </p:cBhvr>
                                    </p:animEffect>
                                  </p:childTnLst>
                                </p:cTn>
                              </p:par>
                            </p:childTnLst>
                          </p:cTn>
                        </p:par>
                        <p:par>
                          <p:cTn id="35" fill="hold">
                            <p:stCondLst>
                              <p:cond delay="3500"/>
                            </p:stCondLst>
                            <p:childTnLst>
                              <p:par>
                                <p:cTn id="36" presetID="22" presetClass="entr" presetSubtype="4" fill="hold" nodeType="afterEffect">
                                  <p:stCondLst>
                                    <p:cond delay="0"/>
                                  </p:stCondLst>
                                  <p:childTnLst>
                                    <p:set>
                                      <p:cBhvr>
                                        <p:cTn id="37" dur="1" fill="hold">
                                          <p:stCondLst>
                                            <p:cond delay="0"/>
                                          </p:stCondLst>
                                        </p:cTn>
                                        <p:tgtEl>
                                          <p:spTgt spid="48"/>
                                        </p:tgtEl>
                                        <p:attrNameLst>
                                          <p:attrName>style.visibility</p:attrName>
                                        </p:attrNameLst>
                                      </p:cBhvr>
                                      <p:to>
                                        <p:strVal val="visible"/>
                                      </p:to>
                                    </p:set>
                                    <p:animEffect transition="in" filter="wipe(down)">
                                      <p:cBhvr>
                                        <p:cTn id="38" dur="500"/>
                                        <p:tgtEl>
                                          <p:spTgt spid="48"/>
                                        </p:tgtEl>
                                      </p:cBhvr>
                                    </p:animEffect>
                                  </p:childTnLst>
                                </p:cTn>
                              </p:par>
                            </p:childTnLst>
                          </p:cTn>
                        </p:par>
                        <p:par>
                          <p:cTn id="39" fill="hold">
                            <p:stCondLst>
                              <p:cond delay="4000"/>
                            </p:stCondLst>
                            <p:childTnLst>
                              <p:par>
                                <p:cTn id="40" presetID="22" presetClass="entr" presetSubtype="4" fill="hold" grpId="0" nodeType="afterEffect">
                                  <p:stCondLst>
                                    <p:cond delay="0"/>
                                  </p:stCondLst>
                                  <p:childTnLst>
                                    <p:set>
                                      <p:cBhvr>
                                        <p:cTn id="41" dur="1" fill="hold">
                                          <p:stCondLst>
                                            <p:cond delay="0"/>
                                          </p:stCondLst>
                                        </p:cTn>
                                        <p:tgtEl>
                                          <p:spTgt spid="70"/>
                                        </p:tgtEl>
                                        <p:attrNameLst>
                                          <p:attrName>style.visibility</p:attrName>
                                        </p:attrNameLst>
                                      </p:cBhvr>
                                      <p:to>
                                        <p:strVal val="visible"/>
                                      </p:to>
                                    </p:set>
                                    <p:animEffect transition="in" filter="wipe(down)">
                                      <p:cBhvr>
                                        <p:cTn id="42" dur="500"/>
                                        <p:tgtEl>
                                          <p:spTgt spid="70"/>
                                        </p:tgtEl>
                                      </p:cBhvr>
                                    </p:animEffect>
                                  </p:childTnLst>
                                </p:cTn>
                              </p:par>
                            </p:childTnLst>
                          </p:cTn>
                        </p:par>
                        <p:par>
                          <p:cTn id="43" fill="hold">
                            <p:stCondLst>
                              <p:cond delay="4500"/>
                            </p:stCondLst>
                            <p:childTnLst>
                              <p:par>
                                <p:cTn id="44" presetID="22" presetClass="entr" presetSubtype="4" fill="hold" nodeType="afterEffect">
                                  <p:stCondLst>
                                    <p:cond delay="0"/>
                                  </p:stCondLst>
                                  <p:childTnLst>
                                    <p:set>
                                      <p:cBhvr>
                                        <p:cTn id="45" dur="1" fill="hold">
                                          <p:stCondLst>
                                            <p:cond delay="0"/>
                                          </p:stCondLst>
                                        </p:cTn>
                                        <p:tgtEl>
                                          <p:spTgt spid="88"/>
                                        </p:tgtEl>
                                        <p:attrNameLst>
                                          <p:attrName>style.visibility</p:attrName>
                                        </p:attrNameLst>
                                      </p:cBhvr>
                                      <p:to>
                                        <p:strVal val="visible"/>
                                      </p:to>
                                    </p:set>
                                    <p:animEffect transition="in" filter="wipe(down)">
                                      <p:cBhvr>
                                        <p:cTn id="46" dur="500"/>
                                        <p:tgtEl>
                                          <p:spTgt spid="88"/>
                                        </p:tgtEl>
                                      </p:cBhvr>
                                    </p:animEffect>
                                  </p:childTnLst>
                                </p:cTn>
                              </p:par>
                            </p:childTnLst>
                          </p:cTn>
                        </p:par>
                        <p:par>
                          <p:cTn id="47" fill="hold">
                            <p:stCondLst>
                              <p:cond delay="5000"/>
                            </p:stCondLst>
                            <p:childTnLst>
                              <p:par>
                                <p:cTn id="48" presetID="22" presetClass="entr" presetSubtype="4" fill="hold" nodeType="afterEffect">
                                  <p:stCondLst>
                                    <p:cond delay="0"/>
                                  </p:stCondLst>
                                  <p:childTnLst>
                                    <p:set>
                                      <p:cBhvr>
                                        <p:cTn id="49" dur="1" fill="hold">
                                          <p:stCondLst>
                                            <p:cond delay="0"/>
                                          </p:stCondLst>
                                        </p:cTn>
                                        <p:tgtEl>
                                          <p:spTgt spid="74"/>
                                        </p:tgtEl>
                                        <p:attrNameLst>
                                          <p:attrName>style.visibility</p:attrName>
                                        </p:attrNameLst>
                                      </p:cBhvr>
                                      <p:to>
                                        <p:strVal val="visible"/>
                                      </p:to>
                                    </p:set>
                                    <p:animEffect transition="in" filter="wipe(down)">
                                      <p:cBhvr>
                                        <p:cTn id="50" dur="500"/>
                                        <p:tgtEl>
                                          <p:spTgt spid="74"/>
                                        </p:tgtEl>
                                      </p:cBhvr>
                                    </p:animEffect>
                                  </p:childTnLst>
                                </p:cTn>
                              </p:par>
                            </p:childTnLst>
                          </p:cTn>
                        </p:par>
                        <p:par>
                          <p:cTn id="51" fill="hold">
                            <p:stCondLst>
                              <p:cond delay="5500"/>
                            </p:stCondLst>
                            <p:childTnLst>
                              <p:par>
                                <p:cTn id="52" presetID="22" presetClass="entr" presetSubtype="4" fill="hold" nodeType="afterEffect">
                                  <p:stCondLst>
                                    <p:cond delay="0"/>
                                  </p:stCondLst>
                                  <p:childTnLst>
                                    <p:set>
                                      <p:cBhvr>
                                        <p:cTn id="53" dur="1" fill="hold">
                                          <p:stCondLst>
                                            <p:cond delay="0"/>
                                          </p:stCondLst>
                                        </p:cTn>
                                        <p:tgtEl>
                                          <p:spTgt spid="54"/>
                                        </p:tgtEl>
                                        <p:attrNameLst>
                                          <p:attrName>style.visibility</p:attrName>
                                        </p:attrNameLst>
                                      </p:cBhvr>
                                      <p:to>
                                        <p:strVal val="visible"/>
                                      </p:to>
                                    </p:set>
                                    <p:animEffect transition="in" filter="wipe(down)">
                                      <p:cBhvr>
                                        <p:cTn id="54" dur="500"/>
                                        <p:tgtEl>
                                          <p:spTgt spid="54"/>
                                        </p:tgtEl>
                                      </p:cBhvr>
                                    </p:animEffect>
                                  </p:childTnLst>
                                </p:cTn>
                              </p:par>
                            </p:childTnLst>
                          </p:cTn>
                        </p:par>
                        <p:par>
                          <p:cTn id="55" fill="hold">
                            <p:stCondLst>
                              <p:cond delay="6000"/>
                            </p:stCondLst>
                            <p:childTnLst>
                              <p:par>
                                <p:cTn id="56" presetID="22" presetClass="entr" presetSubtype="4" fill="hold" nodeType="afterEffect">
                                  <p:stCondLst>
                                    <p:cond delay="0"/>
                                  </p:stCondLst>
                                  <p:childTnLst>
                                    <p:set>
                                      <p:cBhvr>
                                        <p:cTn id="57" dur="1" fill="hold">
                                          <p:stCondLst>
                                            <p:cond delay="0"/>
                                          </p:stCondLst>
                                        </p:cTn>
                                        <p:tgtEl>
                                          <p:spTgt spid="71"/>
                                        </p:tgtEl>
                                        <p:attrNameLst>
                                          <p:attrName>style.visibility</p:attrName>
                                        </p:attrNameLst>
                                      </p:cBhvr>
                                      <p:to>
                                        <p:strVal val="visible"/>
                                      </p:to>
                                    </p:set>
                                    <p:animEffect transition="in" filter="wipe(down)">
                                      <p:cBhvr>
                                        <p:cTn id="58" dur="500"/>
                                        <p:tgtEl>
                                          <p:spTgt spid="71"/>
                                        </p:tgtEl>
                                      </p:cBhvr>
                                    </p:animEffect>
                                  </p:childTnLst>
                                </p:cTn>
                              </p:par>
                            </p:childTnLst>
                          </p:cTn>
                        </p:par>
                        <p:par>
                          <p:cTn id="59" fill="hold">
                            <p:stCondLst>
                              <p:cond delay="6500"/>
                            </p:stCondLst>
                            <p:childTnLst>
                              <p:par>
                                <p:cTn id="60" presetID="22" presetClass="entr" presetSubtype="1" fill="hold" nodeType="afterEffect">
                                  <p:stCondLst>
                                    <p:cond delay="0"/>
                                  </p:stCondLst>
                                  <p:childTnLst>
                                    <p:set>
                                      <p:cBhvr>
                                        <p:cTn id="61" dur="1" fill="hold">
                                          <p:stCondLst>
                                            <p:cond delay="0"/>
                                          </p:stCondLst>
                                        </p:cTn>
                                        <p:tgtEl>
                                          <p:spTgt spid="51"/>
                                        </p:tgtEl>
                                        <p:attrNameLst>
                                          <p:attrName>style.visibility</p:attrName>
                                        </p:attrNameLst>
                                      </p:cBhvr>
                                      <p:to>
                                        <p:strVal val="visible"/>
                                      </p:to>
                                    </p:set>
                                    <p:animEffect transition="in" filter="wipe(up)">
                                      <p:cBhvr>
                                        <p:cTn id="62" dur="500"/>
                                        <p:tgtEl>
                                          <p:spTgt spid="51"/>
                                        </p:tgtEl>
                                      </p:cBhvr>
                                    </p:animEffect>
                                  </p:childTnLst>
                                </p:cTn>
                              </p:par>
                            </p:childTnLst>
                          </p:cTn>
                        </p:par>
                        <p:par>
                          <p:cTn id="63" fill="hold">
                            <p:stCondLst>
                              <p:cond delay="7000"/>
                            </p:stCondLst>
                            <p:childTnLst>
                              <p:par>
                                <p:cTn id="64" presetID="22" presetClass="entr" presetSubtype="1" fill="hold" grpId="0" nodeType="afterEffect">
                                  <p:stCondLst>
                                    <p:cond delay="0"/>
                                  </p:stCondLst>
                                  <p:childTnLst>
                                    <p:set>
                                      <p:cBhvr>
                                        <p:cTn id="65" dur="1" fill="hold">
                                          <p:stCondLst>
                                            <p:cond delay="0"/>
                                          </p:stCondLst>
                                        </p:cTn>
                                        <p:tgtEl>
                                          <p:spTgt spid="94"/>
                                        </p:tgtEl>
                                        <p:attrNameLst>
                                          <p:attrName>style.visibility</p:attrName>
                                        </p:attrNameLst>
                                      </p:cBhvr>
                                      <p:to>
                                        <p:strVal val="visible"/>
                                      </p:to>
                                    </p:set>
                                    <p:animEffect transition="in" filter="wipe(up)">
                                      <p:cBhvr>
                                        <p:cTn id="66" dur="500"/>
                                        <p:tgtEl>
                                          <p:spTgt spid="94"/>
                                        </p:tgtEl>
                                      </p:cBhvr>
                                    </p:animEffect>
                                  </p:childTnLst>
                                </p:cTn>
                              </p:par>
                            </p:childTnLst>
                          </p:cTn>
                        </p:par>
                        <p:par>
                          <p:cTn id="67" fill="hold">
                            <p:stCondLst>
                              <p:cond delay="7500"/>
                            </p:stCondLst>
                            <p:childTnLst>
                              <p:par>
                                <p:cTn id="68" presetID="22" presetClass="entr" presetSubtype="1" fill="hold" nodeType="afterEffect">
                                  <p:stCondLst>
                                    <p:cond delay="0"/>
                                  </p:stCondLst>
                                  <p:childTnLst>
                                    <p:set>
                                      <p:cBhvr>
                                        <p:cTn id="69" dur="1" fill="hold">
                                          <p:stCondLst>
                                            <p:cond delay="0"/>
                                          </p:stCondLst>
                                        </p:cTn>
                                        <p:tgtEl>
                                          <p:spTgt spid="91"/>
                                        </p:tgtEl>
                                        <p:attrNameLst>
                                          <p:attrName>style.visibility</p:attrName>
                                        </p:attrNameLst>
                                      </p:cBhvr>
                                      <p:to>
                                        <p:strVal val="visible"/>
                                      </p:to>
                                    </p:set>
                                    <p:animEffect transition="in" filter="wipe(up)">
                                      <p:cBhvr>
                                        <p:cTn id="70" dur="500"/>
                                        <p:tgtEl>
                                          <p:spTgt spid="91"/>
                                        </p:tgtEl>
                                      </p:cBhvr>
                                    </p:animEffect>
                                  </p:childTnLst>
                                </p:cTn>
                              </p:par>
                            </p:childTnLst>
                          </p:cTn>
                        </p:par>
                        <p:par>
                          <p:cTn id="71" fill="hold">
                            <p:stCondLst>
                              <p:cond delay="8000"/>
                            </p:stCondLst>
                            <p:childTnLst>
                              <p:par>
                                <p:cTn id="72" presetID="22" presetClass="entr" presetSubtype="1" fill="hold" nodeType="afterEffect">
                                  <p:stCondLst>
                                    <p:cond delay="0"/>
                                  </p:stCondLst>
                                  <p:childTnLst>
                                    <p:set>
                                      <p:cBhvr>
                                        <p:cTn id="73" dur="1" fill="hold">
                                          <p:stCondLst>
                                            <p:cond delay="0"/>
                                          </p:stCondLst>
                                        </p:cTn>
                                        <p:tgtEl>
                                          <p:spTgt spid="95"/>
                                        </p:tgtEl>
                                        <p:attrNameLst>
                                          <p:attrName>style.visibility</p:attrName>
                                        </p:attrNameLst>
                                      </p:cBhvr>
                                      <p:to>
                                        <p:strVal val="visible"/>
                                      </p:to>
                                    </p:set>
                                    <p:animEffect transition="in" filter="wipe(up)">
                                      <p:cBhvr>
                                        <p:cTn id="74" dur="500"/>
                                        <p:tgtEl>
                                          <p:spTgt spid="95"/>
                                        </p:tgtEl>
                                      </p:cBhvr>
                                    </p:animEffect>
                                  </p:childTnLst>
                                </p:cTn>
                              </p:par>
                            </p:childTnLst>
                          </p:cTn>
                        </p:par>
                        <p:par>
                          <p:cTn id="75" fill="hold">
                            <p:stCondLst>
                              <p:cond delay="8500"/>
                            </p:stCondLst>
                            <p:childTnLst>
                              <p:par>
                                <p:cTn id="76" presetID="22" presetClass="entr" presetSubtype="1" fill="hold" nodeType="afterEffect">
                                  <p:stCondLst>
                                    <p:cond delay="0"/>
                                  </p:stCondLst>
                                  <p:childTnLst>
                                    <p:set>
                                      <p:cBhvr>
                                        <p:cTn id="77" dur="1" fill="hold">
                                          <p:stCondLst>
                                            <p:cond delay="0"/>
                                          </p:stCondLst>
                                        </p:cTn>
                                        <p:tgtEl>
                                          <p:spTgt spid="98"/>
                                        </p:tgtEl>
                                        <p:attrNameLst>
                                          <p:attrName>style.visibility</p:attrName>
                                        </p:attrNameLst>
                                      </p:cBhvr>
                                      <p:to>
                                        <p:strVal val="visible"/>
                                      </p:to>
                                    </p:set>
                                    <p:animEffect transition="in" filter="wipe(up)">
                                      <p:cBhvr>
                                        <p:cTn id="78" dur="500"/>
                                        <p:tgtEl>
                                          <p:spTgt spid="98"/>
                                        </p:tgtEl>
                                      </p:cBhvr>
                                    </p:animEffect>
                                  </p:childTnLst>
                                </p:cTn>
                              </p:par>
                            </p:childTnLst>
                          </p:cTn>
                        </p:par>
                        <p:par>
                          <p:cTn id="79" fill="hold">
                            <p:stCondLst>
                              <p:cond delay="9000"/>
                            </p:stCondLst>
                            <p:childTnLst>
                              <p:par>
                                <p:cTn id="80" presetID="22" presetClass="entr" presetSubtype="1" fill="hold" nodeType="afterEffect">
                                  <p:stCondLst>
                                    <p:cond delay="0"/>
                                  </p:stCondLst>
                                  <p:childTnLst>
                                    <p:set>
                                      <p:cBhvr>
                                        <p:cTn id="81" dur="1" fill="hold">
                                          <p:stCondLst>
                                            <p:cond delay="0"/>
                                          </p:stCondLst>
                                        </p:cTn>
                                        <p:tgtEl>
                                          <p:spTgt spid="57"/>
                                        </p:tgtEl>
                                        <p:attrNameLst>
                                          <p:attrName>style.visibility</p:attrName>
                                        </p:attrNameLst>
                                      </p:cBhvr>
                                      <p:to>
                                        <p:strVal val="visible"/>
                                      </p:to>
                                    </p:set>
                                    <p:animEffect transition="in" filter="wipe(up)">
                                      <p:cBhvr>
                                        <p:cTn id="82"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5" grpId="0" animBg="1"/>
      <p:bldP spid="63" grpId="0" animBg="1"/>
      <p:bldP spid="70" grpId="0" animBg="1"/>
      <p:bldP spid="9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2307265" y="-64300"/>
            <a:ext cx="12192000" cy="8128000"/>
          </a:xfrm>
          <a:prstGeom prst="rect">
            <a:avLst/>
          </a:prstGeom>
        </p:spPr>
      </p:pic>
      <p:sp>
        <p:nvSpPr>
          <p:cNvPr id="28" name="矩形 27"/>
          <p:cNvSpPr/>
          <p:nvPr/>
        </p:nvSpPr>
        <p:spPr>
          <a:xfrm>
            <a:off x="257042" y="0"/>
            <a:ext cx="12723628" cy="7613415"/>
          </a:xfrm>
          <a:prstGeom prst="rect">
            <a:avLst/>
          </a:prstGeom>
          <a:gradFill flip="none" rotWithShape="1">
            <a:gsLst>
              <a:gs pos="51000">
                <a:srgbClr val="000000">
                  <a:alpha val="88000"/>
                </a:srgbClr>
              </a:gs>
              <a:gs pos="30000">
                <a:schemeClr val="tx1"/>
              </a:gs>
              <a:gs pos="100000">
                <a:schemeClr val="tx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hangingPunct="1">
              <a:defRPr/>
            </a:pPr>
            <a:endParaRPr lang="zh-CN" altLang="en-US" kern="1200">
              <a:solidFill>
                <a:prstClr val="white"/>
              </a:solidFill>
              <a:sym typeface="+mn-lt"/>
            </a:endParaRPr>
          </a:p>
        </p:txBody>
      </p:sp>
      <p:sp>
        <p:nvSpPr>
          <p:cNvPr id="30" name="保密第一…"/>
          <p:cNvSpPr txBox="1"/>
          <p:nvPr/>
        </p:nvSpPr>
        <p:spPr>
          <a:xfrm>
            <a:off x="6923506" y="2364521"/>
            <a:ext cx="4334662" cy="429220"/>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400" b="1" spc="400"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Reno3 </a:t>
            </a:r>
            <a:endParaRPr sz="2400" b="1" spc="400"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31" name="保密第一…"/>
          <p:cNvSpPr txBox="1"/>
          <p:nvPr/>
        </p:nvSpPr>
        <p:spPr>
          <a:xfrm>
            <a:off x="6951860" y="3404000"/>
            <a:ext cx="4334662" cy="1270091"/>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6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Almighty </a:t>
            </a:r>
            <a:endParaRPr lang="en-US" altLang="zh-CN" sz="36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6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Image</a:t>
            </a:r>
            <a:endParaRPr sz="3600" b="1" spc="2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3" name="圆角矩形 2"/>
          <p:cNvSpPr/>
          <p:nvPr/>
        </p:nvSpPr>
        <p:spPr>
          <a:xfrm>
            <a:off x="7060018" y="1407403"/>
            <a:ext cx="4061638" cy="3791918"/>
          </a:xfrm>
          <a:prstGeom prst="roundRect">
            <a:avLst/>
          </a:prstGeom>
          <a:noFill/>
          <a:ln w="12700" cap="flat">
            <a:solidFill>
              <a:srgbClr val="75F7FC"/>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endParaRPr lang="zh-CN" altLang="en-US"/>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
                                        </p:tgtEl>
                                        <p:attrNameLst>
                                          <p:attrName>style.visibility</p:attrName>
                                        </p:attrNameLst>
                                      </p:cBhvr>
                                      <p:to>
                                        <p:strVal val="visible"/>
                                      </p:to>
                                    </p:set>
                                    <p:animEffect transition="in" filter="fade">
                                      <p:cBhvr>
                                        <p:cTn id="10" dur="500"/>
                                        <p:tgtEl>
                                          <p:spTgt spid="3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1" grpId="0" animBg="1"/>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5" y="0"/>
            <a:ext cx="12355400" cy="7870133"/>
          </a:xfrm>
          <a:prstGeom prst="rect">
            <a:avLst/>
          </a:prstGeom>
        </p:spPr>
      </p:pic>
      <p:grpSp>
        <p:nvGrpSpPr>
          <p:cNvPr id="9" name="组合 8"/>
          <p:cNvGrpSpPr/>
          <p:nvPr/>
        </p:nvGrpSpPr>
        <p:grpSpPr>
          <a:xfrm>
            <a:off x="-5" y="3589461"/>
            <a:ext cx="12355400" cy="7867356"/>
            <a:chOff x="-5" y="3589461"/>
            <a:chExt cx="12355400" cy="7867356"/>
          </a:xfrm>
        </p:grpSpPr>
        <p:sp>
          <p:nvSpPr>
            <p:cNvPr id="4" name="矩形 3"/>
            <p:cNvSpPr/>
            <p:nvPr/>
          </p:nvSpPr>
          <p:spPr>
            <a:xfrm>
              <a:off x="-5" y="3589461"/>
              <a:ext cx="12355400" cy="7867356"/>
            </a:xfrm>
            <a:prstGeom prst="rect">
              <a:avLst/>
            </a:prstGeom>
            <a:solidFill>
              <a:schemeClr val="bg1">
                <a:alpha val="60000"/>
              </a:schemeClr>
            </a:solidFill>
            <a:ln w="12700" cap="flat">
              <a:solidFill>
                <a:schemeClr val="tx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endParaRPr lang="zh-CN" altLang="en-US"/>
            </a:p>
          </p:txBody>
        </p:sp>
        <p:grpSp>
          <p:nvGrpSpPr>
            <p:cNvPr id="3" name="组合 2"/>
            <p:cNvGrpSpPr/>
            <p:nvPr/>
          </p:nvGrpSpPr>
          <p:grpSpPr>
            <a:xfrm>
              <a:off x="604868" y="4623264"/>
              <a:ext cx="10768584" cy="1134671"/>
              <a:chOff x="376268" y="4459533"/>
              <a:chExt cx="10768584" cy="1134671"/>
            </a:xfrm>
          </p:grpSpPr>
          <p:sp>
            <p:nvSpPr>
              <p:cNvPr id="19" name="保密第一…"/>
              <p:cNvSpPr txBox="1"/>
              <p:nvPr/>
            </p:nvSpPr>
            <p:spPr>
              <a:xfrm>
                <a:off x="376268" y="4459534"/>
                <a:ext cx="3024158" cy="1134670"/>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2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Almighty </a:t>
                </a:r>
                <a:endParaRPr lang="en-US" altLang="zh-CN" sz="32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2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Image</a:t>
                </a:r>
                <a:endParaRPr sz="3200" b="1" spc="2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5" name="保密第一…"/>
              <p:cNvSpPr txBox="1"/>
              <p:nvPr/>
            </p:nvSpPr>
            <p:spPr>
              <a:xfrm>
                <a:off x="2264620" y="4623264"/>
                <a:ext cx="3024158" cy="807209"/>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48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endParaRPr sz="4800" b="1" spc="2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6" name="保密第一…"/>
              <p:cNvSpPr txBox="1"/>
              <p:nvPr/>
            </p:nvSpPr>
            <p:spPr>
              <a:xfrm>
                <a:off x="4248481" y="4459533"/>
                <a:ext cx="3024158" cy="1134670"/>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2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Excellent</a:t>
                </a:r>
                <a:endParaRPr lang="en-US" altLang="zh-CN" sz="32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200" b="1" spc="200" dirty="0" err="1"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selfie</a:t>
                </a:r>
                <a:endParaRPr sz="3200" b="1" spc="2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7" name="保密第一…"/>
              <p:cNvSpPr txBox="1"/>
              <p:nvPr/>
            </p:nvSpPr>
            <p:spPr>
              <a:xfrm>
                <a:off x="6136833" y="4623264"/>
                <a:ext cx="3024158" cy="807209"/>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4800" b="1" spc="2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endParaRPr sz="4800" b="1" spc="2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8" name="保密第一…"/>
              <p:cNvSpPr txBox="1"/>
              <p:nvPr/>
            </p:nvSpPr>
            <p:spPr>
              <a:xfrm>
                <a:off x="8120694" y="4459533"/>
                <a:ext cx="3024158" cy="1134670"/>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2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Excellent</a:t>
                </a:r>
                <a:endParaRPr lang="en-US" altLang="zh-CN" sz="32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200" b="1" spc="2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r</a:t>
                </a:r>
                <a:r>
                  <a:rPr lang="en-US" sz="3200" b="1" spc="2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ear camera</a:t>
                </a:r>
                <a:endParaRPr sz="3200" b="1" spc="2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0" y="-19986"/>
            <a:ext cx="12192000" cy="7620000"/>
          </a:xfrm>
          <a:prstGeom prst="rect">
            <a:avLst/>
          </a:prstGeom>
        </p:spPr>
      </p:pic>
      <p:sp>
        <p:nvSpPr>
          <p:cNvPr id="7" name="矩形 6"/>
          <p:cNvSpPr/>
          <p:nvPr/>
        </p:nvSpPr>
        <p:spPr>
          <a:xfrm>
            <a:off x="0" y="0"/>
            <a:ext cx="12355400" cy="7867356"/>
          </a:xfrm>
          <a:prstGeom prst="rect">
            <a:avLst/>
          </a:prstGeom>
          <a:solidFill>
            <a:schemeClr val="bg1">
              <a:alpha val="60000"/>
            </a:schemeClr>
          </a:solidFill>
          <a:ln w="12700" cap="flat">
            <a:solidFill>
              <a:schemeClr val="tx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5" name="文本框 4"/>
          <p:cNvSpPr txBox="1"/>
          <p:nvPr/>
        </p:nvSpPr>
        <p:spPr>
          <a:xfrm>
            <a:off x="417903" y="395383"/>
            <a:ext cx="10118361" cy="98488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sz="3200" b="1" spc="100" dirty="0" err="1" smtClean="0">
                <a:solidFill>
                  <a:srgbClr val="75F7FC"/>
                </a:solidFill>
                <a:latin typeface="微软雅黑" panose="020B0503020204020204" charset="-122"/>
                <a:ea typeface="微软雅黑" panose="020B0503020204020204" charset="-122"/>
              </a:rPr>
              <a:t>Selfie</a:t>
            </a:r>
            <a:r>
              <a:rPr lang="en-US" altLang="zh-CN" sz="3200" b="1" spc="100" dirty="0" smtClean="0">
                <a:solidFill>
                  <a:srgbClr val="75F7FC"/>
                </a:solidFill>
                <a:latin typeface="微软雅黑" panose="020B0503020204020204" charset="-122"/>
                <a:ea typeface="微软雅黑" panose="020B0503020204020204" charset="-122"/>
              </a:rPr>
              <a:t> effect </a:t>
            </a:r>
            <a:r>
              <a:rPr lang="en-US" altLang="zh-CN" sz="3200" b="1" spc="100" dirty="0">
                <a:solidFill>
                  <a:srgbClr val="75F7FC"/>
                </a:solidFill>
                <a:latin typeface="微软雅黑" panose="020B0503020204020204" charset="-122"/>
                <a:ea typeface="微软雅黑" panose="020B0503020204020204" charset="-122"/>
              </a:rPr>
              <a:t>has always been a big demand for mobile phone camera function</a:t>
            </a:r>
            <a:endParaRPr kumimoji="0" lang="en-US" altLang="zh-CN" sz="3200" b="1" i="0" u="none" strike="noStrike" cap="none" spc="100" normalizeH="0" dirty="0" smtClean="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grpSp>
        <p:nvGrpSpPr>
          <p:cNvPr id="19" name="成组"/>
          <p:cNvGrpSpPr/>
          <p:nvPr/>
        </p:nvGrpSpPr>
        <p:grpSpPr>
          <a:xfrm>
            <a:off x="4395516" y="2891038"/>
            <a:ext cx="1760722" cy="1988964"/>
            <a:chOff x="130453" y="130453"/>
            <a:chExt cx="1760720" cy="1988961"/>
          </a:xfrm>
        </p:grpSpPr>
        <p:sp>
          <p:nvSpPr>
            <p:cNvPr id="20" name="圆形"/>
            <p:cNvSpPr/>
            <p:nvPr/>
          </p:nvSpPr>
          <p:spPr>
            <a:xfrm>
              <a:off x="130453" y="130453"/>
              <a:ext cx="1758536" cy="1758537"/>
            </a:xfrm>
            <a:prstGeom prst="roundRect">
              <a:avLst>
                <a:gd name="adj" fmla="val 50000"/>
              </a:avLst>
            </a:prstGeom>
            <a:solidFill>
              <a:srgbClr val="00FDFF"/>
            </a:solidFill>
            <a:ln w="12700" cap="flat">
              <a:noFill/>
              <a:miter lim="400000"/>
            </a:ln>
            <a:effectLst/>
          </p:spPr>
          <p:txBody>
            <a:bodyPr wrap="square" lIns="0" tIns="0" rIns="0" bIns="0" numCol="1" anchor="t">
              <a:noAutofit/>
            </a:bodyPr>
            <a:lstStyle/>
            <a:p>
              <a:endParaRPr spc="100"/>
            </a:p>
          </p:txBody>
        </p:sp>
        <p:sp>
          <p:nvSpPr>
            <p:cNvPr id="21" name="文本框 1"/>
            <p:cNvSpPr txBox="1"/>
            <p:nvPr/>
          </p:nvSpPr>
          <p:spPr>
            <a:xfrm>
              <a:off x="141371" y="667090"/>
              <a:ext cx="1749802" cy="1452324"/>
            </a:xfrm>
            <a:prstGeom prst="rect">
              <a:avLst/>
            </a:prstGeom>
            <a:noFill/>
            <a:ln w="12700" cap="flat">
              <a:noFill/>
              <a:miter lim="400000"/>
            </a:ln>
            <a:effectLst/>
          </p:spPr>
          <p:txBody>
            <a:bodyPr wrap="square" lIns="45719" tIns="45719" rIns="45719" bIns="45719" numCol="1" anchor="t">
              <a:noAutofit/>
            </a:bodyPr>
            <a:lstStyle>
              <a:lvl1pPr algn="ctr">
                <a:defRPr sz="7000" b="1" spc="70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3000" spc="100" dirty="0" smtClean="0"/>
                <a:t>Clear</a:t>
              </a:r>
              <a:endParaRPr sz="3000" spc="100" dirty="0"/>
            </a:p>
          </p:txBody>
        </p:sp>
      </p:grpSp>
      <p:sp>
        <p:nvSpPr>
          <p:cNvPr id="22" name="矩形 1"/>
          <p:cNvSpPr txBox="1"/>
          <p:nvPr/>
        </p:nvSpPr>
        <p:spPr>
          <a:xfrm>
            <a:off x="3488914" y="3402123"/>
            <a:ext cx="363221" cy="641097"/>
          </a:xfrm>
          <a:prstGeom prst="rect">
            <a:avLst/>
          </a:prstGeom>
          <a:ln w="12700">
            <a:miter lim="400000"/>
          </a:ln>
        </p:spPr>
        <p:txBody>
          <a:bodyPr wrap="none" lIns="22859" tIns="22859" rIns="22859" bIns="22859">
            <a:spAutoFit/>
          </a:bodyPr>
          <a:lstStyle>
            <a:lvl1pPr algn="ctr" defTabSz="412750">
              <a:defRPr sz="4000">
                <a:solidFill>
                  <a:srgbClr val="FFFFFF"/>
                </a:solidFill>
                <a:latin typeface="Helvetica Neue"/>
                <a:ea typeface="Helvetica Neue"/>
                <a:cs typeface="Helvetica Neue"/>
                <a:sym typeface="Helvetica Neue"/>
              </a:defRPr>
            </a:lvl1pPr>
          </a:lstStyle>
          <a:p>
            <a:r>
              <a:rPr dirty="0"/>
              <a:t>=</a:t>
            </a:r>
            <a:endParaRPr dirty="0"/>
          </a:p>
        </p:txBody>
      </p:sp>
      <p:grpSp>
        <p:nvGrpSpPr>
          <p:cNvPr id="23" name="成组"/>
          <p:cNvGrpSpPr/>
          <p:nvPr/>
        </p:nvGrpSpPr>
        <p:grpSpPr>
          <a:xfrm>
            <a:off x="402628" y="2519168"/>
            <a:ext cx="2786011" cy="3055891"/>
            <a:chOff x="-6730" y="96408"/>
            <a:chExt cx="2786010" cy="3055890"/>
          </a:xfrm>
        </p:grpSpPr>
        <p:sp>
          <p:nvSpPr>
            <p:cNvPr id="24" name="成组"/>
            <p:cNvSpPr/>
            <p:nvPr/>
          </p:nvSpPr>
          <p:spPr>
            <a:xfrm>
              <a:off x="198047" y="96408"/>
              <a:ext cx="2407007" cy="2407008"/>
            </a:xfrm>
            <a:prstGeom prst="ellipse">
              <a:avLst/>
            </a:prstGeom>
            <a:noFill/>
            <a:ln w="3175" cap="flat">
              <a:solidFill>
                <a:srgbClr val="FFFFFF"/>
              </a:solidFill>
              <a:miter lim="400000"/>
            </a:ln>
            <a:effectLst/>
          </p:spPr>
          <p:txBody>
            <a:bodyPr wrap="square" lIns="35718" tIns="35718" rIns="35718" bIns="35718" numCol="1" anchor="ctr">
              <a:noAutofit/>
            </a:bodyPr>
            <a:lstStyle/>
            <a:p>
              <a:pPr algn="ctr" defTabSz="410210">
                <a:defRPr sz="1400">
                  <a:solidFill>
                    <a:srgbClr val="FFFFFF"/>
                  </a:solidFill>
                  <a:latin typeface="Helvetica Neue Medium"/>
                  <a:ea typeface="Helvetica Neue Medium"/>
                  <a:cs typeface="Helvetica Neue Medium"/>
                  <a:sym typeface="Helvetica Neue Medium"/>
                </a:defRPr>
              </a:pPr>
            </a:p>
          </p:txBody>
        </p:sp>
        <p:sp>
          <p:nvSpPr>
            <p:cNvPr id="25" name="文本框 1"/>
            <p:cNvSpPr txBox="1"/>
            <p:nvPr/>
          </p:nvSpPr>
          <p:spPr>
            <a:xfrm>
              <a:off x="-6730" y="839926"/>
              <a:ext cx="2786010" cy="2312372"/>
            </a:xfrm>
            <a:prstGeom prst="rect">
              <a:avLst/>
            </a:prstGeom>
            <a:noFill/>
            <a:ln w="12700" cap="flat">
              <a:noFill/>
              <a:miter lim="400000"/>
            </a:ln>
            <a:effectLst/>
          </p:spPr>
          <p:txBody>
            <a:bodyPr wrap="square" lIns="45719" tIns="45719" rIns="45719" bIns="45719" numCol="1" anchor="t">
              <a:noAutofit/>
            </a:bodyPr>
            <a:lstStyle/>
            <a:p>
              <a:pPr algn="ctr">
                <a:defRPr sz="5000" b="1" spc="5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200" spc="150" dirty="0" smtClean="0">
                  <a:solidFill>
                    <a:srgbClr val="FFFFFF"/>
                  </a:solidFill>
                </a:rPr>
                <a:t>Excellent</a:t>
              </a:r>
              <a:endParaRPr lang="en-US" sz="3200" spc="150" dirty="0" smtClean="0">
                <a:solidFill>
                  <a:srgbClr val="FFFFFF"/>
                </a:solidFill>
              </a:endParaRPr>
            </a:p>
            <a:p>
              <a:pPr algn="ctr">
                <a:defRPr sz="5000" b="1" spc="5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200" spc="150" dirty="0" err="1" smtClean="0">
                  <a:solidFill>
                    <a:srgbClr val="FFFFFF"/>
                  </a:solidFill>
                </a:rPr>
                <a:t>Selfie</a:t>
              </a:r>
              <a:endParaRPr sz="3200" spc="150" dirty="0">
                <a:solidFill>
                  <a:srgbClr val="FFFFFF"/>
                </a:solidFill>
              </a:endParaRPr>
            </a:p>
          </p:txBody>
        </p:sp>
      </p:grpSp>
      <p:grpSp>
        <p:nvGrpSpPr>
          <p:cNvPr id="27" name="成组"/>
          <p:cNvGrpSpPr/>
          <p:nvPr/>
        </p:nvGrpSpPr>
        <p:grpSpPr>
          <a:xfrm>
            <a:off x="6748158" y="2891038"/>
            <a:ext cx="1764984" cy="1988964"/>
            <a:chOff x="124007" y="81119"/>
            <a:chExt cx="1764982" cy="1988961"/>
          </a:xfrm>
        </p:grpSpPr>
        <p:sp>
          <p:nvSpPr>
            <p:cNvPr id="28" name="圆形"/>
            <p:cNvSpPr/>
            <p:nvPr/>
          </p:nvSpPr>
          <p:spPr>
            <a:xfrm>
              <a:off x="130453" y="81119"/>
              <a:ext cx="1758536" cy="1758537"/>
            </a:xfrm>
            <a:prstGeom prst="roundRect">
              <a:avLst>
                <a:gd name="adj" fmla="val 50000"/>
              </a:avLst>
            </a:prstGeom>
            <a:solidFill>
              <a:srgbClr val="00FDFF"/>
            </a:solidFill>
            <a:ln w="12700" cap="flat">
              <a:noFill/>
              <a:miter lim="400000"/>
            </a:ln>
            <a:effectLst/>
          </p:spPr>
          <p:txBody>
            <a:bodyPr wrap="square" lIns="0" tIns="0" rIns="0" bIns="0" numCol="1" anchor="t">
              <a:noAutofit/>
            </a:bodyPr>
            <a:lstStyle/>
            <a:p>
              <a:endParaRPr spc="100"/>
            </a:p>
          </p:txBody>
        </p:sp>
        <p:sp>
          <p:nvSpPr>
            <p:cNvPr id="29" name="文本框 1"/>
            <p:cNvSpPr txBox="1"/>
            <p:nvPr/>
          </p:nvSpPr>
          <p:spPr>
            <a:xfrm>
              <a:off x="124007" y="617756"/>
              <a:ext cx="1749802" cy="1452324"/>
            </a:xfrm>
            <a:prstGeom prst="rect">
              <a:avLst/>
            </a:prstGeom>
            <a:noFill/>
            <a:ln w="12700" cap="flat">
              <a:noFill/>
              <a:miter lim="400000"/>
            </a:ln>
            <a:effectLst/>
          </p:spPr>
          <p:txBody>
            <a:bodyPr wrap="square" lIns="45719" tIns="45719" rIns="45719" bIns="45719" numCol="1" anchor="t">
              <a:noAutofit/>
            </a:bodyPr>
            <a:lstStyle>
              <a:lvl1pPr algn="ctr">
                <a:defRPr sz="7000" b="1" spc="70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3000" spc="100" dirty="0" smtClean="0"/>
                <a:t>Bright</a:t>
              </a:r>
              <a:endParaRPr sz="3000" spc="100" dirty="0"/>
            </a:p>
          </p:txBody>
        </p:sp>
      </p:grpSp>
      <p:grpSp>
        <p:nvGrpSpPr>
          <p:cNvPr id="30" name="成组"/>
          <p:cNvGrpSpPr/>
          <p:nvPr/>
        </p:nvGrpSpPr>
        <p:grpSpPr>
          <a:xfrm>
            <a:off x="9111508" y="2908717"/>
            <a:ext cx="1758538" cy="1998745"/>
            <a:chOff x="130453" y="-16854"/>
            <a:chExt cx="1758536" cy="1998742"/>
          </a:xfrm>
        </p:grpSpPr>
        <p:sp>
          <p:nvSpPr>
            <p:cNvPr id="31" name="圆形"/>
            <p:cNvSpPr/>
            <p:nvPr/>
          </p:nvSpPr>
          <p:spPr>
            <a:xfrm>
              <a:off x="130453" y="-16854"/>
              <a:ext cx="1758536" cy="1758537"/>
            </a:xfrm>
            <a:prstGeom prst="roundRect">
              <a:avLst>
                <a:gd name="adj" fmla="val 50000"/>
              </a:avLst>
            </a:prstGeom>
            <a:solidFill>
              <a:srgbClr val="00FDFF"/>
            </a:solidFill>
            <a:ln w="12700" cap="flat">
              <a:noFill/>
              <a:miter lim="400000"/>
            </a:ln>
            <a:effectLst/>
          </p:spPr>
          <p:txBody>
            <a:bodyPr wrap="square" lIns="0" tIns="0" rIns="0" bIns="0" numCol="1" anchor="t">
              <a:noAutofit/>
            </a:bodyPr>
            <a:lstStyle/>
            <a:p/>
          </p:txBody>
        </p:sp>
        <p:sp>
          <p:nvSpPr>
            <p:cNvPr id="32" name="文本框 1"/>
            <p:cNvSpPr txBox="1"/>
            <p:nvPr/>
          </p:nvSpPr>
          <p:spPr>
            <a:xfrm>
              <a:off x="139187" y="529564"/>
              <a:ext cx="1749802" cy="1452324"/>
            </a:xfrm>
            <a:prstGeom prst="rect">
              <a:avLst/>
            </a:prstGeom>
            <a:noFill/>
            <a:ln w="12700" cap="flat">
              <a:noFill/>
              <a:miter lim="400000"/>
            </a:ln>
            <a:effectLst/>
          </p:spPr>
          <p:txBody>
            <a:bodyPr wrap="square" lIns="45719" tIns="45719" rIns="45719" bIns="45719" numCol="1" anchor="t">
              <a:noAutofit/>
            </a:bodyPr>
            <a:lstStyle>
              <a:lvl1pPr algn="ctr">
                <a:defRPr sz="7000" b="1" spc="70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3000" spc="100" dirty="0" smtClean="0"/>
                <a:t>Portrait</a:t>
              </a:r>
              <a:endParaRPr lang="en-US" altLang="zh-CN" sz="3000" spc="100" dirty="0" smtClean="0"/>
            </a:p>
          </p:txBody>
        </p:sp>
      </p:gr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1000"/>
                                        <p:tgtEl>
                                          <p:spTgt spid="23"/>
                                        </p:tgtEl>
                                      </p:cBhvr>
                                    </p:animEffect>
                                    <p:anim calcmode="lin" valueType="num">
                                      <p:cBhvr>
                                        <p:cTn id="8" dur="1000" fill="hold"/>
                                        <p:tgtEl>
                                          <p:spTgt spid="23"/>
                                        </p:tgtEl>
                                        <p:attrNameLst>
                                          <p:attrName>ppt_x</p:attrName>
                                        </p:attrNameLst>
                                      </p:cBhvr>
                                      <p:tavLst>
                                        <p:tav tm="0">
                                          <p:val>
                                            <p:strVal val="#ppt_x"/>
                                          </p:val>
                                        </p:tav>
                                        <p:tav tm="100000">
                                          <p:val>
                                            <p:strVal val="#ppt_x"/>
                                          </p:val>
                                        </p:tav>
                                      </p:tavLst>
                                    </p:anim>
                                    <p:anim calcmode="lin" valueType="num">
                                      <p:cBhvr>
                                        <p:cTn id="9" dur="1000" fill="hold"/>
                                        <p:tgtEl>
                                          <p:spTgt spid="2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1000"/>
                                        <p:tgtEl>
                                          <p:spTgt spid="22"/>
                                        </p:tgtEl>
                                      </p:cBhvr>
                                    </p:animEffect>
                                    <p:anim calcmode="lin" valueType="num">
                                      <p:cBhvr>
                                        <p:cTn id="13" dur="1000" fill="hold"/>
                                        <p:tgtEl>
                                          <p:spTgt spid="22"/>
                                        </p:tgtEl>
                                        <p:attrNameLst>
                                          <p:attrName>ppt_x</p:attrName>
                                        </p:attrNameLst>
                                      </p:cBhvr>
                                      <p:tavLst>
                                        <p:tav tm="0">
                                          <p:val>
                                            <p:strVal val="#ppt_x"/>
                                          </p:val>
                                        </p:tav>
                                        <p:tav tm="100000">
                                          <p:val>
                                            <p:strVal val="#ppt_x"/>
                                          </p:val>
                                        </p:tav>
                                      </p:tavLst>
                                    </p:anim>
                                    <p:anim calcmode="lin" valueType="num">
                                      <p:cBhvr>
                                        <p:cTn id="14"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wipe(down)">
                                      <p:cBhvr>
                                        <p:cTn id="19" dur="500"/>
                                        <p:tgtEl>
                                          <p:spTgt spid="19"/>
                                        </p:tgtEl>
                                      </p:cBhvr>
                                    </p:animEffect>
                                  </p:childTnLst>
                                </p:cTn>
                              </p:par>
                              <p:par>
                                <p:cTn id="20" presetID="22" presetClass="entr" presetSubtype="4" fill="hold"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wipe(down)">
                                      <p:cBhvr>
                                        <p:cTn id="22" dur="500"/>
                                        <p:tgtEl>
                                          <p:spTgt spid="27"/>
                                        </p:tgtEl>
                                      </p:cBhvr>
                                    </p:animEffect>
                                  </p:childTnLst>
                                </p:cTn>
                              </p:par>
                              <p:par>
                                <p:cTn id="23" presetID="22" presetClass="entr" presetSubtype="4" fill="hold" nodeType="withEffect">
                                  <p:stCondLst>
                                    <p:cond delay="0"/>
                                  </p:stCondLst>
                                  <p:childTnLst>
                                    <p:set>
                                      <p:cBhvr>
                                        <p:cTn id="24" dur="1" fill="hold">
                                          <p:stCondLst>
                                            <p:cond delay="0"/>
                                          </p:stCondLst>
                                        </p:cTn>
                                        <p:tgtEl>
                                          <p:spTgt spid="30"/>
                                        </p:tgtEl>
                                        <p:attrNameLst>
                                          <p:attrName>style.visibility</p:attrName>
                                        </p:attrNameLst>
                                      </p:cBhvr>
                                      <p:to>
                                        <p:strVal val="visible"/>
                                      </p:to>
                                    </p:set>
                                    <p:animEffect transition="in" filter="wipe(down)">
                                      <p:cBhvr>
                                        <p:cTn id="25"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线条"/>
          <p:cNvSpPr/>
          <p:nvPr/>
        </p:nvSpPr>
        <p:spPr>
          <a:xfrm>
            <a:off x="7755038" y="3001484"/>
            <a:ext cx="0" cy="1851950"/>
          </a:xfrm>
          <a:prstGeom prst="line">
            <a:avLst/>
          </a:prstGeom>
          <a:noFill/>
          <a:ln w="9525" cap="flat">
            <a:solidFill>
              <a:srgbClr val="7BF5F5"/>
            </a:solidFill>
            <a:prstDash val="solid"/>
            <a:miter lim="400000"/>
          </a:ln>
          <a:effectLst/>
        </p:spPr>
        <p:txBody>
          <a:bodyPr wrap="square" lIns="11288" tIns="11288" rIns="11288" bIns="11288" numCol="1" anchor="ctr">
            <a:noAutofit/>
          </a:bodyPr>
          <a:lstStyle/>
          <a:p>
            <a:pPr algn="ctr" defTabSz="412750">
              <a:defRPr sz="1400">
                <a:solidFill>
                  <a:srgbClr val="FFFFFF"/>
                </a:solidFill>
                <a:latin typeface="Helvetica Neue Medium"/>
                <a:ea typeface="Helvetica Neue Medium"/>
                <a:cs typeface="Helvetica Neue Medium"/>
                <a:sym typeface="Helvetica Neue Medium"/>
              </a:defRPr>
            </a:pPr>
          </a:p>
        </p:txBody>
      </p:sp>
      <p:pic>
        <p:nvPicPr>
          <p:cNvPr id="15" name="图片 14"/>
          <p:cNvPicPr>
            <a:picLocks noChangeAspect="1"/>
          </p:cNvPicPr>
          <p:nvPr/>
        </p:nvPicPr>
        <p:blipFill>
          <a:blip r:embed="rId1" cstate="print">
            <a:extLst>
              <a:ext uri="{BEBA8EAE-BF5A-486C-A8C5-ECC9F3942E4B}">
                <a14:imgProps xmlns:a14="http://schemas.microsoft.com/office/drawing/2010/main">
                  <a14:imgLayer r:embed="rId2">
                    <a14:imgEffect>
                      <a14:backgroundRemoval t="3333" b="90000" l="9975" r="89941"/>
                    </a14:imgEffect>
                  </a14:imgLayer>
                </a14:imgProps>
              </a:ext>
              <a:ext uri="{28A0092B-C50C-407E-A947-70E740481C1C}">
                <a14:useLocalDpi xmlns:a14="http://schemas.microsoft.com/office/drawing/2010/main" val="0"/>
              </a:ext>
            </a:extLst>
          </a:blip>
          <a:stretch>
            <a:fillRect/>
          </a:stretch>
        </p:blipFill>
        <p:spPr>
          <a:xfrm>
            <a:off x="5156464" y="1308124"/>
            <a:ext cx="8173037" cy="11301734"/>
          </a:xfrm>
          <a:prstGeom prst="rect">
            <a:avLst/>
          </a:prstGeom>
        </p:spPr>
      </p:pic>
      <p:sp>
        <p:nvSpPr>
          <p:cNvPr id="21" name="线条"/>
          <p:cNvSpPr/>
          <p:nvPr/>
        </p:nvSpPr>
        <p:spPr>
          <a:xfrm flipV="1">
            <a:off x="4572714" y="2849084"/>
            <a:ext cx="4401604" cy="0"/>
          </a:xfrm>
          <a:prstGeom prst="line">
            <a:avLst/>
          </a:prstGeom>
          <a:noFill/>
          <a:ln w="9525" cap="flat">
            <a:solidFill>
              <a:srgbClr val="7BF5F5"/>
            </a:solidFill>
            <a:prstDash val="solid"/>
            <a:miter lim="400000"/>
          </a:ln>
          <a:effectLst/>
        </p:spPr>
        <p:txBody>
          <a:bodyPr wrap="square" lIns="11288" tIns="11288" rIns="11288" bIns="11288" numCol="1" anchor="ctr">
            <a:noAutofit/>
          </a:bodyPr>
          <a:lstStyle/>
          <a:p>
            <a:pPr algn="ctr" defTabSz="412750">
              <a:defRPr sz="1400">
                <a:solidFill>
                  <a:srgbClr val="FFFFFF"/>
                </a:solidFill>
                <a:latin typeface="Helvetica Neue Medium"/>
                <a:ea typeface="Helvetica Neue Medium"/>
                <a:cs typeface="Helvetica Neue Medium"/>
                <a:sym typeface="Helvetica Neue Medium"/>
              </a:defRPr>
            </a:pPr>
          </a:p>
        </p:txBody>
      </p:sp>
      <p:sp>
        <p:nvSpPr>
          <p:cNvPr id="17" name="保密第一…"/>
          <p:cNvSpPr txBox="1"/>
          <p:nvPr/>
        </p:nvSpPr>
        <p:spPr>
          <a:xfrm>
            <a:off x="683076" y="4463282"/>
            <a:ext cx="5982779" cy="1371658"/>
          </a:xfrm>
          <a:prstGeom prst="rect">
            <a:avLst/>
          </a:prstGeom>
          <a:ln w="12700">
            <a:miter lim="400000"/>
          </a:ln>
        </p:spPr>
        <p:txBody>
          <a:bodyPr wrap="square" lIns="25400" tIns="25400" rIns="25400" bIns="25400" anchor="ctr">
            <a:spAutoFit/>
          </a:bodyPr>
          <a:lstStyle/>
          <a:p>
            <a:pP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4000" dirty="0" smtClean="0">
                <a:latin typeface="+mn-ea"/>
              </a:rPr>
              <a:t>The Highest Pixel in same price range</a:t>
            </a:r>
            <a:endParaRPr sz="4000" dirty="0">
              <a:latin typeface="+mn-ea"/>
            </a:endParaRPr>
          </a:p>
        </p:txBody>
      </p:sp>
      <p:sp>
        <p:nvSpPr>
          <p:cNvPr id="9" name="矩形 11"/>
          <p:cNvSpPr txBox="1"/>
          <p:nvPr/>
        </p:nvSpPr>
        <p:spPr>
          <a:xfrm>
            <a:off x="462324" y="259861"/>
            <a:ext cx="7795851" cy="640171"/>
          </a:xfrm>
          <a:prstGeom prst="rect">
            <a:avLst/>
          </a:prstGeom>
          <a:ln w="12700">
            <a:miter lim="400000"/>
          </a:ln>
        </p:spPr>
        <p:txBody>
          <a:bodyPr wrap="square" lIns="45718" tIns="45718" rIns="45718" bIns="45718">
            <a:spAutoFit/>
          </a:bodyPr>
          <a:lstStyle/>
          <a:p>
            <a:r>
              <a:rPr lang="en-US" altLang="zh-CN" b="1" spc="100" dirty="0" smtClean="0">
                <a:solidFill>
                  <a:srgbClr val="75F7FC"/>
                </a:solidFill>
              </a:rPr>
              <a:t>Clear</a:t>
            </a:r>
            <a:r>
              <a:rPr lang="en-US" altLang="zh-CN" b="1" spc="100" dirty="0" smtClean="0">
                <a:solidFill>
                  <a:schemeClr val="tx2"/>
                </a:solidFill>
              </a:rPr>
              <a:t>·</a:t>
            </a:r>
            <a:r>
              <a:rPr lang="en-US" altLang="zh-CN" spc="100" dirty="0" smtClean="0">
                <a:solidFill>
                  <a:schemeClr val="tx2"/>
                </a:solidFill>
              </a:rPr>
              <a:t>44MP Night </a:t>
            </a:r>
            <a:r>
              <a:rPr lang="en-US" altLang="zh-CN" spc="100" dirty="0" err="1" smtClean="0">
                <a:solidFill>
                  <a:schemeClr val="tx2"/>
                </a:solidFill>
              </a:rPr>
              <a:t>Selfie</a:t>
            </a:r>
            <a:r>
              <a:rPr lang="en-US" altLang="zh-CN" spc="100" dirty="0" smtClean="0">
                <a:solidFill>
                  <a:schemeClr val="tx2"/>
                </a:solidFill>
              </a:rPr>
              <a:t> Camera</a:t>
            </a:r>
            <a:endParaRPr lang="en-US" altLang="zh-CN" spc="100" dirty="0">
              <a:solidFill>
                <a:schemeClr val="tx2"/>
              </a:solidFill>
            </a:endParaRPr>
          </a:p>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b="1" dirty="0" smtClean="0">
                <a:solidFill>
                  <a:srgbClr val="FFFFFF"/>
                </a:solidFill>
              </a:rPr>
              <a:t> </a:t>
            </a:r>
            <a:endParaRPr b="1" dirty="0">
              <a:solidFill>
                <a:srgbClr val="FFFFFF"/>
              </a:solidFill>
            </a:endParaRPr>
          </a:p>
        </p:txBody>
      </p:sp>
      <p:grpSp>
        <p:nvGrpSpPr>
          <p:cNvPr id="10" name="组合 9"/>
          <p:cNvGrpSpPr/>
          <p:nvPr/>
        </p:nvGrpSpPr>
        <p:grpSpPr>
          <a:xfrm>
            <a:off x="683076" y="2456130"/>
            <a:ext cx="4334662" cy="1090707"/>
            <a:chOff x="810076" y="2634474"/>
            <a:chExt cx="4334662" cy="1090707"/>
          </a:xfrm>
        </p:grpSpPr>
        <p:sp>
          <p:nvSpPr>
            <p:cNvPr id="11" name="保密第一…"/>
            <p:cNvSpPr txBox="1"/>
            <p:nvPr/>
          </p:nvSpPr>
          <p:spPr>
            <a:xfrm>
              <a:off x="810076" y="2634474"/>
              <a:ext cx="4334662" cy="429220"/>
            </a:xfrm>
            <a:prstGeom prst="rect">
              <a:avLst/>
            </a:prstGeom>
            <a:ln w="12700">
              <a:miter lim="400000"/>
            </a:ln>
          </p:spPr>
          <p:txBody>
            <a:bodyPr wrap="square" lIns="25400" tIns="25400" rIns="25400" bIns="25400" anchor="ctr">
              <a:spAutoFit/>
            </a:bodyPr>
            <a:lstStyle/>
            <a:p>
              <a:pP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400" dirty="0" smtClean="0"/>
                <a:t>44MP main camera</a:t>
              </a:r>
              <a:endParaRPr sz="2400" dirty="0"/>
            </a:p>
          </p:txBody>
        </p:sp>
        <p:sp>
          <p:nvSpPr>
            <p:cNvPr id="12" name="文本框 11"/>
            <p:cNvSpPr txBox="1"/>
            <p:nvPr/>
          </p:nvSpPr>
          <p:spPr>
            <a:xfrm>
              <a:off x="821802" y="3171183"/>
              <a:ext cx="3750912" cy="5539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kumimoji="0" lang="en-US" altLang="zh-CN" sz="1800" b="1" i="0" u="none" strike="noStrike" cap="none" spc="0" normalizeH="0" baseline="0" dirty="0" smtClean="0">
                  <a:ln>
                    <a:noFill/>
                  </a:ln>
                  <a:solidFill>
                    <a:srgbClr val="FFFFFF"/>
                  </a:solidFill>
                  <a:effectLst/>
                  <a:uFillTx/>
                  <a:latin typeface="微软雅黑 Light" panose="020B0502040204020203" pitchFamily="34" charset="-122"/>
                  <a:ea typeface="微软雅黑 Light" panose="020B0502040204020203" pitchFamily="34" charset="-122"/>
                  <a:sym typeface="Calibri" panose="020F0502020204030204"/>
                </a:rPr>
                <a:t>GH1 sensor</a:t>
              </a:r>
              <a:r>
                <a:rPr lang="zh-CN" altLang="en-US" b="1" dirty="0" smtClean="0">
                  <a:solidFill>
                    <a:srgbClr val="FFFFFF"/>
                  </a:solidFill>
                  <a:latin typeface="微软雅黑 Light" panose="020B0502040204020203" pitchFamily="34" charset="-122"/>
                  <a:ea typeface="微软雅黑 Light" panose="020B0502040204020203" pitchFamily="34" charset="-122"/>
                </a:rPr>
                <a:t>，</a:t>
              </a:r>
              <a:r>
                <a:rPr lang="en-US" altLang="zh-CN" b="1" dirty="0">
                  <a:solidFill>
                    <a:srgbClr val="FFFFFF"/>
                  </a:solidFill>
                  <a:latin typeface="微软雅黑 Light" panose="020B0502040204020203" pitchFamily="34" charset="-122"/>
                  <a:ea typeface="微软雅黑 Light" panose="020B0502040204020203" pitchFamily="34" charset="-122"/>
                </a:rPr>
                <a:t>The highest front pixel industry</a:t>
              </a:r>
              <a:endParaRPr kumimoji="0" lang="zh-CN" altLang="en-US" sz="1800" b="1" i="0" u="none" strike="noStrike" cap="none" spc="0" normalizeH="0" baseline="0" dirty="0">
                <a:ln>
                  <a:noFill/>
                </a:ln>
                <a:solidFill>
                  <a:srgbClr val="FFFFFF"/>
                </a:solidFill>
                <a:effectLst/>
                <a:uFillTx/>
                <a:latin typeface="微软雅黑 Light" panose="020B0502040204020203" pitchFamily="34" charset="-122"/>
                <a:ea typeface="微软雅黑 Light" panose="020B0502040204020203" pitchFamily="34" charset="-122"/>
                <a:sym typeface="Calibri" panose="020F0502020204030204"/>
              </a:endParaRPr>
            </a:p>
          </p:txBody>
        </p:sp>
      </p:gr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right)">
                                      <p:cBhvr>
                                        <p:cTn id="7" dur="500"/>
                                        <p:tgtEl>
                                          <p:spTgt spid="21"/>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wipe(right)">
                                      <p:cBhvr>
                                        <p:cTn id="11" dur="500"/>
                                        <p:tgtEl>
                                          <p:spTgt spid="17"/>
                                        </p:tgtEl>
                                      </p:cBhvr>
                                    </p:animEffect>
                                  </p:childTnLst>
                                </p:cTn>
                              </p:par>
                            </p:childTnLst>
                          </p:cTn>
                        </p:par>
                        <p:par>
                          <p:cTn id="12" fill="hold">
                            <p:stCondLst>
                              <p:cond delay="1000"/>
                            </p:stCondLst>
                            <p:childTnLst>
                              <p:par>
                                <p:cTn id="13" presetID="22" presetClass="entr" presetSubtype="2"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right)">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1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11"/>
          <p:cNvSpPr txBox="1"/>
          <p:nvPr/>
        </p:nvSpPr>
        <p:spPr>
          <a:xfrm>
            <a:off x="462324" y="259861"/>
            <a:ext cx="5720509" cy="363172"/>
          </a:xfrm>
          <a:prstGeom prst="rect">
            <a:avLst/>
          </a:prstGeom>
          <a:ln w="12700">
            <a:miter lim="400000"/>
          </a:ln>
        </p:spPr>
        <p:txBody>
          <a:bodyPr lIns="45718" tIns="45718" rIns="45718" bIns="45718">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nSpc>
                <a:spcPct val="110000"/>
              </a:lnSpc>
              <a:defRPr sz="1600" b="1" spc="127">
                <a:solidFill>
                  <a:srgbClr val="77F6F8"/>
                </a:solidFill>
                <a:latin typeface="微软雅黑" panose="020B0503020204020204" charset="-122"/>
                <a:ea typeface="微软雅黑" panose="020B0503020204020204" charset="-122"/>
                <a:cs typeface="微软雅黑" panose="020B0503020204020204" charset="-122"/>
              </a:defRPr>
            </a:lvl1pPr>
          </a:lstStyle>
          <a:p>
            <a:r>
              <a:rPr lang="en-US" altLang="zh-CN" dirty="0" err="1" smtClean="0">
                <a:solidFill>
                  <a:srgbClr val="75F7FC"/>
                </a:solidFill>
              </a:rPr>
              <a:t>Bright</a:t>
            </a:r>
            <a:r>
              <a:rPr lang="en-US" altLang="zh-CN" dirty="0" err="1" smtClean="0">
                <a:solidFill>
                  <a:srgbClr val="A7A7A7"/>
                </a:solidFill>
              </a:rPr>
              <a:t>·Night</a:t>
            </a:r>
            <a:r>
              <a:rPr lang="en-US" altLang="zh-CN" dirty="0" smtClean="0">
                <a:solidFill>
                  <a:srgbClr val="A7A7A7"/>
                </a:solidFill>
              </a:rPr>
              <a:t> mode in front camera</a:t>
            </a:r>
            <a:endParaRPr dirty="0">
              <a:solidFill>
                <a:srgbClr val="A7A7A7"/>
              </a:solidFill>
            </a:endParaRPr>
          </a:p>
        </p:txBody>
      </p:sp>
      <p:sp>
        <p:nvSpPr>
          <p:cNvPr id="12" name="矩形 11"/>
          <p:cNvSpPr txBox="1"/>
          <p:nvPr/>
        </p:nvSpPr>
        <p:spPr>
          <a:xfrm>
            <a:off x="462323" y="1598005"/>
            <a:ext cx="5982019" cy="498594"/>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100"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44MP Ultra Night </a:t>
            </a:r>
            <a:r>
              <a:rPr lang="en-US" altLang="zh-CN" sz="2400" b="1" spc="-100" dirty="0" err="1"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Selfie</a:t>
            </a:r>
            <a:r>
              <a:rPr lang="en-US" altLang="zh-CN" sz="2400" b="1" spc="-100"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 Camera</a:t>
            </a:r>
            <a:endParaRPr sz="2400" b="1" spc="-100" dirty="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nvGrpSpPr>
          <p:cNvPr id="14" name="成组"/>
          <p:cNvGrpSpPr/>
          <p:nvPr/>
        </p:nvGrpSpPr>
        <p:grpSpPr>
          <a:xfrm>
            <a:off x="473915" y="2311523"/>
            <a:ext cx="4561621" cy="1914158"/>
            <a:chOff x="-82210" y="-333422"/>
            <a:chExt cx="4561619" cy="1914157"/>
          </a:xfrm>
        </p:grpSpPr>
        <p:sp>
          <p:nvSpPr>
            <p:cNvPr id="15" name="线条"/>
            <p:cNvSpPr/>
            <p:nvPr/>
          </p:nvSpPr>
          <p:spPr>
            <a:xfrm>
              <a:off x="-27540" y="-333422"/>
              <a:ext cx="4221815" cy="0"/>
            </a:xfrm>
            <a:prstGeom prst="line">
              <a:avLst/>
            </a:prstGeom>
            <a:noFill/>
            <a:ln w="6350" cap="flat">
              <a:solidFill>
                <a:srgbClr val="FFFFFF"/>
              </a:solidFill>
              <a:prstDash val="solid"/>
              <a:miter lim="800000"/>
            </a:ln>
            <a:effectLst/>
          </p:spPr>
          <p:txBody>
            <a:bodyPr wrap="square" lIns="0" tIns="0" rIns="0" bIns="0" numCol="1" anchor="t">
              <a:noAutofit/>
            </a:bodyPr>
            <a:lstStyle/>
            <a:p/>
          </p:txBody>
        </p:sp>
        <p:grpSp>
          <p:nvGrpSpPr>
            <p:cNvPr id="16" name="成组"/>
            <p:cNvGrpSpPr/>
            <p:nvPr/>
          </p:nvGrpSpPr>
          <p:grpSpPr>
            <a:xfrm>
              <a:off x="-82210" y="238900"/>
              <a:ext cx="4561619" cy="1341835"/>
              <a:chOff x="-82209" y="-40084"/>
              <a:chExt cx="4561617" cy="1341834"/>
            </a:xfrm>
          </p:grpSpPr>
          <p:sp>
            <p:nvSpPr>
              <p:cNvPr id="17" name="圆角矩形"/>
              <p:cNvSpPr/>
              <p:nvPr/>
            </p:nvSpPr>
            <p:spPr>
              <a:xfrm>
                <a:off x="-82209" y="-40084"/>
                <a:ext cx="1787387" cy="414977"/>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18" name="普通手机：采用多帧降噪，夜拍需要4-5秒…"/>
              <p:cNvSpPr/>
              <p:nvPr/>
            </p:nvSpPr>
            <p:spPr>
              <a:xfrm>
                <a:off x="19858" y="585262"/>
                <a:ext cx="4459550" cy="236603"/>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p:spPr>
            <p:txBody>
              <a:bodyPr wrap="square" lIns="0" tIns="0" rIns="0" bIns="0" numCol="1" anchor="t">
                <a:spAutoFit/>
              </a:bodyPr>
              <a:lstStyle/>
              <a:p>
                <a:pPr>
                  <a:lnSpc>
                    <a:spcPct val="120000"/>
                  </a:lnSpc>
                  <a:defRPr sz="1400" spc="139">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sz="1400" spc="139"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0" name="AI降噪，夜拍快至2秒"/>
              <p:cNvSpPr/>
              <p:nvPr/>
            </p:nvSpPr>
            <p:spPr>
              <a:xfrm>
                <a:off x="1456078" y="31750"/>
                <a:ext cx="1270001" cy="1270000"/>
              </a:xfrm>
              <a:prstGeom prst="line">
                <a:avLst/>
              </a:prstGeom>
              <a:noFill/>
              <a:ln w="12700" cap="flat">
                <a:noFill/>
                <a:miter lim="400000"/>
              </a:ln>
              <a:effectLst/>
            </p:spPr>
            <p:txBody>
              <a:bodyPr wrap="none" lIns="0" tIns="0" rIns="0" bIns="0" numCol="1" anchor="t">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endPar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sp>
        <p:nvSpPr>
          <p:cNvPr id="23" name="矩形 22"/>
          <p:cNvSpPr/>
          <p:nvPr/>
        </p:nvSpPr>
        <p:spPr>
          <a:xfrm>
            <a:off x="2229656" y="2886236"/>
            <a:ext cx="1845955" cy="461665"/>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b="1" spc="199"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NPU/44MP</a:t>
            </a:r>
            <a:endParaRPr lang="en-US" altLang="zh-CN"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4" name="圆角矩形"/>
          <p:cNvSpPr/>
          <p:nvPr/>
        </p:nvSpPr>
        <p:spPr>
          <a:xfrm>
            <a:off x="303836" y="1024548"/>
            <a:ext cx="5680438" cy="5477851"/>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2" name="文本框 1"/>
          <p:cNvSpPr txBox="1"/>
          <p:nvPr/>
        </p:nvSpPr>
        <p:spPr>
          <a:xfrm>
            <a:off x="449592" y="3009346"/>
            <a:ext cx="1800600" cy="21544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1400" b="1" spc="-100" dirty="0" smtClean="0">
                <a:latin typeface="微软雅黑" panose="020B0503020204020204" charset="-122"/>
                <a:ea typeface="微软雅黑" panose="020B0503020204020204" charset="-122"/>
              </a:rPr>
              <a:t>Clear night </a:t>
            </a:r>
            <a:r>
              <a:rPr lang="en-US" altLang="zh-CN" sz="1400" b="1" spc="-100" dirty="0" err="1" smtClean="0">
                <a:latin typeface="微软雅黑" panose="020B0503020204020204" charset="-122"/>
                <a:ea typeface="微软雅黑" panose="020B0503020204020204" charset="-122"/>
              </a:rPr>
              <a:t>selfie</a:t>
            </a:r>
            <a:endParaRPr lang="zh-CN" altLang="en-US" sz="1400" b="1" spc="-100" dirty="0">
              <a:latin typeface="微软雅黑" panose="020B0503020204020204" charset="-122"/>
              <a:ea typeface="微软雅黑" panose="020B0503020204020204" charset="-122"/>
            </a:endParaRPr>
          </a:p>
        </p:txBody>
      </p:sp>
      <p:sp>
        <p:nvSpPr>
          <p:cNvPr id="3" name="文本框 2"/>
          <p:cNvSpPr txBox="1"/>
          <p:nvPr/>
        </p:nvSpPr>
        <p:spPr>
          <a:xfrm>
            <a:off x="528585" y="3389179"/>
            <a:ext cx="4878466" cy="98488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sz="1600" b="1" spc="100" dirty="0">
                <a:solidFill>
                  <a:srgbClr val="FFFFFF"/>
                </a:solidFill>
                <a:latin typeface="微软雅黑 Light" panose="020B0502040204020203" pitchFamily="34" charset="-122"/>
                <a:ea typeface="微软雅黑 Light" panose="020B0502040204020203" pitchFamily="34" charset="-122"/>
              </a:rPr>
              <a:t>MTK </a:t>
            </a:r>
            <a:r>
              <a:rPr lang="en-US" altLang="zh-CN" sz="1600" b="1" spc="100" dirty="0" smtClean="0">
                <a:solidFill>
                  <a:srgbClr val="FFFFFF"/>
                </a:solidFill>
                <a:latin typeface="微软雅黑 Light" panose="020B0502040204020203" pitchFamily="34" charset="-122"/>
                <a:ea typeface="微软雅黑 Light" panose="020B0502040204020203" pitchFamily="34" charset="-122"/>
              </a:rPr>
              <a:t>P90 </a:t>
            </a:r>
            <a:r>
              <a:rPr lang="en-US" altLang="zh-CN" sz="1600" b="1" spc="100" dirty="0">
                <a:solidFill>
                  <a:srgbClr val="FFFFFF"/>
                </a:solidFill>
                <a:latin typeface="微软雅黑 Light" panose="020B0502040204020203" pitchFamily="34" charset="-122"/>
                <a:ea typeface="微软雅黑 Light" panose="020B0502040204020203" pitchFamily="34" charset="-122"/>
              </a:rPr>
              <a:t>has an independent NPU unit and powerful AI </a:t>
            </a:r>
            <a:r>
              <a:rPr lang="en-US" altLang="zh-CN" sz="1600" b="1" spc="100" dirty="0" smtClean="0">
                <a:solidFill>
                  <a:srgbClr val="FFFFFF"/>
                </a:solidFill>
                <a:latin typeface="微软雅黑 Light" panose="020B0502040204020203" pitchFamily="34" charset="-122"/>
                <a:ea typeface="微软雅黑 Light" panose="020B0502040204020203" pitchFamily="34" charset="-122"/>
              </a:rPr>
              <a:t>capabilities </a:t>
            </a:r>
            <a:r>
              <a:rPr lang="en-US" altLang="zh-CN" sz="1600" b="1" spc="100" dirty="0">
                <a:solidFill>
                  <a:srgbClr val="FFFFFF"/>
                </a:solidFill>
                <a:latin typeface="微软雅黑 Light" panose="020B0502040204020203" pitchFamily="34" charset="-122"/>
                <a:ea typeface="微软雅黑 Light" panose="020B0502040204020203" pitchFamily="34" charset="-122"/>
              </a:rPr>
              <a:t>for multi-frame </a:t>
            </a:r>
            <a:r>
              <a:rPr lang="en-US" altLang="zh-CN" sz="1600" b="1" spc="100" dirty="0" smtClean="0">
                <a:solidFill>
                  <a:srgbClr val="FFFFFF"/>
                </a:solidFill>
                <a:latin typeface="微软雅黑 Light" panose="020B0502040204020203" pitchFamily="34" charset="-122"/>
                <a:ea typeface="微软雅黑 Light" panose="020B0502040204020203" pitchFamily="34" charset="-122"/>
              </a:rPr>
              <a:t>composition. The camera can output 44MP clear </a:t>
            </a:r>
            <a:r>
              <a:rPr lang="en-US" altLang="zh-CN" sz="1600" b="1" spc="100" dirty="0">
                <a:solidFill>
                  <a:srgbClr val="FFFFFF"/>
                </a:solidFill>
                <a:latin typeface="微软雅黑 Light" panose="020B0502040204020203" pitchFamily="34" charset="-122"/>
                <a:ea typeface="微软雅黑 Light" panose="020B0502040204020203" pitchFamily="34" charset="-122"/>
              </a:rPr>
              <a:t>selfies </a:t>
            </a:r>
            <a:r>
              <a:rPr lang="en-US" altLang="zh-CN" sz="1600" b="1" spc="100" dirty="0" smtClean="0">
                <a:solidFill>
                  <a:srgbClr val="FFFFFF"/>
                </a:solidFill>
                <a:latin typeface="微软雅黑 Light" panose="020B0502040204020203" pitchFamily="34" charset="-122"/>
                <a:ea typeface="微软雅黑 Light" panose="020B0502040204020203" pitchFamily="34" charset="-122"/>
              </a:rPr>
              <a:t>at night.</a:t>
            </a:r>
            <a:endParaRPr lang="zh-CN" altLang="en-US" sz="1600" b="1" spc="100" dirty="0">
              <a:solidFill>
                <a:srgbClr val="FFFFFF"/>
              </a:solidFill>
              <a:latin typeface="微软雅黑 Light" panose="020B0502040204020203" pitchFamily="34" charset="-122"/>
              <a:ea typeface="微软雅黑 Light" panose="020B0502040204020203" pitchFamily="34" charset="-122"/>
            </a:endParaRPr>
          </a:p>
        </p:txBody>
      </p:sp>
      <p:sp>
        <p:nvSpPr>
          <p:cNvPr id="31" name="圆角矩形"/>
          <p:cNvSpPr/>
          <p:nvPr/>
        </p:nvSpPr>
        <p:spPr>
          <a:xfrm>
            <a:off x="469350" y="4716823"/>
            <a:ext cx="1784244" cy="420649"/>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34" name="矩形 33"/>
          <p:cNvSpPr/>
          <p:nvPr/>
        </p:nvSpPr>
        <p:spPr>
          <a:xfrm>
            <a:off x="2263950" y="4724752"/>
            <a:ext cx="3211135" cy="430374"/>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Face protection algorithm</a:t>
            </a:r>
            <a:endParaRPr lang="en-US" altLang="zh-CN" sz="2000"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36" name="文本框 35"/>
          <p:cNvSpPr txBox="1"/>
          <p:nvPr/>
        </p:nvSpPr>
        <p:spPr>
          <a:xfrm>
            <a:off x="433049" y="4829175"/>
            <a:ext cx="1938676" cy="21544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b="1" spc="-100">
                <a:solidFill>
                  <a:schemeClr val="bg1"/>
                </a:solidFill>
                <a:latin typeface="微软雅黑" panose="020B0503020204020204" charset="-122"/>
                <a:ea typeface="微软雅黑" panose="020B0503020204020204" charset="-122"/>
              </a:defRPr>
            </a:lvl1pPr>
          </a:lstStyle>
          <a:p>
            <a:r>
              <a:rPr lang="en-US" altLang="zh-CN" dirty="0" smtClean="0">
                <a:solidFill>
                  <a:srgbClr val="000000"/>
                </a:solidFill>
              </a:rPr>
              <a:t>Portrait night </a:t>
            </a:r>
            <a:r>
              <a:rPr lang="en-US" altLang="zh-CN" dirty="0" err="1">
                <a:solidFill>
                  <a:srgbClr val="000000"/>
                </a:solidFill>
              </a:rPr>
              <a:t>selfie</a:t>
            </a:r>
            <a:endParaRPr lang="zh-CN" altLang="en-US" dirty="0">
              <a:solidFill>
                <a:srgbClr val="000000"/>
              </a:solidFill>
            </a:endParaRPr>
          </a:p>
        </p:txBody>
      </p:sp>
      <p:sp>
        <p:nvSpPr>
          <p:cNvPr id="38" name="文本框 37"/>
          <p:cNvSpPr txBox="1"/>
          <p:nvPr/>
        </p:nvSpPr>
        <p:spPr>
          <a:xfrm>
            <a:off x="528585" y="5389598"/>
            <a:ext cx="5351907" cy="83099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b="1" dirty="0" smtClean="0">
                <a:solidFill>
                  <a:srgbClr val="FFFFFF"/>
                </a:solidFill>
                <a:latin typeface="微软雅黑 Light" panose="020B0502040204020203" pitchFamily="34" charset="-122"/>
                <a:ea typeface="微软雅黑 Light" panose="020B0502040204020203" pitchFamily="34" charset="-122"/>
              </a:rPr>
              <a:t> Through </a:t>
            </a:r>
            <a:r>
              <a:rPr lang="en-US" altLang="zh-CN" b="1" dirty="0">
                <a:solidFill>
                  <a:srgbClr val="FFFFFF"/>
                </a:solidFill>
                <a:latin typeface="微软雅黑 Light" panose="020B0502040204020203" pitchFamily="34" charset="-122"/>
                <a:ea typeface="微软雅黑 Light" panose="020B0502040204020203" pitchFamily="34" charset="-122"/>
              </a:rPr>
              <a:t>facial recognition, and picks key characteristics for </a:t>
            </a:r>
            <a:r>
              <a:rPr lang="en-US" altLang="zh-CN" b="1" dirty="0" err="1" smtClean="0">
                <a:solidFill>
                  <a:srgbClr val="FFFFFF"/>
                </a:solidFill>
                <a:latin typeface="微软雅黑 Light" panose="020B0502040204020203" pitchFamily="34" charset="-122"/>
                <a:ea typeface="微软雅黑 Light" panose="020B0502040204020203" pitchFamily="34" charset="-122"/>
              </a:rPr>
              <a:t>comparison,making</a:t>
            </a:r>
            <a:r>
              <a:rPr lang="en-US" altLang="zh-CN" b="1" dirty="0" smtClean="0">
                <a:solidFill>
                  <a:srgbClr val="FFFFFF"/>
                </a:solidFill>
                <a:latin typeface="微软雅黑 Light" panose="020B0502040204020203" pitchFamily="34" charset="-122"/>
                <a:ea typeface="微软雅黑 Light" panose="020B0502040204020203" pitchFamily="34" charset="-122"/>
              </a:rPr>
              <a:t> night </a:t>
            </a:r>
            <a:r>
              <a:rPr lang="en-US" altLang="zh-CN" b="1" dirty="0" err="1" smtClean="0">
                <a:solidFill>
                  <a:srgbClr val="FFFFFF"/>
                </a:solidFill>
                <a:latin typeface="微软雅黑 Light" panose="020B0502040204020203" pitchFamily="34" charset="-122"/>
                <a:ea typeface="微软雅黑 Light" panose="020B0502040204020203" pitchFamily="34" charset="-122"/>
              </a:rPr>
              <a:t>selfie</a:t>
            </a:r>
            <a:r>
              <a:rPr lang="en-US" altLang="zh-CN" b="1" dirty="0" smtClean="0">
                <a:solidFill>
                  <a:srgbClr val="FFFFFF"/>
                </a:solidFill>
                <a:latin typeface="微软雅黑 Light" panose="020B0502040204020203" pitchFamily="34" charset="-122"/>
                <a:ea typeface="微软雅黑 Light" panose="020B0502040204020203" pitchFamily="34" charset="-122"/>
              </a:rPr>
              <a:t> more natural.</a:t>
            </a:r>
            <a:endParaRPr lang="zh-CN" altLang="en-US" b="1" dirty="0">
              <a:solidFill>
                <a:srgbClr val="FFFFFF"/>
              </a:solidFill>
              <a:latin typeface="微软雅黑 Light" panose="020B0502040204020203" pitchFamily="34" charset="-122"/>
              <a:ea typeface="微软雅黑 Light" panose="020B0502040204020203" pitchFamily="34" charset="-122"/>
            </a:endParaRPr>
          </a:p>
        </p:txBody>
      </p:sp>
      <p:pic>
        <p:nvPicPr>
          <p:cNvPr id="39" name="图片 38"/>
          <p:cNvPicPr>
            <a:picLocks noChangeAspect="1"/>
          </p:cNvPicPr>
          <p:nvPr/>
        </p:nvPicPr>
        <p:blipFill>
          <a:blip r:embed="rId1"/>
          <a:stretch>
            <a:fillRect/>
          </a:stretch>
        </p:blipFill>
        <p:spPr>
          <a:xfrm>
            <a:off x="6218799" y="1611800"/>
            <a:ext cx="2907940" cy="3877253"/>
          </a:xfrm>
          <a:prstGeom prst="rect">
            <a:avLst/>
          </a:prstGeom>
        </p:spPr>
      </p:pic>
      <p:pic>
        <p:nvPicPr>
          <p:cNvPr id="40" name="图片 39"/>
          <p:cNvPicPr>
            <a:picLocks noChangeAspect="1"/>
          </p:cNvPicPr>
          <p:nvPr/>
        </p:nvPicPr>
        <p:blipFill>
          <a:blip r:embed="rId2"/>
          <a:stretch>
            <a:fillRect/>
          </a:stretch>
        </p:blipFill>
        <p:spPr>
          <a:xfrm>
            <a:off x="9141253" y="1614988"/>
            <a:ext cx="2919859" cy="3893146"/>
          </a:xfrm>
          <a:prstGeom prst="rect">
            <a:avLst/>
          </a:prstGeom>
        </p:spPr>
      </p:pic>
      <p:sp>
        <p:nvSpPr>
          <p:cNvPr id="4" name="文本框 3"/>
          <p:cNvSpPr txBox="1"/>
          <p:nvPr/>
        </p:nvSpPr>
        <p:spPr>
          <a:xfrm>
            <a:off x="7113969" y="5917662"/>
            <a:ext cx="1117600" cy="2769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dirty="0" smtClean="0">
                <a:solidFill>
                  <a:srgbClr val="FFFFFF"/>
                </a:solidFill>
                <a:latin typeface="微软雅黑" panose="020B0503020204020204" charset="-122"/>
                <a:ea typeface="微软雅黑" panose="020B0503020204020204" charset="-122"/>
              </a:rPr>
              <a:t>Normal</a:t>
            </a:r>
            <a:endParaRPr lang="zh-CN" altLang="en-US" dirty="0">
              <a:solidFill>
                <a:srgbClr val="FFFFFF"/>
              </a:solidFill>
              <a:latin typeface="微软雅黑" panose="020B0503020204020204" charset="-122"/>
              <a:ea typeface="微软雅黑" panose="020B0503020204020204" charset="-122"/>
            </a:endParaRPr>
          </a:p>
        </p:txBody>
      </p:sp>
      <p:sp>
        <p:nvSpPr>
          <p:cNvPr id="41" name="文本框 40"/>
          <p:cNvSpPr txBox="1"/>
          <p:nvPr/>
        </p:nvSpPr>
        <p:spPr>
          <a:xfrm>
            <a:off x="9823916" y="5917661"/>
            <a:ext cx="1554532" cy="2769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dirty="0" smtClean="0">
                <a:solidFill>
                  <a:srgbClr val="FFFFFF"/>
                </a:solidFill>
                <a:latin typeface="微软雅黑" panose="020B0503020204020204" charset="-122"/>
                <a:ea typeface="微软雅黑" panose="020B0503020204020204" charset="-122"/>
              </a:rPr>
              <a:t>Night Mode</a:t>
            </a:r>
            <a:endParaRPr lang="zh-CN" altLang="en-US" dirty="0">
              <a:solidFill>
                <a:srgbClr val="FFFFFF"/>
              </a:solidFill>
              <a:latin typeface="微软雅黑" panose="020B0503020204020204" charset="-122"/>
              <a:ea typeface="微软雅黑" panose="020B0503020204020204" charset="-122"/>
            </a:endParaRPr>
          </a:p>
        </p:txBody>
      </p:sp>
    </p:spTree>
  </p:cSld>
  <p:clrMapOvr>
    <a:masterClrMapping/>
  </p:clrMapOvr>
  <p:transition spd="med"/>
  <p:timing>
    <p:tnLst>
      <p:par>
        <p:cTn id="1" dur="indefinite" restart="never" fill="hold"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圆角矩形"/>
          <p:cNvSpPr/>
          <p:nvPr/>
        </p:nvSpPr>
        <p:spPr>
          <a:xfrm>
            <a:off x="447817" y="4392265"/>
            <a:ext cx="1772882" cy="453825"/>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35" name="矩形 11"/>
          <p:cNvSpPr txBox="1"/>
          <p:nvPr/>
        </p:nvSpPr>
        <p:spPr>
          <a:xfrm>
            <a:off x="462324" y="259861"/>
            <a:ext cx="5720509" cy="363172"/>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1600" b="1" spc="127" dirty="0" smtClean="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rPr>
              <a:t>Portrait</a:t>
            </a:r>
            <a:r>
              <a:rPr sz="1600" b="1" spc="127" dirty="0"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sz="1600" b="1" spc="127" dirty="0"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Video </a:t>
            </a:r>
            <a:r>
              <a:rPr lang="en-US" sz="1600" b="1" spc="127" dirty="0" err="1"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bokeh</a:t>
            </a:r>
            <a:r>
              <a:rPr lang="en-US" sz="1600" b="1" spc="127" dirty="0"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 in front cameras</a:t>
            </a:r>
            <a:endParaRPr sz="1600" b="1" spc="127" dirty="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2" name="矩形 11"/>
          <p:cNvSpPr txBox="1"/>
          <p:nvPr/>
        </p:nvSpPr>
        <p:spPr>
          <a:xfrm>
            <a:off x="462324" y="1685046"/>
            <a:ext cx="5521950" cy="566305"/>
          </a:xfrm>
          <a:prstGeom prst="rect">
            <a:avLst/>
          </a:prstGeom>
          <a:ln w="12700">
            <a:miter lim="400000"/>
          </a:ln>
        </p:spPr>
        <p:txBody>
          <a:bodyPr wrap="square" lIns="45718" tIns="45718" rIns="45718" bIns="45718">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nSpc>
                <a:spcPct val="110000"/>
              </a:lnSpc>
              <a:defRPr sz="2800" b="1" spc="-100">
                <a:solidFill>
                  <a:srgbClr val="7BF5F5"/>
                </a:solidFill>
                <a:latin typeface="微软雅黑" panose="020B0503020204020204" charset="-122"/>
                <a:ea typeface="微软雅黑" panose="020B0503020204020204" charset="-122"/>
                <a:cs typeface="微软雅黑" panose="020B0503020204020204" charset="-122"/>
              </a:defRPr>
            </a:lvl1pPr>
          </a:lstStyle>
          <a:p>
            <a:r>
              <a:rPr lang="en-US" altLang="zh-CN" dirty="0"/>
              <a:t>Video </a:t>
            </a:r>
            <a:r>
              <a:rPr lang="en-US" altLang="zh-CN" dirty="0" err="1"/>
              <a:t>bokeh</a:t>
            </a:r>
            <a:r>
              <a:rPr lang="en-US" altLang="zh-CN" dirty="0"/>
              <a:t> in </a:t>
            </a:r>
            <a:r>
              <a:rPr lang="en-US" altLang="zh-CN" dirty="0" err="1" smtClean="0"/>
              <a:t>Selfie</a:t>
            </a:r>
            <a:r>
              <a:rPr lang="en-US" altLang="zh-CN" dirty="0" smtClean="0"/>
              <a:t> Camera</a:t>
            </a:r>
            <a:endParaRPr dirty="0"/>
          </a:p>
        </p:txBody>
      </p:sp>
      <p:grpSp>
        <p:nvGrpSpPr>
          <p:cNvPr id="14" name="成组"/>
          <p:cNvGrpSpPr/>
          <p:nvPr/>
        </p:nvGrpSpPr>
        <p:grpSpPr>
          <a:xfrm>
            <a:off x="447817" y="2382777"/>
            <a:ext cx="4561621" cy="2156525"/>
            <a:chOff x="-82210" y="-575789"/>
            <a:chExt cx="4561619" cy="2156524"/>
          </a:xfrm>
        </p:grpSpPr>
        <p:sp>
          <p:nvSpPr>
            <p:cNvPr id="15" name="线条"/>
            <p:cNvSpPr/>
            <p:nvPr/>
          </p:nvSpPr>
          <p:spPr>
            <a:xfrm>
              <a:off x="-5323" y="-575789"/>
              <a:ext cx="4221815" cy="0"/>
            </a:xfrm>
            <a:prstGeom prst="line">
              <a:avLst/>
            </a:prstGeom>
            <a:noFill/>
            <a:ln w="6350" cap="flat">
              <a:solidFill>
                <a:srgbClr val="FFFFFF"/>
              </a:solidFill>
              <a:prstDash val="solid"/>
              <a:miter lim="800000"/>
            </a:ln>
            <a:effectLst/>
          </p:spPr>
          <p:txBody>
            <a:bodyPr wrap="square" lIns="0" tIns="0" rIns="0" bIns="0" numCol="1" anchor="t">
              <a:noAutofit/>
            </a:bodyPr>
            <a:lstStyle/>
            <a:p/>
          </p:txBody>
        </p:sp>
        <p:grpSp>
          <p:nvGrpSpPr>
            <p:cNvPr id="16" name="成组"/>
            <p:cNvGrpSpPr/>
            <p:nvPr/>
          </p:nvGrpSpPr>
          <p:grpSpPr>
            <a:xfrm>
              <a:off x="-82210" y="-280292"/>
              <a:ext cx="4561619" cy="1861027"/>
              <a:chOff x="-82209" y="-559276"/>
              <a:chExt cx="4561617" cy="1861026"/>
            </a:xfrm>
          </p:grpSpPr>
          <p:sp>
            <p:nvSpPr>
              <p:cNvPr id="17" name="圆角矩形"/>
              <p:cNvSpPr/>
              <p:nvPr/>
            </p:nvSpPr>
            <p:spPr>
              <a:xfrm>
                <a:off x="-82209" y="-559276"/>
                <a:ext cx="1787387" cy="414977"/>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18" name="普通手机：采用多帧降噪，夜拍需要4-5秒…"/>
              <p:cNvSpPr/>
              <p:nvPr/>
            </p:nvSpPr>
            <p:spPr>
              <a:xfrm>
                <a:off x="19858" y="585262"/>
                <a:ext cx="4459550" cy="236603"/>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p:spPr>
            <p:txBody>
              <a:bodyPr wrap="square" lIns="0" tIns="0" rIns="0" bIns="0" numCol="1" anchor="t">
                <a:spAutoFit/>
              </a:bodyPr>
              <a:lstStyle/>
              <a:p>
                <a:pPr>
                  <a:lnSpc>
                    <a:spcPct val="120000"/>
                  </a:lnSpc>
                  <a:defRPr sz="1400" spc="139">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sz="1400" spc="139"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0" name="AI降噪，夜拍快至2秒"/>
              <p:cNvSpPr/>
              <p:nvPr/>
            </p:nvSpPr>
            <p:spPr>
              <a:xfrm>
                <a:off x="1456078" y="31750"/>
                <a:ext cx="1270001" cy="1270000"/>
              </a:xfrm>
              <a:prstGeom prst="line">
                <a:avLst/>
              </a:prstGeom>
              <a:noFill/>
              <a:ln w="12700" cap="flat">
                <a:noFill/>
                <a:miter lim="400000"/>
              </a:ln>
              <a:effectLst/>
            </p:spPr>
            <p:txBody>
              <a:bodyPr wrap="none" lIns="0" tIns="0" rIns="0" bIns="0" numCol="1" anchor="t">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endPar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sp>
        <p:nvSpPr>
          <p:cNvPr id="23" name="矩形 22"/>
          <p:cNvSpPr/>
          <p:nvPr/>
        </p:nvSpPr>
        <p:spPr>
          <a:xfrm>
            <a:off x="2247349" y="2640241"/>
            <a:ext cx="3706720" cy="461665"/>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Movie-level </a:t>
            </a:r>
            <a:r>
              <a:rPr lang="en-US" altLang="zh-CN" sz="2000" b="1" spc="199"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blur </a:t>
            </a:r>
            <a:r>
              <a:rPr lang="en-US" altLang="zh-CN"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effect</a:t>
            </a:r>
            <a:endParaRPr lang="en-US" altLang="zh-CN"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4" name="圆角矩形"/>
          <p:cNvSpPr/>
          <p:nvPr/>
        </p:nvSpPr>
        <p:spPr>
          <a:xfrm>
            <a:off x="303836" y="1024548"/>
            <a:ext cx="5680438" cy="5477851"/>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2" name="文本框 1"/>
          <p:cNvSpPr txBox="1"/>
          <p:nvPr/>
        </p:nvSpPr>
        <p:spPr>
          <a:xfrm>
            <a:off x="576801" y="2774005"/>
            <a:ext cx="1549454" cy="21544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b="1" spc="-100">
                <a:solidFill>
                  <a:schemeClr val="bg1"/>
                </a:solidFill>
                <a:latin typeface="微软雅黑" panose="020B0503020204020204" charset="-122"/>
                <a:ea typeface="微软雅黑" panose="020B0503020204020204" charset="-122"/>
              </a:defRPr>
            </a:lvl1pPr>
          </a:lstStyle>
          <a:p>
            <a:r>
              <a:rPr lang="en-US" altLang="zh-CN" dirty="0" smtClean="0">
                <a:solidFill>
                  <a:srgbClr val="000000"/>
                </a:solidFill>
              </a:rPr>
              <a:t>Portraits stand out</a:t>
            </a:r>
            <a:endParaRPr lang="zh-CN" altLang="en-US" dirty="0">
              <a:solidFill>
                <a:srgbClr val="000000"/>
              </a:solidFill>
            </a:endParaRPr>
          </a:p>
        </p:txBody>
      </p:sp>
      <p:sp>
        <p:nvSpPr>
          <p:cNvPr id="3" name="文本框 2"/>
          <p:cNvSpPr txBox="1"/>
          <p:nvPr/>
        </p:nvSpPr>
        <p:spPr>
          <a:xfrm>
            <a:off x="489805" y="3196244"/>
            <a:ext cx="5156252" cy="110799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a:solidFill>
                  <a:srgbClr val="FFFFFF"/>
                </a:solidFill>
                <a:latin typeface="微软雅黑 Light" panose="020B0502040204020203" pitchFamily="34" charset="-122"/>
                <a:ea typeface="微软雅黑 Light" panose="020B0502040204020203" pitchFamily="34" charset="-122"/>
              </a:rPr>
              <a:t>It can provide users with a video blurring experience comparable to SLR, highlight the main body of the character, and give users a movie-level shooting effect.</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
        <p:nvSpPr>
          <p:cNvPr id="26" name="矩形 25"/>
          <p:cNvSpPr/>
          <p:nvPr/>
        </p:nvSpPr>
        <p:spPr>
          <a:xfrm>
            <a:off x="2220699" y="4392265"/>
            <a:ext cx="2773195" cy="461665"/>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b="1" spc="199"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44MP.More clear</a:t>
            </a:r>
            <a:endParaRPr lang="en-US" altLang="zh-CN"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7" name="文本框 26"/>
          <p:cNvSpPr txBox="1"/>
          <p:nvPr/>
        </p:nvSpPr>
        <p:spPr>
          <a:xfrm>
            <a:off x="537032" y="4508690"/>
            <a:ext cx="1594451" cy="21544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b="1" spc="-100">
                <a:solidFill>
                  <a:schemeClr val="bg1"/>
                </a:solidFill>
                <a:latin typeface="微软雅黑" panose="020B0503020204020204" charset="-122"/>
                <a:ea typeface="微软雅黑" panose="020B0503020204020204" charset="-122"/>
              </a:defRPr>
            </a:lvl1pPr>
          </a:lstStyle>
          <a:p>
            <a:r>
              <a:rPr lang="en-US" altLang="zh-CN" dirty="0">
                <a:solidFill>
                  <a:srgbClr val="000000"/>
                </a:solidFill>
              </a:rPr>
              <a:t>Higher pixel</a:t>
            </a:r>
            <a:endParaRPr lang="zh-CN" altLang="en-US" dirty="0">
              <a:solidFill>
                <a:srgbClr val="000000"/>
              </a:solidFill>
            </a:endParaRPr>
          </a:p>
        </p:txBody>
      </p:sp>
      <p:sp>
        <p:nvSpPr>
          <p:cNvPr id="37" name="文本框 36"/>
          <p:cNvSpPr txBox="1"/>
          <p:nvPr/>
        </p:nvSpPr>
        <p:spPr>
          <a:xfrm>
            <a:off x="495690" y="4997297"/>
            <a:ext cx="4878466" cy="5539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smtClean="0">
                <a:solidFill>
                  <a:srgbClr val="FFFFFF"/>
                </a:solidFill>
                <a:latin typeface="微软雅黑 Light" panose="020B0502040204020203" pitchFamily="34" charset="-122"/>
                <a:ea typeface="微软雅黑 Light" panose="020B0502040204020203" pitchFamily="34" charset="-122"/>
              </a:rPr>
              <a:t>The primary camera has 44MP,the highest Pixel level </a:t>
            </a:r>
            <a:r>
              <a:rPr lang="en-US" altLang="zh-CN" dirty="0" err="1" smtClean="0">
                <a:solidFill>
                  <a:srgbClr val="FFFFFF"/>
                </a:solidFill>
                <a:latin typeface="微软雅黑 Light" panose="020B0502040204020203" pitchFamily="34" charset="-122"/>
                <a:ea typeface="微软雅黑 Light" panose="020B0502040204020203" pitchFamily="34" charset="-122"/>
              </a:rPr>
              <a:t>industry.making</a:t>
            </a:r>
            <a:r>
              <a:rPr lang="en-US" altLang="zh-CN" dirty="0" smtClean="0">
                <a:solidFill>
                  <a:srgbClr val="FFFFFF"/>
                </a:solidFill>
                <a:latin typeface="微软雅黑 Light" panose="020B0502040204020203" pitchFamily="34" charset="-122"/>
                <a:ea typeface="微软雅黑 Light" panose="020B0502040204020203" pitchFamily="34" charset="-122"/>
              </a:rPr>
              <a:t> video clearer.</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
        <p:nvSpPr>
          <p:cNvPr id="21" name="文本框 20"/>
          <p:cNvSpPr txBox="1"/>
          <p:nvPr/>
        </p:nvSpPr>
        <p:spPr>
          <a:xfrm>
            <a:off x="462324" y="5997106"/>
            <a:ext cx="4878466" cy="21544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zh-CN" altLang="en-US" sz="1400" dirty="0" smtClean="0">
                <a:solidFill>
                  <a:srgbClr val="FFFFFF"/>
                </a:solidFill>
                <a:latin typeface="微软雅黑 Light" panose="020B0502040204020203" pitchFamily="34" charset="-122"/>
                <a:ea typeface="微软雅黑 Light" panose="020B0502040204020203" pitchFamily="34" charset="-122"/>
              </a:rPr>
              <a:t>*</a:t>
            </a:r>
            <a:r>
              <a:rPr lang="en-US" altLang="zh-CN" sz="1400" dirty="0">
                <a:solidFill>
                  <a:srgbClr val="FFFFFF"/>
                </a:solidFill>
                <a:latin typeface="微软雅黑 Light" panose="020B0502040204020203" pitchFamily="34" charset="-122"/>
                <a:ea typeface="微软雅黑 Light" panose="020B0502040204020203" pitchFamily="34" charset="-122"/>
              </a:rPr>
              <a:t>video </a:t>
            </a:r>
            <a:r>
              <a:rPr lang="en-US" altLang="zh-CN" sz="1400" dirty="0" err="1">
                <a:solidFill>
                  <a:srgbClr val="FFFFFF"/>
                </a:solidFill>
                <a:latin typeface="微软雅黑 Light" panose="020B0502040204020203" pitchFamily="34" charset="-122"/>
                <a:ea typeface="微软雅黑 Light" panose="020B0502040204020203" pitchFamily="34" charset="-122"/>
              </a:rPr>
              <a:t>bokeh</a:t>
            </a:r>
            <a:r>
              <a:rPr lang="en-US" altLang="zh-CN" sz="1400" dirty="0">
                <a:solidFill>
                  <a:srgbClr val="FFFFFF"/>
                </a:solidFill>
                <a:latin typeface="微软雅黑 Light" panose="020B0502040204020203" pitchFamily="34" charset="-122"/>
                <a:ea typeface="微软雅黑 Light" panose="020B0502040204020203" pitchFamily="34" charset="-122"/>
              </a:rPr>
              <a:t> can be applied only to a single </a:t>
            </a:r>
            <a:r>
              <a:rPr lang="en-US" altLang="zh-CN" sz="1400" dirty="0" smtClean="0">
                <a:solidFill>
                  <a:srgbClr val="FFFFFF"/>
                </a:solidFill>
                <a:latin typeface="微软雅黑 Light" panose="020B0502040204020203" pitchFamily="34" charset="-122"/>
                <a:ea typeface="微软雅黑 Light" panose="020B0502040204020203" pitchFamily="34" charset="-122"/>
              </a:rPr>
              <a:t>person.</a:t>
            </a:r>
            <a:endParaRPr lang="zh-CN" altLang="en-US" sz="1400" dirty="0">
              <a:solidFill>
                <a:srgbClr val="FFFFFF"/>
              </a:solidFill>
              <a:latin typeface="微软雅黑 Light" panose="020B0502040204020203" pitchFamily="34" charset="-122"/>
              <a:ea typeface="微软雅黑 Light" panose="020B0502040204020203" pitchFamily="34" charset="-122"/>
            </a:endParaRPr>
          </a:p>
        </p:txBody>
      </p:sp>
      <p:pic>
        <p:nvPicPr>
          <p:cNvPr id="46" name="视频对比页面--背景虚化--前置 ">
            <a:hlinkClick r:id="" action="ppaction://media"/>
          </p:cNvPr>
          <p:cNvPicPr>
            <a:picLocks noChangeAspect="1"/>
          </p:cNvPicPr>
          <p:nvPr>
            <a:videoFile r:link="rId1"/>
            <p:extLst>
              <p:ext uri="{DAA4B4D4-6D71-4841-9C94-3DE7FCFB9230}">
                <p14:media xmlns:p14="http://schemas.microsoft.com/office/powerpoint/2010/main" r:embed="rId2"/>
              </p:ext>
            </p:extLst>
          </p:nvPr>
        </p:nvPicPr>
        <p:blipFill>
          <a:blip r:embed="rId3"/>
          <a:stretch>
            <a:fillRect/>
          </a:stretch>
        </p:blipFill>
        <p:spPr>
          <a:xfrm>
            <a:off x="8092718" y="609962"/>
            <a:ext cx="2704200" cy="6086790"/>
          </a:xfrm>
          <a:prstGeom prst="roundRect">
            <a:avLst>
              <a:gd name="adj" fmla="val 8878"/>
            </a:avLst>
          </a:prstGeom>
          <a:ln>
            <a:noFill/>
          </a:ln>
          <a:effectLst>
            <a:innerShdw blurRad="114300" dist="50800">
              <a:srgbClr val="000000">
                <a:alpha val="0"/>
              </a:srgbClr>
            </a:innerShdw>
          </a:effectLst>
        </p:spPr>
      </p:pic>
      <p:pic>
        <p:nvPicPr>
          <p:cNvPr id="47" name="图片 4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47726" y="-363955"/>
            <a:ext cx="5811452" cy="8034624"/>
          </a:xfrm>
          <a:prstGeom prst="rect">
            <a:avLst/>
          </a:prstGeom>
        </p:spPr>
      </p:pic>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66"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6"/>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p:cNvPicPr>
            <a:picLocks noChangeAspect="1"/>
          </p:cNvPicPr>
          <p:nvPr/>
        </p:nvPicPr>
        <p:blipFill>
          <a:blip r:embed="rId1"/>
          <a:stretch>
            <a:fillRect/>
          </a:stretch>
        </p:blipFill>
        <p:spPr>
          <a:xfrm>
            <a:off x="8785088" y="1391427"/>
            <a:ext cx="1845109" cy="2526264"/>
          </a:xfrm>
          <a:prstGeom prst="rect">
            <a:avLst/>
          </a:prstGeom>
        </p:spPr>
      </p:pic>
      <p:pic>
        <p:nvPicPr>
          <p:cNvPr id="17" name="图片 16"/>
          <p:cNvPicPr>
            <a:picLocks noChangeAspect="1"/>
          </p:cNvPicPr>
          <p:nvPr/>
        </p:nvPicPr>
        <p:blipFill>
          <a:blip r:embed="rId2"/>
          <a:stretch>
            <a:fillRect/>
          </a:stretch>
        </p:blipFill>
        <p:spPr>
          <a:xfrm>
            <a:off x="3972530" y="1438620"/>
            <a:ext cx="1495266" cy="2578926"/>
          </a:xfrm>
          <a:prstGeom prst="rect">
            <a:avLst/>
          </a:prstGeom>
        </p:spPr>
      </p:pic>
      <p:sp>
        <p:nvSpPr>
          <p:cNvPr id="338" name="文本框 1"/>
          <p:cNvSpPr txBox="1"/>
          <p:nvPr/>
        </p:nvSpPr>
        <p:spPr>
          <a:xfrm>
            <a:off x="1766066" y="4693468"/>
            <a:ext cx="1854317"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t>44MP</a:t>
            </a:r>
            <a:endParaRPr dirty="0"/>
          </a:p>
        </p:txBody>
      </p:sp>
      <p:sp>
        <p:nvSpPr>
          <p:cNvPr id="343" name="文本框 1"/>
          <p:cNvSpPr txBox="1"/>
          <p:nvPr/>
        </p:nvSpPr>
        <p:spPr>
          <a:xfrm>
            <a:off x="5840452" y="4013358"/>
            <a:ext cx="3389565"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t>V17</a:t>
            </a:r>
            <a:endParaRPr b="1" dirty="0"/>
          </a:p>
        </p:txBody>
      </p:sp>
      <p:sp>
        <p:nvSpPr>
          <p:cNvPr id="344" name="文本框 1"/>
          <p:cNvSpPr txBox="1"/>
          <p:nvPr/>
        </p:nvSpPr>
        <p:spPr>
          <a:xfrm>
            <a:off x="6349251" y="4719039"/>
            <a:ext cx="2421959"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solidFill>
                  <a:srgbClr val="FFFFFF"/>
                </a:solidFill>
              </a:rPr>
              <a:t>32MP</a:t>
            </a:r>
            <a:endParaRPr dirty="0">
              <a:solidFill>
                <a:srgbClr val="FFFFFF"/>
              </a:solidFill>
            </a:endParaRPr>
          </a:p>
        </p:txBody>
      </p:sp>
      <p:sp>
        <p:nvSpPr>
          <p:cNvPr id="345" name="文本框 1"/>
          <p:cNvSpPr txBox="1"/>
          <p:nvPr/>
        </p:nvSpPr>
        <p:spPr>
          <a:xfrm>
            <a:off x="6592164" y="5712530"/>
            <a:ext cx="1915553"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solidFill>
                  <a:srgbClr val="FFFFFF"/>
                </a:solidFill>
              </a:rPr>
              <a:t>×</a:t>
            </a:r>
            <a:endParaRPr dirty="0">
              <a:solidFill>
                <a:srgbClr val="FFFFFF"/>
              </a:solidFill>
            </a:endParaRPr>
          </a:p>
        </p:txBody>
      </p:sp>
      <p:sp>
        <p:nvSpPr>
          <p:cNvPr id="346" name="文本框 1"/>
          <p:cNvSpPr txBox="1"/>
          <p:nvPr/>
        </p:nvSpPr>
        <p:spPr>
          <a:xfrm>
            <a:off x="1563024" y="5677355"/>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zh-CN" altLang="en-US" b="1" dirty="0" smtClean="0"/>
              <a:t>√</a:t>
            </a:r>
            <a:endParaRPr b="1" dirty="0"/>
          </a:p>
        </p:txBody>
      </p:sp>
      <p:sp>
        <p:nvSpPr>
          <p:cNvPr id="350" name="文本框 1"/>
          <p:cNvSpPr txBox="1"/>
          <p:nvPr/>
        </p:nvSpPr>
        <p:spPr>
          <a:xfrm>
            <a:off x="3966244" y="3986487"/>
            <a:ext cx="2148894"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t>S1 Pro</a:t>
            </a:r>
            <a:r>
              <a:rPr b="1" dirty="0" smtClean="0"/>
              <a:t> </a:t>
            </a:r>
            <a:endParaRPr b="1" dirty="0"/>
          </a:p>
        </p:txBody>
      </p:sp>
      <p:sp>
        <p:nvSpPr>
          <p:cNvPr id="351" name="文本框 1"/>
          <p:cNvSpPr txBox="1"/>
          <p:nvPr/>
        </p:nvSpPr>
        <p:spPr>
          <a:xfrm>
            <a:off x="4082914" y="4712519"/>
            <a:ext cx="1915553"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solidFill>
                  <a:srgbClr val="FFFFFF"/>
                </a:solidFill>
              </a:rPr>
              <a:t>32MP</a:t>
            </a:r>
            <a:endParaRPr dirty="0">
              <a:solidFill>
                <a:srgbClr val="FFFFFF"/>
              </a:solidFill>
            </a:endParaRPr>
          </a:p>
        </p:txBody>
      </p:sp>
      <p:sp>
        <p:nvSpPr>
          <p:cNvPr id="352" name="文本框 1"/>
          <p:cNvSpPr txBox="1"/>
          <p:nvPr/>
        </p:nvSpPr>
        <p:spPr>
          <a:xfrm>
            <a:off x="3841863" y="5679472"/>
            <a:ext cx="2421959"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solidFill>
                  <a:srgbClr val="FFFFFF"/>
                </a:solidFill>
              </a:rPr>
              <a:t>×</a:t>
            </a:r>
            <a:endParaRPr dirty="0">
              <a:solidFill>
                <a:srgbClr val="FFFFFF"/>
              </a:solidFill>
            </a:endParaRPr>
          </a:p>
        </p:txBody>
      </p:sp>
      <p:sp>
        <p:nvSpPr>
          <p:cNvPr id="56" name="文本框 1"/>
          <p:cNvSpPr txBox="1"/>
          <p:nvPr/>
        </p:nvSpPr>
        <p:spPr>
          <a:xfrm>
            <a:off x="1569504" y="3979606"/>
            <a:ext cx="2148894"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t>Reno3</a:t>
            </a:r>
            <a:endParaRPr b="1" dirty="0"/>
          </a:p>
        </p:txBody>
      </p:sp>
      <p:sp>
        <p:nvSpPr>
          <p:cNvPr id="63" name="文本框 1"/>
          <p:cNvSpPr txBox="1"/>
          <p:nvPr/>
        </p:nvSpPr>
        <p:spPr>
          <a:xfrm>
            <a:off x="8358043" y="4019878"/>
            <a:ext cx="3389565"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t>A</a:t>
            </a:r>
            <a:r>
              <a:rPr lang="en-US" altLang="zh-CN" b="1" dirty="0" smtClean="0"/>
              <a:t>51</a:t>
            </a:r>
            <a:endParaRPr lang="en-US" b="1" dirty="0" smtClean="0"/>
          </a:p>
        </p:txBody>
      </p:sp>
      <p:sp>
        <p:nvSpPr>
          <p:cNvPr id="67" name="文本框 1"/>
          <p:cNvSpPr txBox="1"/>
          <p:nvPr/>
        </p:nvSpPr>
        <p:spPr>
          <a:xfrm>
            <a:off x="8784489" y="4712518"/>
            <a:ext cx="2421959"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solidFill>
                  <a:srgbClr val="F8F8F8"/>
                </a:solidFill>
              </a:rPr>
              <a:t>32MP</a:t>
            </a:r>
            <a:endParaRPr dirty="0">
              <a:solidFill>
                <a:srgbClr val="F8F8F8"/>
              </a:solidFill>
            </a:endParaRPr>
          </a:p>
        </p:txBody>
      </p:sp>
      <p:sp>
        <p:nvSpPr>
          <p:cNvPr id="68" name="文本框 1"/>
          <p:cNvSpPr txBox="1"/>
          <p:nvPr/>
        </p:nvSpPr>
        <p:spPr>
          <a:xfrm>
            <a:off x="8949679" y="5712530"/>
            <a:ext cx="1915553"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solidFill>
                  <a:srgbClr val="FFFFFF"/>
                </a:solidFill>
              </a:rPr>
              <a:t>×</a:t>
            </a:r>
            <a:endParaRPr b="1" dirty="0">
              <a:solidFill>
                <a:srgbClr val="FFFFFF"/>
              </a:solidFill>
            </a:endParaRPr>
          </a:p>
        </p:txBody>
      </p:sp>
      <p:sp>
        <p:nvSpPr>
          <p:cNvPr id="70" name="文本框 1"/>
          <p:cNvSpPr txBox="1"/>
          <p:nvPr/>
        </p:nvSpPr>
        <p:spPr>
          <a:xfrm>
            <a:off x="1578406" y="5169853"/>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zh-CN" altLang="en-US" b="1" dirty="0" smtClean="0"/>
              <a:t>√</a:t>
            </a:r>
            <a:endParaRPr b="1" dirty="0"/>
          </a:p>
        </p:txBody>
      </p:sp>
      <p:sp>
        <p:nvSpPr>
          <p:cNvPr id="71" name="文本框 1"/>
          <p:cNvSpPr txBox="1"/>
          <p:nvPr/>
        </p:nvSpPr>
        <p:spPr>
          <a:xfrm>
            <a:off x="3955029" y="5169853"/>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a:solidFill>
                  <a:srgbClr val="FFFFFF"/>
                </a:solidFill>
              </a:rPr>
              <a:t>×</a:t>
            </a:r>
            <a:endParaRPr b="1" dirty="0">
              <a:solidFill>
                <a:srgbClr val="FFFFFF"/>
              </a:solidFill>
            </a:endParaRPr>
          </a:p>
        </p:txBody>
      </p:sp>
      <p:sp>
        <p:nvSpPr>
          <p:cNvPr id="72" name="文本框 1"/>
          <p:cNvSpPr txBox="1"/>
          <p:nvPr/>
        </p:nvSpPr>
        <p:spPr>
          <a:xfrm>
            <a:off x="6435611" y="5169853"/>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zh-CN" altLang="en-US" b="1" dirty="0" smtClean="0"/>
              <a:t>√</a:t>
            </a:r>
            <a:endParaRPr b="1" dirty="0"/>
          </a:p>
        </p:txBody>
      </p:sp>
      <p:grpSp>
        <p:nvGrpSpPr>
          <p:cNvPr id="77" name="成组"/>
          <p:cNvGrpSpPr/>
          <p:nvPr/>
        </p:nvGrpSpPr>
        <p:grpSpPr>
          <a:xfrm>
            <a:off x="385180" y="286162"/>
            <a:ext cx="8844837" cy="1711727"/>
            <a:chOff x="-639065" y="-89213"/>
            <a:chExt cx="5560905" cy="1711726"/>
          </a:xfrm>
        </p:grpSpPr>
        <p:sp>
          <p:nvSpPr>
            <p:cNvPr id="78" name="说出以下竞品的摄像头组合"/>
            <p:cNvSpPr/>
            <p:nvPr/>
          </p:nvSpPr>
          <p:spPr>
            <a:xfrm>
              <a:off x="3651839" y="352512"/>
              <a:ext cx="1270001" cy="1270001"/>
            </a:xfrm>
            <a:prstGeom prst="line">
              <a:avLst/>
            </a:prstGeom>
            <a:noFill/>
            <a:ln w="12700" cap="flat">
              <a:noFill/>
              <a:miter lim="400000"/>
            </a:ln>
            <a:effectLst/>
          </p:spPr>
          <p:txBody>
            <a:bodyPr wrap="none" lIns="25400" tIns="25400" rIns="25400" bIns="25400" numCol="1" anchor="ctr">
              <a:spAutoFit/>
            </a:bodyPr>
            <a:lstStyle>
              <a:lvl1pPr algn="ctr">
                <a:lnSpc>
                  <a:spcPct val="110000"/>
                </a:lnSpc>
                <a:defRPr sz="3200" spc="3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endParaRPr dirty="0"/>
            </a:p>
          </p:txBody>
        </p:sp>
        <p:grpSp>
          <p:nvGrpSpPr>
            <p:cNvPr id="79" name="成组"/>
            <p:cNvGrpSpPr/>
            <p:nvPr/>
          </p:nvGrpSpPr>
          <p:grpSpPr>
            <a:xfrm>
              <a:off x="-639065" y="-89213"/>
              <a:ext cx="1718397" cy="842857"/>
              <a:chOff x="-639065" y="-89213"/>
              <a:chExt cx="1718395" cy="842856"/>
            </a:xfrm>
          </p:grpSpPr>
          <p:sp>
            <p:nvSpPr>
              <p:cNvPr id="80" name="圆角矩形 33"/>
              <p:cNvSpPr/>
              <p:nvPr/>
            </p:nvSpPr>
            <p:spPr>
              <a:xfrm>
                <a:off x="-307194" y="0"/>
                <a:ext cx="1059052" cy="705025"/>
              </a:xfrm>
              <a:prstGeom prst="roundRect">
                <a:avLst>
                  <a:gd name="adj" fmla="val 11156"/>
                </a:avLst>
              </a:prstGeom>
              <a:gradFill flip="none" rotWithShape="1">
                <a:gsLst>
                  <a:gs pos="0">
                    <a:srgbClr val="75F3EE"/>
                  </a:gs>
                  <a:gs pos="100000">
                    <a:srgbClr val="00FDFF"/>
                  </a:gs>
                </a:gsLst>
                <a:lin ang="14402855" scaled="0"/>
              </a:gradFill>
              <a:ln w="3175" cap="flat">
                <a:noFill/>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p>
            </p:txBody>
          </p:sp>
          <p:sp>
            <p:nvSpPr>
              <p:cNvPr id="81" name="现场…"/>
              <p:cNvSpPr txBox="1"/>
              <p:nvPr/>
            </p:nvSpPr>
            <p:spPr>
              <a:xfrm>
                <a:off x="-639065" y="-89213"/>
                <a:ext cx="1718395" cy="842856"/>
              </a:xfrm>
              <a:prstGeom prst="rect">
                <a:avLst/>
              </a:prstGeom>
              <a:noFill/>
              <a:ln w="12700" cap="flat">
                <a:noFill/>
                <a:miter lim="400000"/>
              </a:ln>
              <a:effectLst/>
            </p:spPr>
            <p:txBody>
              <a:bodyPr wrap="square" lIns="25400" tIns="25400" rIns="25400" bIns="25400" numCol="1" anchor="ctr">
                <a:noAutofit/>
              </a:bodyPr>
              <a:lstStyle/>
              <a:p>
                <a:pPr algn="ctr">
                  <a:defRPr spc="18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180" dirty="0">
                    <a:latin typeface="微软雅黑" panose="020B0503020204020204" charset="-122"/>
                    <a:ea typeface="微软雅黑" panose="020B0503020204020204" charset="-122"/>
                    <a:cs typeface="微软雅黑" panose="020B0503020204020204" charset="-122"/>
                  </a:rPr>
                  <a:t>Comparison</a:t>
                </a:r>
                <a:endParaRPr lang="en-US" altLang="zh-CN" sz="1600" b="1" spc="180" dirty="0">
                  <a:latin typeface="微软雅黑" panose="020B0503020204020204" charset="-122"/>
                  <a:ea typeface="微软雅黑" panose="020B0503020204020204" charset="-122"/>
                  <a:cs typeface="微软雅黑" panose="020B0503020204020204" charset="-122"/>
                </a:endParaRPr>
              </a:p>
            </p:txBody>
          </p:sp>
        </p:grpSp>
      </p:grpSp>
      <p:sp>
        <p:nvSpPr>
          <p:cNvPr id="55" name="线条"/>
          <p:cNvSpPr/>
          <p:nvPr/>
        </p:nvSpPr>
        <p:spPr>
          <a:xfrm>
            <a:off x="-1719893" y="7564382"/>
            <a:ext cx="3290756" cy="1"/>
          </a:xfrm>
          <a:prstGeom prst="line">
            <a:avLst/>
          </a:prstGeom>
          <a:ln w="12700">
            <a:solidFill>
              <a:srgbClr val="FFFFFF"/>
            </a:solidFill>
            <a:miter/>
          </a:ln>
        </p:spPr>
        <p:txBody>
          <a:bodyPr lIns="0" tIns="0" rIns="0" bIns="0"/>
          <a:lstStyle/>
          <a:p/>
        </p:txBody>
      </p:sp>
      <p:sp>
        <p:nvSpPr>
          <p:cNvPr id="51" name="流程图: 终止 50"/>
          <p:cNvSpPr/>
          <p:nvPr/>
        </p:nvSpPr>
        <p:spPr>
          <a:xfrm>
            <a:off x="2743123" y="1996578"/>
            <a:ext cx="263264" cy="77945"/>
          </a:xfrm>
          <a:prstGeom prst="flowChartTerminator">
            <a:avLst/>
          </a:prstGeom>
          <a:solidFill>
            <a:schemeClr val="bg1"/>
          </a:solidFill>
          <a:ln w="12700" cap="flat">
            <a:solidFill>
              <a:schemeClr val="bg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pic>
        <p:nvPicPr>
          <p:cNvPr id="16" name="图片 15"/>
          <p:cNvPicPr>
            <a:picLocks noChangeAspect="1"/>
          </p:cNvPicPr>
          <p:nvPr/>
        </p:nvPicPr>
        <p:blipFill>
          <a:blip r:embed="rId3"/>
          <a:stretch>
            <a:fillRect/>
          </a:stretch>
        </p:blipFill>
        <p:spPr>
          <a:xfrm>
            <a:off x="4234398" y="1445220"/>
            <a:ext cx="2310759" cy="2521865"/>
          </a:xfrm>
          <a:prstGeom prst="rect">
            <a:avLst/>
          </a:prstGeom>
        </p:spPr>
      </p:pic>
      <p:pic>
        <p:nvPicPr>
          <p:cNvPr id="18" name="图片 17"/>
          <p:cNvPicPr>
            <a:picLocks noChangeAspect="1"/>
          </p:cNvPicPr>
          <p:nvPr/>
        </p:nvPicPr>
        <p:blipFill>
          <a:blip r:embed="rId4"/>
          <a:stretch>
            <a:fillRect/>
          </a:stretch>
        </p:blipFill>
        <p:spPr>
          <a:xfrm>
            <a:off x="6286800" y="1429046"/>
            <a:ext cx="1555294" cy="2602737"/>
          </a:xfrm>
          <a:prstGeom prst="rect">
            <a:avLst/>
          </a:prstGeom>
        </p:spPr>
      </p:pic>
      <p:pic>
        <p:nvPicPr>
          <p:cNvPr id="19" name="图片 18"/>
          <p:cNvPicPr>
            <a:picLocks noChangeAspect="1"/>
          </p:cNvPicPr>
          <p:nvPr/>
        </p:nvPicPr>
        <p:blipFill>
          <a:blip r:embed="rId5"/>
          <a:stretch>
            <a:fillRect/>
          </a:stretch>
        </p:blipFill>
        <p:spPr>
          <a:xfrm>
            <a:off x="6866196" y="1391427"/>
            <a:ext cx="1918892" cy="2615412"/>
          </a:xfrm>
          <a:prstGeom prst="rect">
            <a:avLst/>
          </a:prstGeom>
        </p:spPr>
      </p:pic>
      <p:pic>
        <p:nvPicPr>
          <p:cNvPr id="20" name="图片 19"/>
          <p:cNvPicPr>
            <a:picLocks noChangeAspect="1"/>
          </p:cNvPicPr>
          <p:nvPr/>
        </p:nvPicPr>
        <p:blipFill>
          <a:blip r:embed="rId6"/>
          <a:stretch>
            <a:fillRect/>
          </a:stretch>
        </p:blipFill>
        <p:spPr>
          <a:xfrm>
            <a:off x="9559360" y="1445220"/>
            <a:ext cx="1484268" cy="2458673"/>
          </a:xfrm>
          <a:prstGeom prst="rect">
            <a:avLst/>
          </a:prstGeom>
        </p:spPr>
      </p:pic>
      <p:sp>
        <p:nvSpPr>
          <p:cNvPr id="74" name="文本框 1"/>
          <p:cNvSpPr txBox="1"/>
          <p:nvPr/>
        </p:nvSpPr>
        <p:spPr>
          <a:xfrm>
            <a:off x="8812234" y="5157035"/>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a:solidFill>
                  <a:srgbClr val="FFFFFF"/>
                </a:solidFill>
              </a:rPr>
              <a:t>×</a:t>
            </a:r>
            <a:endParaRPr b="1" dirty="0">
              <a:solidFill>
                <a:srgbClr val="FFFFFF"/>
              </a:solidFill>
            </a:endParaRPr>
          </a:p>
        </p:txBody>
      </p:sp>
      <p:grpSp>
        <p:nvGrpSpPr>
          <p:cNvPr id="90" name="组合 89"/>
          <p:cNvGrpSpPr/>
          <p:nvPr/>
        </p:nvGrpSpPr>
        <p:grpSpPr>
          <a:xfrm>
            <a:off x="1324856" y="1250135"/>
            <a:ext cx="2736802" cy="2960558"/>
            <a:chOff x="-1101861" y="557336"/>
            <a:chExt cx="8079257" cy="8836564"/>
          </a:xfrm>
        </p:grpSpPr>
        <p:pic>
          <p:nvPicPr>
            <p:cNvPr id="91" name="图片 9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01861" y="598041"/>
              <a:ext cx="6361166" cy="8795859"/>
            </a:xfrm>
            <a:prstGeom prst="rect">
              <a:avLst/>
            </a:prstGeom>
          </p:spPr>
        </p:pic>
        <p:pic>
          <p:nvPicPr>
            <p:cNvPr id="92" name="图片 9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87089" y="557336"/>
              <a:ext cx="6390307" cy="8836564"/>
            </a:xfrm>
            <a:prstGeom prst="rect">
              <a:avLst/>
            </a:prstGeom>
          </p:spPr>
        </p:pic>
      </p:grpSp>
      <p:sp>
        <p:nvSpPr>
          <p:cNvPr id="50" name="线条"/>
          <p:cNvSpPr/>
          <p:nvPr/>
        </p:nvSpPr>
        <p:spPr>
          <a:xfrm>
            <a:off x="189526" y="4460441"/>
            <a:ext cx="10937731" cy="1"/>
          </a:xfrm>
          <a:prstGeom prst="line">
            <a:avLst/>
          </a:prstGeom>
          <a:ln w="12700">
            <a:solidFill>
              <a:srgbClr val="FFFFFF"/>
            </a:solidFill>
            <a:miter/>
          </a:ln>
        </p:spPr>
        <p:txBody>
          <a:bodyPr lIns="0" tIns="0" rIns="0" bIns="0"/>
          <a:lstStyle/>
          <a:p/>
        </p:txBody>
      </p:sp>
      <p:sp>
        <p:nvSpPr>
          <p:cNvPr id="52" name="线条"/>
          <p:cNvSpPr/>
          <p:nvPr/>
        </p:nvSpPr>
        <p:spPr>
          <a:xfrm>
            <a:off x="189526" y="6104267"/>
            <a:ext cx="10937731" cy="1"/>
          </a:xfrm>
          <a:prstGeom prst="line">
            <a:avLst/>
          </a:prstGeom>
          <a:ln w="12700">
            <a:solidFill>
              <a:srgbClr val="FFFFFF"/>
            </a:solidFill>
            <a:miter/>
          </a:ln>
        </p:spPr>
        <p:txBody>
          <a:bodyPr lIns="0" tIns="0" rIns="0" bIns="0"/>
          <a:lstStyle/>
          <a:p/>
        </p:txBody>
      </p:sp>
      <p:sp>
        <p:nvSpPr>
          <p:cNvPr id="53" name="一句总结"/>
          <p:cNvSpPr txBox="1"/>
          <p:nvPr/>
        </p:nvSpPr>
        <p:spPr>
          <a:xfrm>
            <a:off x="325367" y="6268328"/>
            <a:ext cx="1073692" cy="276999"/>
          </a:xfrm>
          <a:prstGeom prst="rect">
            <a:avLst/>
          </a:prstGeom>
          <a:ln w="12700">
            <a:miter lim="400000"/>
          </a:ln>
        </p:spPr>
        <p:txBody>
          <a:bodyPr wrap="none" lIns="0" tIns="0" rIns="0" bIns="0">
            <a:spAutoFit/>
          </a:bodyPr>
          <a:lstStyle>
            <a:lvl1pPr algn="ctr">
              <a:defRPr b="1" spc="180">
                <a:solidFill>
                  <a:srgbClr val="75F7FB"/>
                </a:solidFill>
              </a:defRPr>
            </a:lvl1pPr>
          </a:lstStyle>
          <a:p>
            <a:r>
              <a:rPr lang="en-US" dirty="0" smtClean="0"/>
              <a:t>S</a:t>
            </a:r>
            <a:r>
              <a:rPr lang="en-US" altLang="zh-CN" dirty="0" smtClean="0"/>
              <a:t>ummary</a:t>
            </a:r>
            <a:endParaRPr dirty="0"/>
          </a:p>
        </p:txBody>
      </p:sp>
      <p:sp>
        <p:nvSpPr>
          <p:cNvPr id="54" name="Reno3 Pro支持视频超级双防抖，是视频防抖最好的手机"/>
          <p:cNvSpPr txBox="1"/>
          <p:nvPr/>
        </p:nvSpPr>
        <p:spPr>
          <a:xfrm>
            <a:off x="2240114" y="6225300"/>
            <a:ext cx="11422098" cy="1080296"/>
          </a:xfrm>
          <a:prstGeom prst="rect">
            <a:avLst/>
          </a:prstGeom>
          <a:ln w="12700">
            <a:miter lim="400000"/>
          </a:ln>
        </p:spPr>
        <p:txBody>
          <a:bodyPr wrap="square" lIns="0" tIns="0" rIns="0" bIns="0">
            <a:spAutoFit/>
          </a:bodyPr>
          <a:lstStyle/>
          <a:p>
            <a:pPr>
              <a:lnSpc>
                <a:spcPct val="130000"/>
              </a:lnSpc>
              <a:defRPr spc="18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1" dirty="0" smtClean="0"/>
              <a:t>Highest Pixel</a:t>
            </a:r>
            <a:r>
              <a:rPr lang="zh-CN" altLang="en-US" b="1" dirty="0" smtClean="0"/>
              <a:t> ，</a:t>
            </a:r>
            <a:r>
              <a:rPr lang="en-US" altLang="zh-CN" b="1" dirty="0" smtClean="0"/>
              <a:t>Best Night Shot</a:t>
            </a:r>
            <a:r>
              <a:rPr lang="zh-CN" altLang="en-US" b="1" dirty="0" smtClean="0"/>
              <a:t>，</a:t>
            </a:r>
            <a:r>
              <a:rPr lang="en-US" altLang="zh-CN" b="1" dirty="0" smtClean="0"/>
              <a:t>Excellent portrait</a:t>
            </a:r>
            <a:endParaRPr lang="en-US" altLang="zh-CN" b="1" dirty="0"/>
          </a:p>
          <a:p>
            <a:pPr>
              <a:lnSpc>
                <a:spcPct val="130000"/>
              </a:lnSpc>
              <a:defRPr spc="18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b="1" dirty="0" smtClean="0"/>
          </a:p>
          <a:p>
            <a:pPr>
              <a:lnSpc>
                <a:spcPct val="130000"/>
              </a:lnSpc>
              <a:defRPr spc="18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b="1" dirty="0"/>
          </a:p>
        </p:txBody>
      </p:sp>
      <p:grpSp>
        <p:nvGrpSpPr>
          <p:cNvPr id="41" name="成组"/>
          <p:cNvGrpSpPr/>
          <p:nvPr/>
        </p:nvGrpSpPr>
        <p:grpSpPr>
          <a:xfrm rot="18900000">
            <a:off x="3000995" y="3028440"/>
            <a:ext cx="1136216" cy="1136215"/>
            <a:chOff x="0" y="0"/>
            <a:chExt cx="1136214" cy="1136214"/>
          </a:xfrm>
        </p:grpSpPr>
        <p:sp>
          <p:nvSpPr>
            <p:cNvPr id="42" name="圆形"/>
            <p:cNvSpPr/>
            <p:nvPr/>
          </p:nvSpPr>
          <p:spPr>
            <a:xfrm>
              <a:off x="51504" y="51504"/>
              <a:ext cx="1033205" cy="1033205"/>
            </a:xfrm>
            <a:prstGeom prst="roundRect">
              <a:avLst>
                <a:gd name="adj" fmla="val 50000"/>
              </a:avLst>
            </a:prstGeom>
            <a:solidFill>
              <a:srgbClr val="FF2600"/>
            </a:solidFill>
            <a:ln w="12700" cap="flat">
              <a:noFill/>
              <a:miter lim="400000"/>
            </a:ln>
            <a:effectLst/>
          </p:spPr>
          <p:txBody>
            <a:bodyPr wrap="square" lIns="0" tIns="0" rIns="0" bIns="0" numCol="1" anchor="t">
              <a:noAutofit/>
            </a:bodyPr>
            <a:lstStyle/>
            <a:p/>
          </p:txBody>
        </p:sp>
        <p:sp>
          <p:nvSpPr>
            <p:cNvPr id="43" name="胜"/>
            <p:cNvSpPr txBox="1"/>
            <p:nvPr/>
          </p:nvSpPr>
          <p:spPr>
            <a:xfrm>
              <a:off x="113657" y="302834"/>
              <a:ext cx="908901" cy="492443"/>
            </a:xfrm>
            <a:prstGeom prst="rect">
              <a:avLst/>
            </a:prstGeom>
            <a:noFill/>
            <a:ln w="12700" cap="flat">
              <a:noFill/>
              <a:miter lim="400000"/>
            </a:ln>
            <a:effectLst/>
          </p:spPr>
          <p:txBody>
            <a:bodyPr wrap="none" lIns="0" tIns="0" rIns="0" bIns="0" numCol="1" anchor="t">
              <a:spAutoFit/>
            </a:bodyPr>
            <a:lstStyle>
              <a:lvl1pPr>
                <a:defRPr sz="48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3200" dirty="0" smtClean="0"/>
                <a:t>Win!</a:t>
              </a:r>
              <a:endParaRPr sz="3200" dirty="0"/>
            </a:p>
          </p:txBody>
        </p:sp>
        <p:sp>
          <p:nvSpPr>
            <p:cNvPr id="44" name="圆形"/>
            <p:cNvSpPr/>
            <p:nvPr/>
          </p:nvSpPr>
          <p:spPr>
            <a:xfrm>
              <a:off x="0" y="0"/>
              <a:ext cx="1136214" cy="1136214"/>
            </a:xfrm>
            <a:prstGeom prst="roundRect">
              <a:avLst>
                <a:gd name="adj" fmla="val 50000"/>
              </a:avLst>
            </a:prstGeom>
            <a:noFill/>
            <a:ln w="12700" cap="flat">
              <a:solidFill>
                <a:srgbClr val="FF2600"/>
              </a:solidFill>
              <a:prstDash val="solid"/>
              <a:miter lim="800000"/>
            </a:ln>
            <a:effectLst/>
          </p:spPr>
          <p:txBody>
            <a:bodyPr wrap="square" lIns="0" tIns="0" rIns="0" bIns="0" numCol="1" anchor="t">
              <a:noAutofit/>
            </a:bodyPr>
            <a:lstStyle/>
            <a:p/>
          </p:txBody>
        </p:sp>
      </p:grpSp>
      <p:sp>
        <p:nvSpPr>
          <p:cNvPr id="7" name="矩形 6"/>
          <p:cNvSpPr/>
          <p:nvPr/>
        </p:nvSpPr>
        <p:spPr>
          <a:xfrm>
            <a:off x="2584478" y="412035"/>
            <a:ext cx="8489825" cy="523220"/>
          </a:xfrm>
          <a:prstGeom prst="rect">
            <a:avLst/>
          </a:prstGeom>
        </p:spPr>
        <p:txBody>
          <a:bodyPr wrap="none">
            <a:spAutoFit/>
          </a:bodyPr>
          <a:lstStyle/>
          <a:p>
            <a:pPr lvl="0"/>
            <a:r>
              <a:rPr lang="en-US" altLang="zh-CN" sz="280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Reno3:Best Selfie </a:t>
            </a:r>
            <a:r>
              <a:rPr lang="en-US" altLang="zh-CN" sz="280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phone </a:t>
            </a:r>
            <a:r>
              <a:rPr lang="en-US" altLang="zh-CN" sz="280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in the same price range</a:t>
            </a:r>
            <a:endParaRPr lang="en-US" altLang="zh-CN" sz="280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57" name="文本框 56"/>
          <p:cNvSpPr txBox="1"/>
          <p:nvPr/>
        </p:nvSpPr>
        <p:spPr>
          <a:xfrm>
            <a:off x="385286" y="4704713"/>
            <a:ext cx="1230940"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1600" b="1" dirty="0" smtClean="0">
                <a:solidFill>
                  <a:srgbClr val="75F7FC"/>
                </a:solidFill>
                <a:latin typeface="微软雅黑" panose="020B0503020204020204" charset="-122"/>
                <a:ea typeface="微软雅黑" panose="020B0503020204020204" charset="-122"/>
              </a:rPr>
              <a:t>Front  pixel</a:t>
            </a:r>
            <a:endParaRPr kumimoji="0" lang="zh-CN" altLang="en-US" sz="16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
        <p:nvSpPr>
          <p:cNvPr id="58" name="文本框 57"/>
          <p:cNvSpPr txBox="1"/>
          <p:nvPr/>
        </p:nvSpPr>
        <p:spPr>
          <a:xfrm>
            <a:off x="282742" y="5750919"/>
            <a:ext cx="1436028"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1600" b="1" dirty="0" smtClean="0">
                <a:solidFill>
                  <a:srgbClr val="75F7FC"/>
                </a:solidFill>
                <a:latin typeface="微软雅黑" panose="020B0503020204020204" charset="-122"/>
                <a:ea typeface="微软雅黑" panose="020B0503020204020204" charset="-122"/>
              </a:rPr>
              <a:t>Video </a:t>
            </a:r>
            <a:r>
              <a:rPr lang="en-US" altLang="zh-CN" sz="1600" b="1" dirty="0" err="1" smtClean="0">
                <a:solidFill>
                  <a:srgbClr val="75F7FC"/>
                </a:solidFill>
                <a:latin typeface="微软雅黑" panose="020B0503020204020204" charset="-122"/>
                <a:ea typeface="微软雅黑" panose="020B0503020204020204" charset="-122"/>
              </a:rPr>
              <a:t>Bokeh</a:t>
            </a:r>
            <a:endParaRPr kumimoji="0" lang="zh-CN" altLang="en-US" sz="16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
        <p:nvSpPr>
          <p:cNvPr id="59" name="文本框 58"/>
          <p:cNvSpPr txBox="1"/>
          <p:nvPr/>
        </p:nvSpPr>
        <p:spPr>
          <a:xfrm>
            <a:off x="282742" y="5202983"/>
            <a:ext cx="1436028"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1600" b="1" dirty="0" smtClean="0">
                <a:solidFill>
                  <a:srgbClr val="75F7FC"/>
                </a:solidFill>
                <a:latin typeface="微软雅黑" panose="020B0503020204020204" charset="-122"/>
                <a:ea typeface="微软雅黑" panose="020B0503020204020204" charset="-122"/>
              </a:rPr>
              <a:t>Night Mode </a:t>
            </a:r>
            <a:endParaRPr kumimoji="0" lang="zh-CN" altLang="en-US" sz="16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32" fill="hold" grpId="0" nodeType="clickEffect">
                                  <p:stCondLst>
                                    <p:cond delay="0"/>
                                  </p:stCondLst>
                                  <p:childTnLst>
                                    <p:set>
                                      <p:cBhvr>
                                        <p:cTn id="6" dur="indefinite" fill="hold"/>
                                        <p:tgtEl>
                                          <p:spTgt spid="41"/>
                                        </p:tgtEl>
                                        <p:attrNameLst>
                                          <p:attrName>style.visibility</p:attrName>
                                        </p:attrNameLst>
                                      </p:cBhvr>
                                      <p:to>
                                        <p:strVal val="visible"/>
                                      </p:to>
                                    </p:set>
                                    <p:anim calcmode="lin" valueType="num">
                                      <p:cBhvr>
                                        <p:cTn id="7" dur="1000" fill="hold"/>
                                        <p:tgtEl>
                                          <p:spTgt spid="41"/>
                                        </p:tgtEl>
                                        <p:attrNameLst>
                                          <p:attrName>ppt_w</p:attrName>
                                        </p:attrNameLst>
                                      </p:cBhvr>
                                      <p:tavLst>
                                        <p:tav tm="0">
                                          <p:val>
                                            <p:strVal val="4*#ppt_w"/>
                                          </p:val>
                                        </p:tav>
                                        <p:tav tm="100000">
                                          <p:val>
                                            <p:strVal val="#ppt_w"/>
                                          </p:val>
                                        </p:tav>
                                      </p:tavLst>
                                    </p:anim>
                                    <p:anim calcmode="lin" valueType="num">
                                      <p:cBhvr>
                                        <p:cTn id="8" dur="1000" fill="hold"/>
                                        <p:tgtEl>
                                          <p:spTgt spid="41"/>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advAuto="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918028"/>
            <a:ext cx="12268200" cy="8178800"/>
          </a:xfrm>
          <a:prstGeom prst="rect">
            <a:avLst/>
          </a:prstGeom>
        </p:spPr>
      </p:pic>
      <p:sp>
        <p:nvSpPr>
          <p:cNvPr id="44" name="矩形 43"/>
          <p:cNvSpPr/>
          <p:nvPr/>
        </p:nvSpPr>
        <p:spPr>
          <a:xfrm>
            <a:off x="-43600" y="-918028"/>
            <a:ext cx="12355400" cy="7867356"/>
          </a:xfrm>
          <a:prstGeom prst="rect">
            <a:avLst/>
          </a:prstGeom>
          <a:solidFill>
            <a:schemeClr val="tx1">
              <a:alpha val="60000"/>
            </a:schemeClr>
          </a:solidFill>
          <a:ln w="12700" cap="flat">
            <a:solidFill>
              <a:schemeClr val="tx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endParaRPr lang="zh-CN" altLang="en-US"/>
          </a:p>
        </p:txBody>
      </p:sp>
      <p:sp>
        <p:nvSpPr>
          <p:cNvPr id="48" name="文本框 47"/>
          <p:cNvSpPr txBox="1"/>
          <p:nvPr/>
        </p:nvSpPr>
        <p:spPr>
          <a:xfrm>
            <a:off x="417902" y="322638"/>
            <a:ext cx="11774097" cy="7386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sz="2400" b="1" spc="100" dirty="0" smtClean="0">
                <a:solidFill>
                  <a:srgbClr val="75F7FC"/>
                </a:solidFill>
                <a:latin typeface="微软雅黑" panose="020B0503020204020204" charset="-122"/>
                <a:ea typeface="微软雅黑" panose="020B0503020204020204" charset="-122"/>
              </a:rPr>
              <a:t>Compared to </a:t>
            </a:r>
            <a:r>
              <a:rPr lang="en-US" altLang="zh-CN" sz="2400" b="1" spc="100" dirty="0" err="1" smtClean="0">
                <a:solidFill>
                  <a:srgbClr val="75F7FC"/>
                </a:solidFill>
                <a:latin typeface="微软雅黑" panose="020B0503020204020204" charset="-122"/>
                <a:ea typeface="微软雅黑" panose="020B0503020204020204" charset="-122"/>
              </a:rPr>
              <a:t>selfie</a:t>
            </a:r>
            <a:r>
              <a:rPr lang="en-US" altLang="zh-CN" sz="2400" b="1" spc="100" dirty="0" smtClean="0">
                <a:solidFill>
                  <a:srgbClr val="75F7FC"/>
                </a:solidFill>
                <a:latin typeface="微软雅黑" panose="020B0503020204020204" charset="-122"/>
                <a:ea typeface="微软雅黑" panose="020B0503020204020204" charset="-122"/>
              </a:rPr>
              <a:t>,</a:t>
            </a:r>
            <a:endParaRPr lang="en-US" altLang="zh-CN" sz="2400" b="1" spc="100" dirty="0" smtClean="0">
              <a:solidFill>
                <a:srgbClr val="75F7FC"/>
              </a:solidFill>
              <a:latin typeface="微软雅黑" panose="020B0503020204020204" charset="-122"/>
              <a:ea typeface="微软雅黑" panose="020B0503020204020204" charset="-122"/>
            </a:endParaRPr>
          </a:p>
          <a:p>
            <a:r>
              <a:rPr lang="en-US" altLang="zh-CN" sz="2400" b="1" spc="100" dirty="0">
                <a:solidFill>
                  <a:srgbClr val="75F7FC"/>
                </a:solidFill>
                <a:latin typeface="微软雅黑" panose="020B0503020204020204" charset="-122"/>
                <a:ea typeface="微软雅黑" panose="020B0503020204020204" charset="-122"/>
              </a:rPr>
              <a:t>P</a:t>
            </a:r>
            <a:r>
              <a:rPr lang="en-US" altLang="zh-CN" sz="2400" b="1" spc="100" dirty="0" smtClean="0">
                <a:solidFill>
                  <a:srgbClr val="75F7FC"/>
                </a:solidFill>
                <a:latin typeface="微软雅黑" panose="020B0503020204020204" charset="-122"/>
                <a:ea typeface="微软雅黑" panose="020B0503020204020204" charset="-122"/>
              </a:rPr>
              <a:t>eople </a:t>
            </a:r>
            <a:r>
              <a:rPr lang="en-US" altLang="zh-CN" sz="2400" b="1" spc="100" dirty="0">
                <a:solidFill>
                  <a:srgbClr val="75F7FC"/>
                </a:solidFill>
                <a:latin typeface="微软雅黑" panose="020B0503020204020204" charset="-122"/>
                <a:ea typeface="微软雅黑" panose="020B0503020204020204" charset="-122"/>
              </a:rPr>
              <a:t>have higher expectations for rear </a:t>
            </a:r>
            <a:r>
              <a:rPr lang="en-US" altLang="zh-CN" sz="2400" b="1" spc="100" dirty="0" smtClean="0">
                <a:solidFill>
                  <a:srgbClr val="75F7FC"/>
                </a:solidFill>
                <a:latin typeface="微软雅黑" panose="020B0503020204020204" charset="-122"/>
                <a:ea typeface="微软雅黑" panose="020B0503020204020204" charset="-122"/>
              </a:rPr>
              <a:t>cameras.</a:t>
            </a:r>
            <a:endParaRPr lang="zh-CN" altLang="en-US" sz="1600" b="1" spc="100" dirty="0">
              <a:solidFill>
                <a:srgbClr val="FFFFFF"/>
              </a:solidFill>
              <a:latin typeface="微软雅黑" panose="020B0503020204020204" charset="-122"/>
              <a:ea typeface="微软雅黑" panose="020B0503020204020204" charset="-122"/>
            </a:endParaRPr>
          </a:p>
        </p:txBody>
      </p:sp>
      <p:sp>
        <p:nvSpPr>
          <p:cNvPr id="70" name="矩形 1"/>
          <p:cNvSpPr txBox="1"/>
          <p:nvPr/>
        </p:nvSpPr>
        <p:spPr>
          <a:xfrm>
            <a:off x="3690120" y="3304151"/>
            <a:ext cx="363221" cy="641097"/>
          </a:xfrm>
          <a:prstGeom prst="rect">
            <a:avLst/>
          </a:prstGeom>
          <a:ln w="12700">
            <a:miter lim="400000"/>
          </a:ln>
        </p:spPr>
        <p:txBody>
          <a:bodyPr wrap="none" lIns="22859" tIns="22859" rIns="22859" bIns="22859">
            <a:spAutoFit/>
          </a:bodyPr>
          <a:lstStyle>
            <a:lvl1pPr algn="ctr" defTabSz="412750">
              <a:defRPr sz="4000">
                <a:solidFill>
                  <a:srgbClr val="FFFFFF"/>
                </a:solidFill>
                <a:latin typeface="Helvetica Neue"/>
                <a:ea typeface="Helvetica Neue"/>
                <a:cs typeface="Helvetica Neue"/>
                <a:sym typeface="Helvetica Neue"/>
              </a:defRPr>
            </a:lvl1pPr>
          </a:lstStyle>
          <a:p>
            <a:r>
              <a:rPr dirty="0"/>
              <a:t>=</a:t>
            </a:r>
            <a:endParaRPr dirty="0"/>
          </a:p>
        </p:txBody>
      </p:sp>
      <p:grpSp>
        <p:nvGrpSpPr>
          <p:cNvPr id="71" name="成组"/>
          <p:cNvGrpSpPr/>
          <p:nvPr/>
        </p:nvGrpSpPr>
        <p:grpSpPr>
          <a:xfrm>
            <a:off x="632418" y="2421196"/>
            <a:ext cx="2786011" cy="2905875"/>
            <a:chOff x="21854" y="96408"/>
            <a:chExt cx="2786010" cy="2905874"/>
          </a:xfrm>
        </p:grpSpPr>
        <p:sp>
          <p:nvSpPr>
            <p:cNvPr id="72" name="成组"/>
            <p:cNvSpPr/>
            <p:nvPr/>
          </p:nvSpPr>
          <p:spPr>
            <a:xfrm>
              <a:off x="198047" y="96408"/>
              <a:ext cx="2407007" cy="2407008"/>
            </a:xfrm>
            <a:prstGeom prst="ellipse">
              <a:avLst/>
            </a:prstGeom>
            <a:noFill/>
            <a:ln w="3175" cap="flat">
              <a:solidFill>
                <a:srgbClr val="FFFFFF"/>
              </a:solidFill>
              <a:miter lim="400000"/>
            </a:ln>
            <a:effectLst/>
          </p:spPr>
          <p:txBody>
            <a:bodyPr wrap="square" lIns="35718" tIns="35718" rIns="35718" bIns="35718" numCol="1" anchor="ctr">
              <a:noAutofit/>
            </a:bodyPr>
            <a:lstStyle/>
            <a:p>
              <a:pPr algn="ctr" defTabSz="410210">
                <a:defRPr sz="1400">
                  <a:solidFill>
                    <a:srgbClr val="FFFFFF"/>
                  </a:solidFill>
                  <a:latin typeface="Helvetica Neue Medium"/>
                  <a:ea typeface="Helvetica Neue Medium"/>
                  <a:cs typeface="Helvetica Neue Medium"/>
                  <a:sym typeface="Helvetica Neue Medium"/>
                </a:defRPr>
              </a:pPr>
              <a:endParaRPr sz="1400">
                <a:solidFill>
                  <a:srgbClr val="FFFFFF"/>
                </a:solidFill>
                <a:latin typeface="Helvetica Neue Medium"/>
                <a:ea typeface="Helvetica Neue Medium"/>
                <a:cs typeface="Helvetica Neue Medium"/>
                <a:sym typeface="Helvetica Neue Medium"/>
              </a:endParaRPr>
            </a:p>
          </p:txBody>
        </p:sp>
        <p:sp>
          <p:nvSpPr>
            <p:cNvPr id="73" name="文本框 1"/>
            <p:cNvSpPr txBox="1"/>
            <p:nvPr/>
          </p:nvSpPr>
          <p:spPr>
            <a:xfrm>
              <a:off x="21854" y="689910"/>
              <a:ext cx="2786010" cy="2312372"/>
            </a:xfrm>
            <a:prstGeom prst="rect">
              <a:avLst/>
            </a:prstGeom>
            <a:noFill/>
            <a:ln w="12700" cap="flat">
              <a:noFill/>
              <a:miter lim="400000"/>
            </a:ln>
            <a:effectLst/>
          </p:spPr>
          <p:txBody>
            <a:bodyPr wrap="square" lIns="45719" tIns="45719" rIns="45719" bIns="45719" numCol="1" anchor="t">
              <a:noAutofit/>
            </a:bodyPr>
            <a:lstStyle/>
            <a:p>
              <a:pPr algn="ctr">
                <a:defRPr sz="5000" b="1" spc="5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b="1" spc="8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Excellent</a:t>
              </a:r>
              <a:endParaRPr lang="en-US" altLang="zh-CN" sz="2800" b="1" spc="8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algn="ctr">
                <a:defRPr sz="5000" b="1" spc="5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800" b="1" spc="8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r</a:t>
              </a:r>
              <a:r>
                <a:rPr lang="en-US" sz="2800" b="1" spc="8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ear camera</a:t>
              </a:r>
              <a:endParaRPr sz="2800" b="1" spc="8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nvGrpSpPr>
          <p:cNvPr id="18" name="成组"/>
          <p:cNvGrpSpPr/>
          <p:nvPr/>
        </p:nvGrpSpPr>
        <p:grpSpPr>
          <a:xfrm>
            <a:off x="4325032" y="2805453"/>
            <a:ext cx="1769455" cy="1758540"/>
            <a:chOff x="130453" y="130453"/>
            <a:chExt cx="1769453" cy="1758537"/>
          </a:xfrm>
        </p:grpSpPr>
        <p:sp>
          <p:nvSpPr>
            <p:cNvPr id="19" name="圆形"/>
            <p:cNvSpPr/>
            <p:nvPr/>
          </p:nvSpPr>
          <p:spPr>
            <a:xfrm>
              <a:off x="130453" y="130453"/>
              <a:ext cx="1758536" cy="1758537"/>
            </a:xfrm>
            <a:prstGeom prst="roundRect">
              <a:avLst>
                <a:gd name="adj" fmla="val 50000"/>
              </a:avLst>
            </a:prstGeom>
            <a:solidFill>
              <a:srgbClr val="00FDFF"/>
            </a:solidFill>
            <a:ln w="12700" cap="flat">
              <a:noFill/>
              <a:miter lim="400000"/>
            </a:ln>
            <a:effectLst/>
          </p:spPr>
          <p:txBody>
            <a:bodyPr wrap="square" lIns="0" tIns="0" rIns="0" bIns="0" numCol="1" anchor="t">
              <a:noAutofit/>
            </a:bodyPr>
            <a:lstStyle/>
            <a:p/>
          </p:txBody>
        </p:sp>
        <p:sp>
          <p:nvSpPr>
            <p:cNvPr id="20" name="文本框 1"/>
            <p:cNvSpPr txBox="1"/>
            <p:nvPr/>
          </p:nvSpPr>
          <p:spPr>
            <a:xfrm>
              <a:off x="150104" y="327566"/>
              <a:ext cx="1749802" cy="1452324"/>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2400" b="1" spc="-50">
                  <a:latin typeface="微软雅黑" panose="020B0503020204020204" charset="-122"/>
                  <a:ea typeface="微软雅黑" panose="020B0503020204020204" charset="-122"/>
                  <a:cs typeface="微软雅黑" panose="020B0503020204020204" charset="-122"/>
                </a:defRPr>
              </a:lvl1pPr>
            </a:lstStyle>
            <a:p>
              <a:r>
                <a:rPr lang="en-US" altLang="zh-CN" dirty="0"/>
                <a:t>Clear</a:t>
              </a:r>
              <a:endParaRPr lang="en-US" altLang="zh-CN" dirty="0"/>
            </a:p>
            <a:p>
              <a:r>
                <a:rPr lang="en-US" altLang="zh-CN" dirty="0" smtClean="0"/>
                <a:t>In the  daytime </a:t>
              </a:r>
              <a:endParaRPr lang="en-US" altLang="zh-CN" dirty="0"/>
            </a:p>
            <a:p>
              <a:endParaRPr dirty="0"/>
            </a:p>
          </p:txBody>
        </p:sp>
      </p:grpSp>
      <p:grpSp>
        <p:nvGrpSpPr>
          <p:cNvPr id="21" name="成组"/>
          <p:cNvGrpSpPr/>
          <p:nvPr/>
        </p:nvGrpSpPr>
        <p:grpSpPr>
          <a:xfrm>
            <a:off x="6155467" y="2819741"/>
            <a:ext cx="1760908" cy="1803957"/>
            <a:chOff x="130453" y="81119"/>
            <a:chExt cx="1760906" cy="1803954"/>
          </a:xfrm>
        </p:grpSpPr>
        <p:sp>
          <p:nvSpPr>
            <p:cNvPr id="22" name="圆形"/>
            <p:cNvSpPr/>
            <p:nvPr/>
          </p:nvSpPr>
          <p:spPr>
            <a:xfrm>
              <a:off x="130453" y="81119"/>
              <a:ext cx="1758536" cy="1758537"/>
            </a:xfrm>
            <a:prstGeom prst="roundRect">
              <a:avLst>
                <a:gd name="adj" fmla="val 50000"/>
              </a:avLst>
            </a:prstGeom>
            <a:solidFill>
              <a:srgbClr val="00FDFF"/>
            </a:solidFill>
            <a:ln w="12700" cap="flat">
              <a:noFill/>
              <a:miter lim="400000"/>
            </a:ln>
            <a:effectLst/>
          </p:spPr>
          <p:txBody>
            <a:bodyPr wrap="square" lIns="0" tIns="0" rIns="0" bIns="0" numCol="1" anchor="t">
              <a:noAutofit/>
            </a:bodyPr>
            <a:lstStyle/>
            <a:p/>
          </p:txBody>
        </p:sp>
        <p:sp>
          <p:nvSpPr>
            <p:cNvPr id="23" name="文本框 1"/>
            <p:cNvSpPr txBox="1"/>
            <p:nvPr/>
          </p:nvSpPr>
          <p:spPr>
            <a:xfrm>
              <a:off x="141557" y="432749"/>
              <a:ext cx="1749802" cy="1452324"/>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2400" b="1" spc="-50">
                  <a:latin typeface="微软雅黑" panose="020B0503020204020204" charset="-122"/>
                  <a:ea typeface="微软雅黑" panose="020B0503020204020204" charset="-122"/>
                  <a:cs typeface="微软雅黑" panose="020B0503020204020204" charset="-122"/>
                </a:defRPr>
              </a:lvl1pPr>
            </a:lstStyle>
            <a:p>
              <a:r>
                <a:rPr lang="en-US" altLang="zh-CN" dirty="0"/>
                <a:t>Bright </a:t>
              </a:r>
              <a:endParaRPr lang="en-US" altLang="zh-CN" dirty="0" smtClean="0"/>
            </a:p>
            <a:p>
              <a:r>
                <a:rPr lang="en-US" altLang="zh-CN" dirty="0" smtClean="0"/>
                <a:t>at </a:t>
              </a:r>
              <a:r>
                <a:rPr lang="en-US" altLang="zh-CN" dirty="0"/>
                <a:t>night</a:t>
              </a:r>
              <a:endParaRPr lang="en-US" altLang="zh-CN" dirty="0"/>
            </a:p>
            <a:p>
              <a:endParaRPr dirty="0"/>
            </a:p>
          </p:txBody>
        </p:sp>
      </p:grpSp>
      <p:grpSp>
        <p:nvGrpSpPr>
          <p:cNvPr id="24" name="成组"/>
          <p:cNvGrpSpPr/>
          <p:nvPr/>
        </p:nvGrpSpPr>
        <p:grpSpPr>
          <a:xfrm>
            <a:off x="9831954" y="2837420"/>
            <a:ext cx="1766140" cy="1758540"/>
            <a:chOff x="130453" y="-16854"/>
            <a:chExt cx="1766138" cy="1758537"/>
          </a:xfrm>
        </p:grpSpPr>
        <p:sp>
          <p:nvSpPr>
            <p:cNvPr id="25" name="圆形"/>
            <p:cNvSpPr/>
            <p:nvPr/>
          </p:nvSpPr>
          <p:spPr>
            <a:xfrm>
              <a:off x="130453" y="-16854"/>
              <a:ext cx="1758536" cy="1758537"/>
            </a:xfrm>
            <a:prstGeom prst="roundRect">
              <a:avLst>
                <a:gd name="adj" fmla="val 50000"/>
              </a:avLst>
            </a:prstGeom>
            <a:solidFill>
              <a:srgbClr val="00FDFF"/>
            </a:solidFill>
            <a:ln w="12700" cap="flat">
              <a:noFill/>
              <a:miter lim="400000"/>
            </a:ln>
            <a:effectLst/>
          </p:spPr>
          <p:txBody>
            <a:bodyPr wrap="square" lIns="0" tIns="0" rIns="0" bIns="0" numCol="1" anchor="t">
              <a:noAutofit/>
            </a:bodyPr>
            <a:lstStyle/>
            <a:p/>
          </p:txBody>
        </p:sp>
        <p:sp>
          <p:nvSpPr>
            <p:cNvPr id="26" name="文本框 1"/>
            <p:cNvSpPr txBox="1"/>
            <p:nvPr/>
          </p:nvSpPr>
          <p:spPr>
            <a:xfrm>
              <a:off x="146789" y="275073"/>
              <a:ext cx="1749802" cy="1452324"/>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2400" b="1" spc="-50">
                  <a:latin typeface="微软雅黑" panose="020B0503020204020204" charset="-122"/>
                  <a:ea typeface="微软雅黑" panose="020B0503020204020204" charset="-122"/>
                  <a:cs typeface="微软雅黑" panose="020B0503020204020204" charset="-122"/>
                </a:defRPr>
              </a:lvl1pPr>
            </a:lstStyle>
            <a:p>
              <a:r>
                <a:rPr lang="en-US" altLang="zh-CN" dirty="0"/>
                <a:t>Stable video effects</a:t>
              </a:r>
              <a:endParaRPr lang="zh-CN" altLang="en-US" dirty="0"/>
            </a:p>
            <a:p>
              <a:endParaRPr lang="zh-CN" altLang="en-US" dirty="0"/>
            </a:p>
          </p:txBody>
        </p:sp>
      </p:grpSp>
      <p:grpSp>
        <p:nvGrpSpPr>
          <p:cNvPr id="27" name="组合 26"/>
          <p:cNvGrpSpPr/>
          <p:nvPr/>
        </p:nvGrpSpPr>
        <p:grpSpPr>
          <a:xfrm>
            <a:off x="7985902" y="2849459"/>
            <a:ext cx="1761095" cy="1801157"/>
            <a:chOff x="8158308" y="2836085"/>
            <a:chExt cx="1761095" cy="1801157"/>
          </a:xfrm>
        </p:grpSpPr>
        <p:sp>
          <p:nvSpPr>
            <p:cNvPr id="28" name="圆形"/>
            <p:cNvSpPr/>
            <p:nvPr/>
          </p:nvSpPr>
          <p:spPr>
            <a:xfrm>
              <a:off x="8160865" y="2836085"/>
              <a:ext cx="1758538" cy="1758540"/>
            </a:xfrm>
            <a:prstGeom prst="roundRect">
              <a:avLst>
                <a:gd name="adj" fmla="val 50000"/>
              </a:avLst>
            </a:prstGeom>
            <a:solidFill>
              <a:srgbClr val="00FDFF"/>
            </a:solidFill>
            <a:ln w="12700" cap="flat">
              <a:noFill/>
              <a:miter lim="400000"/>
            </a:ln>
            <a:effectLst/>
          </p:spPr>
          <p:txBody>
            <a:bodyPr wrap="square" lIns="0" tIns="0" rIns="0" bIns="0" numCol="1" anchor="t">
              <a:noAutofit/>
            </a:bodyPr>
            <a:lstStyle/>
            <a:p/>
          </p:txBody>
        </p:sp>
        <p:sp>
          <p:nvSpPr>
            <p:cNvPr id="29" name="文本框 1"/>
            <p:cNvSpPr txBox="1"/>
            <p:nvPr/>
          </p:nvSpPr>
          <p:spPr>
            <a:xfrm>
              <a:off x="8158308" y="3184916"/>
              <a:ext cx="1749804" cy="1452326"/>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2400" b="1" spc="-50">
                  <a:latin typeface="微软雅黑" panose="020B0503020204020204" charset="-122"/>
                  <a:ea typeface="微软雅黑" panose="020B0503020204020204" charset="-122"/>
                  <a:cs typeface="微软雅黑" panose="020B0503020204020204" charset="-122"/>
                </a:defRPr>
              </a:lvl1pPr>
            </a:lstStyle>
            <a:p>
              <a:r>
                <a:rPr lang="en-US" altLang="zh-CN" dirty="0"/>
                <a:t>Clear </a:t>
              </a:r>
              <a:r>
                <a:rPr lang="en-US" altLang="zh-CN" dirty="0" smtClean="0"/>
                <a:t> in</a:t>
              </a:r>
              <a:endParaRPr lang="en-US" altLang="zh-CN" dirty="0" smtClean="0"/>
            </a:p>
            <a:p>
              <a:r>
                <a:rPr lang="en-US" altLang="zh-CN" dirty="0" smtClean="0"/>
                <a:t> a distance</a:t>
              </a:r>
              <a:endParaRPr lang="zh-CN" altLang="en-US" dirty="0"/>
            </a:p>
          </p:txBody>
        </p:sp>
      </p:gr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
                                        </p:tgtEl>
                                        <p:attrNameLst>
                                          <p:attrName>style.visibility</p:attrName>
                                        </p:attrNameLst>
                                      </p:cBhvr>
                                      <p:to>
                                        <p:strVal val="visible"/>
                                      </p:to>
                                    </p:set>
                                    <p:animEffect transition="in" filter="fade">
                                      <p:cBhvr>
                                        <p:cTn id="7" dur="1000"/>
                                        <p:tgtEl>
                                          <p:spTgt spid="71"/>
                                        </p:tgtEl>
                                      </p:cBhvr>
                                    </p:animEffect>
                                    <p:anim calcmode="lin" valueType="num">
                                      <p:cBhvr>
                                        <p:cTn id="8" dur="1000" fill="hold"/>
                                        <p:tgtEl>
                                          <p:spTgt spid="71"/>
                                        </p:tgtEl>
                                        <p:attrNameLst>
                                          <p:attrName>ppt_x</p:attrName>
                                        </p:attrNameLst>
                                      </p:cBhvr>
                                      <p:tavLst>
                                        <p:tav tm="0">
                                          <p:val>
                                            <p:strVal val="#ppt_x"/>
                                          </p:val>
                                        </p:tav>
                                        <p:tav tm="100000">
                                          <p:val>
                                            <p:strVal val="#ppt_x"/>
                                          </p:val>
                                        </p:tav>
                                      </p:tavLst>
                                    </p:anim>
                                    <p:anim calcmode="lin" valueType="num">
                                      <p:cBhvr>
                                        <p:cTn id="9" dur="1000" fill="hold"/>
                                        <p:tgtEl>
                                          <p:spTgt spid="7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0"/>
                                        </p:tgtEl>
                                        <p:attrNameLst>
                                          <p:attrName>style.visibility</p:attrName>
                                        </p:attrNameLst>
                                      </p:cBhvr>
                                      <p:to>
                                        <p:strVal val="visible"/>
                                      </p:to>
                                    </p:set>
                                    <p:animEffect transition="in" filter="fade">
                                      <p:cBhvr>
                                        <p:cTn id="12" dur="1000"/>
                                        <p:tgtEl>
                                          <p:spTgt spid="70"/>
                                        </p:tgtEl>
                                      </p:cBhvr>
                                    </p:animEffect>
                                    <p:anim calcmode="lin" valueType="num">
                                      <p:cBhvr>
                                        <p:cTn id="13" dur="1000" fill="hold"/>
                                        <p:tgtEl>
                                          <p:spTgt spid="70"/>
                                        </p:tgtEl>
                                        <p:attrNameLst>
                                          <p:attrName>ppt_x</p:attrName>
                                        </p:attrNameLst>
                                      </p:cBhvr>
                                      <p:tavLst>
                                        <p:tav tm="0">
                                          <p:val>
                                            <p:strVal val="#ppt_x"/>
                                          </p:val>
                                        </p:tav>
                                        <p:tav tm="100000">
                                          <p:val>
                                            <p:strVal val="#ppt_x"/>
                                          </p:val>
                                        </p:tav>
                                      </p:tavLst>
                                    </p:anim>
                                    <p:anim calcmode="lin" valueType="num">
                                      <p:cBhvr>
                                        <p:cTn id="14" dur="1000" fill="hold"/>
                                        <p:tgtEl>
                                          <p:spTgt spid="7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wipe(down)">
                                      <p:cBhvr>
                                        <p:cTn id="19" dur="500"/>
                                        <p:tgtEl>
                                          <p:spTgt spid="18"/>
                                        </p:tgtEl>
                                      </p:cBhvr>
                                    </p:animEffect>
                                  </p:childTnLst>
                                </p:cTn>
                              </p:par>
                              <p:par>
                                <p:cTn id="20" presetID="22" presetClass="entr" presetSubtype="4" fill="hold"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wipe(down)">
                                      <p:cBhvr>
                                        <p:cTn id="22" dur="500"/>
                                        <p:tgtEl>
                                          <p:spTgt spid="21"/>
                                        </p:tgtEl>
                                      </p:cBhvr>
                                    </p:animEffect>
                                  </p:childTnLst>
                                </p:cTn>
                              </p:par>
                              <p:par>
                                <p:cTn id="23" presetID="22" presetClass="entr" presetSubtype="4" fill="hold" nodeType="withEffect">
                                  <p:stCondLst>
                                    <p:cond delay="0"/>
                                  </p:stCondLst>
                                  <p:childTnLst>
                                    <p:set>
                                      <p:cBhvr>
                                        <p:cTn id="24" dur="1" fill="hold">
                                          <p:stCondLst>
                                            <p:cond delay="0"/>
                                          </p:stCondLst>
                                        </p:cTn>
                                        <p:tgtEl>
                                          <p:spTgt spid="27"/>
                                        </p:tgtEl>
                                        <p:attrNameLst>
                                          <p:attrName>style.visibility</p:attrName>
                                        </p:attrNameLst>
                                      </p:cBhvr>
                                      <p:to>
                                        <p:strVal val="visible"/>
                                      </p:to>
                                    </p:set>
                                    <p:animEffect transition="in" filter="wipe(down)">
                                      <p:cBhvr>
                                        <p:cTn id="25" dur="500"/>
                                        <p:tgtEl>
                                          <p:spTgt spid="27"/>
                                        </p:tgtEl>
                                      </p:cBhvr>
                                    </p:animEffect>
                                  </p:childTnLst>
                                </p:cTn>
                              </p:par>
                              <p:par>
                                <p:cTn id="26" presetID="22" presetClass="entr" presetSubtype="4" fill="hold" nodeType="with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wipe(down)">
                                      <p:cBhvr>
                                        <p:cTn id="28"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p:cNvPicPr>
            <a:picLocks noChangeAspect="1"/>
          </p:cNvPicPr>
          <p:nvPr/>
        </p:nvPicPr>
        <p:blipFill>
          <a:blip r:embed="rId1" cstate="print">
            <a:extLst>
              <a:ext uri="{BEBA8EAE-BF5A-486C-A8C5-ECC9F3942E4B}">
                <a14:imgProps xmlns:a14="http://schemas.microsoft.com/office/drawing/2010/main">
                  <a14:imgLayer r:embed="rId2">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4496661" y="-1107794"/>
            <a:ext cx="9313607" cy="15931588"/>
          </a:xfrm>
          <a:prstGeom prst="rect">
            <a:avLst/>
          </a:prstGeom>
        </p:spPr>
      </p:pic>
      <p:sp>
        <p:nvSpPr>
          <p:cNvPr id="16" name="线条"/>
          <p:cNvSpPr/>
          <p:nvPr/>
        </p:nvSpPr>
        <p:spPr>
          <a:xfrm flipV="1">
            <a:off x="4715217" y="1601457"/>
            <a:ext cx="3416245" cy="0"/>
          </a:xfrm>
          <a:prstGeom prst="line">
            <a:avLst/>
          </a:prstGeom>
          <a:noFill/>
          <a:ln w="9525" cap="flat">
            <a:solidFill>
              <a:srgbClr val="FFFFFF"/>
            </a:solidFill>
            <a:prstDash val="solid"/>
            <a:miter lim="400000"/>
          </a:ln>
          <a:effectLst/>
        </p:spPr>
        <p:txBody>
          <a:bodyPr wrap="square" lIns="11288" tIns="11288" rIns="11288" bIns="11288" numCol="1" anchor="ctr">
            <a:noAutofit/>
          </a:bodyPr>
          <a:lstStyle/>
          <a:p>
            <a:pPr algn="ctr" defTabSz="412750">
              <a:defRPr sz="1400">
                <a:solidFill>
                  <a:srgbClr val="FFFFFF"/>
                </a:solidFill>
                <a:latin typeface="Helvetica Neue Medium"/>
                <a:ea typeface="Helvetica Neue Medium"/>
                <a:cs typeface="Helvetica Neue Medium"/>
                <a:sym typeface="Helvetica Neue Medium"/>
              </a:defRPr>
            </a:pPr>
          </a:p>
        </p:txBody>
      </p:sp>
      <p:sp>
        <p:nvSpPr>
          <p:cNvPr id="17" name="线条"/>
          <p:cNvSpPr/>
          <p:nvPr/>
        </p:nvSpPr>
        <p:spPr>
          <a:xfrm flipV="1">
            <a:off x="4695556" y="2448525"/>
            <a:ext cx="3416245" cy="0"/>
          </a:xfrm>
          <a:prstGeom prst="line">
            <a:avLst/>
          </a:prstGeom>
          <a:noFill/>
          <a:ln w="9525" cap="flat">
            <a:solidFill>
              <a:srgbClr val="FFFFFF"/>
            </a:solidFill>
            <a:prstDash val="solid"/>
            <a:miter lim="400000"/>
          </a:ln>
          <a:effectLst/>
        </p:spPr>
        <p:txBody>
          <a:bodyPr wrap="square" lIns="11288" tIns="11288" rIns="11288" bIns="11288" numCol="1" anchor="ctr">
            <a:noAutofit/>
          </a:bodyPr>
          <a:lstStyle/>
          <a:p>
            <a:pPr algn="ctr" defTabSz="412750">
              <a:defRPr sz="1400">
                <a:solidFill>
                  <a:srgbClr val="FFFFFF"/>
                </a:solidFill>
                <a:latin typeface="Helvetica Neue Medium"/>
                <a:ea typeface="Helvetica Neue Medium"/>
                <a:cs typeface="Helvetica Neue Medium"/>
                <a:sym typeface="Helvetica Neue Medium"/>
              </a:defRPr>
            </a:pPr>
          </a:p>
        </p:txBody>
      </p:sp>
      <p:sp>
        <p:nvSpPr>
          <p:cNvPr id="18" name="线条"/>
          <p:cNvSpPr/>
          <p:nvPr/>
        </p:nvSpPr>
        <p:spPr>
          <a:xfrm flipV="1">
            <a:off x="4695555" y="3200544"/>
            <a:ext cx="3416245" cy="0"/>
          </a:xfrm>
          <a:prstGeom prst="line">
            <a:avLst/>
          </a:prstGeom>
          <a:noFill/>
          <a:ln w="9525" cap="flat">
            <a:solidFill>
              <a:srgbClr val="FFFFFF"/>
            </a:solidFill>
            <a:prstDash val="solid"/>
            <a:miter lim="400000"/>
          </a:ln>
          <a:effectLst/>
        </p:spPr>
        <p:txBody>
          <a:bodyPr wrap="square" lIns="11288" tIns="11288" rIns="11288" bIns="11288" numCol="1" anchor="ctr">
            <a:noAutofit/>
          </a:bodyPr>
          <a:lstStyle/>
          <a:p>
            <a:pPr algn="ctr" defTabSz="412750">
              <a:defRPr sz="1400">
                <a:solidFill>
                  <a:srgbClr val="FFFFFF"/>
                </a:solidFill>
                <a:latin typeface="Helvetica Neue Medium"/>
                <a:ea typeface="Helvetica Neue Medium"/>
                <a:cs typeface="Helvetica Neue Medium"/>
                <a:sym typeface="Helvetica Neue Medium"/>
              </a:defRPr>
            </a:pPr>
          </a:p>
        </p:txBody>
      </p:sp>
      <p:sp>
        <p:nvSpPr>
          <p:cNvPr id="20" name="线条"/>
          <p:cNvSpPr/>
          <p:nvPr/>
        </p:nvSpPr>
        <p:spPr>
          <a:xfrm flipV="1">
            <a:off x="4728606" y="3983739"/>
            <a:ext cx="3416245" cy="0"/>
          </a:xfrm>
          <a:prstGeom prst="line">
            <a:avLst/>
          </a:prstGeom>
          <a:noFill/>
          <a:ln w="9525" cap="flat">
            <a:solidFill>
              <a:srgbClr val="FFFFFF"/>
            </a:solidFill>
            <a:prstDash val="solid"/>
            <a:miter lim="400000"/>
          </a:ln>
          <a:effectLst/>
        </p:spPr>
        <p:txBody>
          <a:bodyPr wrap="square" lIns="11288" tIns="11288" rIns="11288" bIns="11288" numCol="1" anchor="ctr">
            <a:noAutofit/>
          </a:bodyPr>
          <a:lstStyle/>
          <a:p>
            <a:pPr algn="ctr" defTabSz="412750">
              <a:defRPr sz="1400">
                <a:solidFill>
                  <a:srgbClr val="FFFFFF"/>
                </a:solidFill>
                <a:latin typeface="Helvetica Neue Medium"/>
                <a:ea typeface="Helvetica Neue Medium"/>
                <a:cs typeface="Helvetica Neue Medium"/>
                <a:sym typeface="Helvetica Neue Medium"/>
              </a:defRPr>
            </a:pPr>
          </a:p>
        </p:txBody>
      </p:sp>
      <p:sp>
        <p:nvSpPr>
          <p:cNvPr id="22" name="保密第一…"/>
          <p:cNvSpPr txBox="1"/>
          <p:nvPr/>
        </p:nvSpPr>
        <p:spPr>
          <a:xfrm>
            <a:off x="900879" y="2238097"/>
            <a:ext cx="4334662" cy="389850"/>
          </a:xfrm>
          <a:prstGeom prst="rect">
            <a:avLst/>
          </a:prstGeom>
          <a:ln w="12700">
            <a:miter lim="400000"/>
          </a:ln>
        </p:spPr>
        <p:txBody>
          <a:bodyPr wrap="square" lIns="25400" tIns="25400" rIns="25400" bIns="25400" anchor="ctr">
            <a:spAutoFit/>
          </a:bodyPr>
          <a:lstStyle/>
          <a:p>
            <a:pP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000" spc="100" dirty="0" smtClean="0"/>
              <a:t>48MP Wide-angle lens</a:t>
            </a:r>
            <a:endParaRPr sz="2000" spc="100" dirty="0"/>
          </a:p>
        </p:txBody>
      </p:sp>
      <p:sp>
        <p:nvSpPr>
          <p:cNvPr id="30" name="保密第一…"/>
          <p:cNvSpPr txBox="1"/>
          <p:nvPr/>
        </p:nvSpPr>
        <p:spPr>
          <a:xfrm>
            <a:off x="900879" y="3017992"/>
            <a:ext cx="4334662" cy="366254"/>
          </a:xfrm>
          <a:prstGeom prst="rect">
            <a:avLst/>
          </a:prstGeom>
          <a:ln w="12700">
            <a:miter lim="400000"/>
          </a:ln>
        </p:spPr>
        <p:txBody>
          <a:bodyPr wrap="square" lIns="25400" tIns="25400" rIns="25400" bIns="25400" anchor="ctr">
            <a:spAutoFit/>
          </a:bodyPr>
          <a:lstStyle/>
          <a:p>
            <a:pP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000" spc="100" dirty="0" smtClean="0"/>
              <a:t>8MP Ultra Wide-angle lens</a:t>
            </a:r>
            <a:endParaRPr sz="2000" spc="100" dirty="0"/>
          </a:p>
        </p:txBody>
      </p:sp>
      <p:sp>
        <p:nvSpPr>
          <p:cNvPr id="24" name="保密第一…"/>
          <p:cNvSpPr txBox="1"/>
          <p:nvPr/>
        </p:nvSpPr>
        <p:spPr>
          <a:xfrm>
            <a:off x="900879" y="1407222"/>
            <a:ext cx="4334662" cy="366254"/>
          </a:xfrm>
          <a:prstGeom prst="rect">
            <a:avLst/>
          </a:prstGeom>
          <a:ln w="12700">
            <a:miter lim="400000"/>
          </a:ln>
        </p:spPr>
        <p:txBody>
          <a:bodyPr wrap="square" lIns="25400" tIns="25400" rIns="25400" bIns="25400" anchor="ctr">
            <a:spAutoFit/>
          </a:bodyPr>
          <a:lstStyle/>
          <a:p>
            <a:pP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000" spc="100" dirty="0" smtClean="0"/>
              <a:t>13MP</a:t>
            </a:r>
            <a:r>
              <a:rPr lang="en-US" sz="2000" spc="100" dirty="0"/>
              <a:t> </a:t>
            </a:r>
            <a:r>
              <a:rPr lang="en-US" sz="2000" spc="100" dirty="0" smtClean="0"/>
              <a:t>Telephoto lens</a:t>
            </a:r>
            <a:endParaRPr sz="2000" spc="100" dirty="0"/>
          </a:p>
        </p:txBody>
      </p:sp>
      <p:sp>
        <p:nvSpPr>
          <p:cNvPr id="27" name="保密第一…"/>
          <p:cNvSpPr txBox="1"/>
          <p:nvPr/>
        </p:nvSpPr>
        <p:spPr>
          <a:xfrm>
            <a:off x="900879" y="3850151"/>
            <a:ext cx="4334662" cy="366254"/>
          </a:xfrm>
          <a:prstGeom prst="rect">
            <a:avLst/>
          </a:prstGeom>
          <a:ln w="12700">
            <a:miter lim="400000"/>
          </a:ln>
        </p:spPr>
        <p:txBody>
          <a:bodyPr wrap="square" lIns="25400" tIns="25400" rIns="25400" bIns="25400" anchor="ctr">
            <a:spAutoFit/>
          </a:bodyPr>
          <a:lstStyle/>
          <a:p>
            <a:pP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spc="100" dirty="0" smtClean="0"/>
              <a:t>2MP  Black-and-white lens</a:t>
            </a:r>
            <a:endParaRPr sz="2000" spc="100" dirty="0"/>
          </a:p>
        </p:txBody>
      </p:sp>
      <p:sp>
        <p:nvSpPr>
          <p:cNvPr id="31" name="文本框 1"/>
          <p:cNvSpPr txBox="1"/>
          <p:nvPr/>
        </p:nvSpPr>
        <p:spPr>
          <a:xfrm>
            <a:off x="-937172" y="5841405"/>
            <a:ext cx="9191847" cy="400110"/>
          </a:xfrm>
          <a:prstGeom prst="rect">
            <a:avLst/>
          </a:prstGeom>
          <a:ln w="12700">
            <a:miter lim="400000"/>
          </a:ln>
        </p:spPr>
        <p:txBody>
          <a:bodyPr wrap="square" lIns="45719" rIns="45719">
            <a:spAutoFit/>
          </a:bodyPr>
          <a:lstStyle>
            <a:lvl1pPr algn="ctr">
              <a:defRPr sz="5400" b="1" spc="540">
                <a:solidFill>
                  <a:srgbClr val="7CF4F5"/>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2000" spc="100" dirty="0" smtClean="0">
                <a:solidFill>
                  <a:srgbClr val="FFFFFF"/>
                </a:solidFill>
              </a:rPr>
              <a:t>5x hybrid optical zoom\20x digital zoom</a:t>
            </a:r>
            <a:endParaRPr sz="2000" spc="100" dirty="0">
              <a:solidFill>
                <a:srgbClr val="FFFFFF"/>
              </a:solidFill>
            </a:endParaRPr>
          </a:p>
        </p:txBody>
      </p:sp>
      <p:sp>
        <p:nvSpPr>
          <p:cNvPr id="38" name="文本框 1"/>
          <p:cNvSpPr txBox="1"/>
          <p:nvPr/>
        </p:nvSpPr>
        <p:spPr>
          <a:xfrm>
            <a:off x="900879" y="4907872"/>
            <a:ext cx="5781425" cy="707886"/>
          </a:xfrm>
          <a:prstGeom prst="rect">
            <a:avLst/>
          </a:prstGeom>
          <a:ln w="12700">
            <a:miter lim="400000"/>
          </a:ln>
        </p:spPr>
        <p:txBody>
          <a:bodyPr wrap="square" lIns="45719" rIns="45719">
            <a:spAutoFit/>
          </a:bodyPr>
          <a:lstStyle>
            <a:lvl1pPr algn="ctr">
              <a:defRPr sz="5400" b="1" spc="540">
                <a:solidFill>
                  <a:srgbClr val="7CF4F5"/>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4000" spc="100" dirty="0" smtClean="0"/>
              <a:t>“Zoom </a:t>
            </a:r>
            <a:r>
              <a:rPr lang="en-US" sz="4000" spc="100" dirty="0" err="1" smtClean="0"/>
              <a:t>Quadcam</a:t>
            </a:r>
            <a:r>
              <a:rPr lang="en-US" sz="4000" spc="100" dirty="0" smtClean="0"/>
              <a:t>”</a:t>
            </a:r>
            <a:endParaRPr sz="4000" spc="100" dirty="0"/>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barn(inVertical)">
                                      <p:cBhvr>
                                        <p:cTn id="10" dur="5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barn(inVertical)">
                                      <p:cBhvr>
                                        <p:cTn id="15" dur="500"/>
                                        <p:tgtEl>
                                          <p:spTgt spid="22"/>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barn(inVertical)">
                                      <p:cBhvr>
                                        <p:cTn id="18" dur="5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barn(inVertical)">
                                      <p:cBhvr>
                                        <p:cTn id="23" dur="500"/>
                                        <p:tgtEl>
                                          <p:spTgt spid="30"/>
                                        </p:tgtEl>
                                      </p:cBhvr>
                                    </p:animEffect>
                                  </p:childTnLst>
                                </p:cTn>
                              </p:par>
                              <p:par>
                                <p:cTn id="24" presetID="16" presetClass="entr" presetSubtype="21" fill="hold" grpId="0" nodeType="withEffect">
                                  <p:stCondLst>
                                    <p:cond delay="0"/>
                                  </p:stCondLst>
                                  <p:childTnLst>
                                    <p:set>
                                      <p:cBhvr>
                                        <p:cTn id="25" dur="1" fill="hold">
                                          <p:stCondLst>
                                            <p:cond delay="0"/>
                                          </p:stCondLst>
                                        </p:cTn>
                                        <p:tgtEl>
                                          <p:spTgt spid="18"/>
                                        </p:tgtEl>
                                        <p:attrNameLst>
                                          <p:attrName>style.visibility</p:attrName>
                                        </p:attrNameLst>
                                      </p:cBhvr>
                                      <p:to>
                                        <p:strVal val="visible"/>
                                      </p:to>
                                    </p:set>
                                    <p:animEffect transition="in" filter="barn(inVertical)">
                                      <p:cBhvr>
                                        <p:cTn id="26" dur="500"/>
                                        <p:tgtEl>
                                          <p:spTgt spid="18"/>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barn(inVertical)">
                                      <p:cBhvr>
                                        <p:cTn id="31" dur="500"/>
                                        <p:tgtEl>
                                          <p:spTgt spid="27"/>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barn(inVertical)">
                                      <p:cBhvr>
                                        <p:cTn id="34" dur="500"/>
                                        <p:tgtEl>
                                          <p:spTgt spid="20"/>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8"/>
                                        </p:tgtEl>
                                        <p:attrNameLst>
                                          <p:attrName>style.visibility</p:attrName>
                                        </p:attrNameLst>
                                      </p:cBhvr>
                                      <p:to>
                                        <p:strVal val="visible"/>
                                      </p:to>
                                    </p:set>
                                    <p:anim calcmode="lin" valueType="num">
                                      <p:cBhvr additive="base">
                                        <p:cTn id="39" dur="500" fill="hold"/>
                                        <p:tgtEl>
                                          <p:spTgt spid="38"/>
                                        </p:tgtEl>
                                        <p:attrNameLst>
                                          <p:attrName>ppt_x</p:attrName>
                                        </p:attrNameLst>
                                      </p:cBhvr>
                                      <p:tavLst>
                                        <p:tav tm="0">
                                          <p:val>
                                            <p:strVal val="#ppt_x"/>
                                          </p:val>
                                        </p:tav>
                                        <p:tav tm="100000">
                                          <p:val>
                                            <p:strVal val="#ppt_x"/>
                                          </p:val>
                                        </p:tav>
                                      </p:tavLst>
                                    </p:anim>
                                    <p:anim calcmode="lin" valueType="num">
                                      <p:cBhvr additive="base">
                                        <p:cTn id="40" dur="500" fill="hold"/>
                                        <p:tgtEl>
                                          <p:spTgt spid="38"/>
                                        </p:tgtEl>
                                        <p:attrNameLst>
                                          <p:attrName>ppt_y</p:attrName>
                                        </p:attrNameLst>
                                      </p:cBhvr>
                                      <p:tavLst>
                                        <p:tav tm="0">
                                          <p:val>
                                            <p:strVal val="1+#ppt_h/2"/>
                                          </p:val>
                                        </p:tav>
                                        <p:tav tm="100000">
                                          <p:val>
                                            <p:strVal val="#ppt_y"/>
                                          </p:val>
                                        </p:tav>
                                      </p:tavLst>
                                    </p:anim>
                                  </p:childTnLst>
                                </p:cTn>
                              </p:par>
                            </p:childTnLst>
                          </p:cTn>
                        </p:par>
                        <p:par>
                          <p:cTn id="41" fill="hold">
                            <p:stCondLst>
                              <p:cond delay="500"/>
                            </p:stCondLst>
                            <p:childTnLst>
                              <p:par>
                                <p:cTn id="42" presetID="42" presetClass="entr" presetSubtype="0" fill="hold" grpId="0" nodeType="afterEffect">
                                  <p:stCondLst>
                                    <p:cond delay="0"/>
                                  </p:stCondLst>
                                  <p:childTnLst>
                                    <p:set>
                                      <p:cBhvr>
                                        <p:cTn id="43" dur="1" fill="hold">
                                          <p:stCondLst>
                                            <p:cond delay="0"/>
                                          </p:stCondLst>
                                        </p:cTn>
                                        <p:tgtEl>
                                          <p:spTgt spid="31"/>
                                        </p:tgtEl>
                                        <p:attrNameLst>
                                          <p:attrName>style.visibility</p:attrName>
                                        </p:attrNameLst>
                                      </p:cBhvr>
                                      <p:to>
                                        <p:strVal val="visible"/>
                                      </p:to>
                                    </p:set>
                                    <p:animEffect transition="in" filter="fade">
                                      <p:cBhvr>
                                        <p:cTn id="44" dur="1000"/>
                                        <p:tgtEl>
                                          <p:spTgt spid="31"/>
                                        </p:tgtEl>
                                      </p:cBhvr>
                                    </p:animEffect>
                                    <p:anim calcmode="lin" valueType="num">
                                      <p:cBhvr>
                                        <p:cTn id="45" dur="1000" fill="hold"/>
                                        <p:tgtEl>
                                          <p:spTgt spid="31"/>
                                        </p:tgtEl>
                                        <p:attrNameLst>
                                          <p:attrName>ppt_x</p:attrName>
                                        </p:attrNameLst>
                                      </p:cBhvr>
                                      <p:tavLst>
                                        <p:tav tm="0">
                                          <p:val>
                                            <p:strVal val="#ppt_x"/>
                                          </p:val>
                                        </p:tav>
                                        <p:tav tm="100000">
                                          <p:val>
                                            <p:strVal val="#ppt_x"/>
                                          </p:val>
                                        </p:tav>
                                      </p:tavLst>
                                    </p:anim>
                                    <p:anim calcmode="lin" valueType="num">
                                      <p:cBhvr>
                                        <p:cTn id="46"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20" grpId="0" animBg="1"/>
      <p:bldP spid="22" grpId="0" animBg="1"/>
      <p:bldP spid="30" grpId="0" animBg="1"/>
      <p:bldP spid="24" grpId="0" animBg="1"/>
      <p:bldP spid="27" grpId="0" animBg="1"/>
      <p:bldP spid="31" grpId="0" animBg="1"/>
      <p:bldP spid="3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11"/>
          <p:cNvSpPr txBox="1"/>
          <p:nvPr/>
        </p:nvSpPr>
        <p:spPr>
          <a:xfrm>
            <a:off x="462324" y="259861"/>
            <a:ext cx="5720509" cy="363172"/>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Clear </a:t>
            </a:r>
            <a:r>
              <a:rPr lang="en-US" altLang="zh-CN" sz="1600" spc="127"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in the daytime </a:t>
            </a:r>
            <a:r>
              <a:rPr sz="1600" b="1" spc="127" dirty="0" smtClean="0">
                <a:solidFill>
                  <a:srgbClr val="A7A7A7"/>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sz="1600" b="1" spc="127" dirty="0" smtClean="0">
                <a:solidFill>
                  <a:srgbClr val="A7A7A7"/>
                </a:solidFill>
                <a:latin typeface="微软雅黑" panose="020B0503020204020204" charset="-122"/>
                <a:ea typeface="微软雅黑" panose="020B0503020204020204" charset="-122"/>
                <a:cs typeface="微软雅黑" panose="020B0503020204020204" charset="-122"/>
                <a:sym typeface="微软雅黑" panose="020B0503020204020204" charset="-122"/>
              </a:rPr>
              <a:t>Ultra clear 108MP Image</a:t>
            </a:r>
            <a:endParaRPr sz="1600" b="1" spc="127" dirty="0">
              <a:solidFill>
                <a:srgbClr val="A7A7A7"/>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6" name="圆角矩形"/>
          <p:cNvSpPr/>
          <p:nvPr/>
        </p:nvSpPr>
        <p:spPr>
          <a:xfrm>
            <a:off x="447817" y="4751198"/>
            <a:ext cx="1772882" cy="453825"/>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17" name="矩形 11"/>
          <p:cNvSpPr txBox="1"/>
          <p:nvPr/>
        </p:nvSpPr>
        <p:spPr>
          <a:xfrm>
            <a:off x="447817" y="1633037"/>
            <a:ext cx="5521950" cy="566305"/>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Ultra Clear 108MP Image</a:t>
            </a:r>
            <a:endParaRPr sz="2800" b="1" spc="223" dirty="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nvGrpSpPr>
          <p:cNvPr id="20" name="成组"/>
          <p:cNvGrpSpPr/>
          <p:nvPr/>
        </p:nvGrpSpPr>
        <p:grpSpPr>
          <a:xfrm>
            <a:off x="462324" y="2382777"/>
            <a:ext cx="4547114" cy="2156525"/>
            <a:chOff x="-67703" y="-575789"/>
            <a:chExt cx="4547112" cy="2156524"/>
          </a:xfrm>
        </p:grpSpPr>
        <p:sp>
          <p:nvSpPr>
            <p:cNvPr id="22" name="线条"/>
            <p:cNvSpPr/>
            <p:nvPr/>
          </p:nvSpPr>
          <p:spPr>
            <a:xfrm>
              <a:off x="-5323" y="-575789"/>
              <a:ext cx="4221815" cy="0"/>
            </a:xfrm>
            <a:prstGeom prst="line">
              <a:avLst/>
            </a:prstGeom>
            <a:noFill/>
            <a:ln w="6350" cap="flat">
              <a:solidFill>
                <a:srgbClr val="FFFFFF"/>
              </a:solidFill>
              <a:prstDash val="solid"/>
              <a:miter lim="800000"/>
            </a:ln>
            <a:effectLst/>
          </p:spPr>
          <p:txBody>
            <a:bodyPr wrap="square" lIns="0" tIns="0" rIns="0" bIns="0" numCol="1" anchor="t">
              <a:noAutofit/>
            </a:bodyPr>
            <a:lstStyle/>
            <a:p/>
          </p:txBody>
        </p:sp>
        <p:grpSp>
          <p:nvGrpSpPr>
            <p:cNvPr id="23" name="成组"/>
            <p:cNvGrpSpPr/>
            <p:nvPr/>
          </p:nvGrpSpPr>
          <p:grpSpPr>
            <a:xfrm>
              <a:off x="-67703" y="55067"/>
              <a:ext cx="4547112" cy="1525668"/>
              <a:chOff x="-67702" y="-223917"/>
              <a:chExt cx="4547110" cy="1525667"/>
            </a:xfrm>
          </p:grpSpPr>
          <p:sp>
            <p:nvSpPr>
              <p:cNvPr id="24" name="圆角矩形"/>
              <p:cNvSpPr/>
              <p:nvPr/>
            </p:nvSpPr>
            <p:spPr>
              <a:xfrm>
                <a:off x="-67702" y="-223917"/>
                <a:ext cx="1787387" cy="414977"/>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26" name="普通手机：采用多帧降噪，夜拍需要4-5秒…"/>
              <p:cNvSpPr/>
              <p:nvPr/>
            </p:nvSpPr>
            <p:spPr>
              <a:xfrm>
                <a:off x="19858" y="585262"/>
                <a:ext cx="4459550" cy="236603"/>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p:spPr>
            <p:txBody>
              <a:bodyPr wrap="square" lIns="0" tIns="0" rIns="0" bIns="0" numCol="1" anchor="t">
                <a:spAutoFit/>
              </a:bodyPr>
              <a:lstStyle/>
              <a:p>
                <a:pPr>
                  <a:lnSpc>
                    <a:spcPct val="120000"/>
                  </a:lnSpc>
                  <a:defRPr sz="1400" spc="139">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sz="1400" spc="139"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7" name="AI降噪，夜拍快至2秒"/>
              <p:cNvSpPr/>
              <p:nvPr/>
            </p:nvSpPr>
            <p:spPr>
              <a:xfrm>
                <a:off x="1456078" y="31750"/>
                <a:ext cx="1270001" cy="1270000"/>
              </a:xfrm>
              <a:prstGeom prst="line">
                <a:avLst/>
              </a:prstGeom>
              <a:noFill/>
              <a:ln w="12700" cap="flat">
                <a:noFill/>
                <a:miter lim="400000"/>
              </a:ln>
              <a:effectLst/>
            </p:spPr>
            <p:txBody>
              <a:bodyPr wrap="none" lIns="0" tIns="0" rIns="0" bIns="0" numCol="1" anchor="t">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endPar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sp>
        <p:nvSpPr>
          <p:cNvPr id="29" name="矩形 28"/>
          <p:cNvSpPr/>
          <p:nvPr/>
        </p:nvSpPr>
        <p:spPr>
          <a:xfrm>
            <a:off x="2247349" y="2999174"/>
            <a:ext cx="2169376" cy="461665"/>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b="1" spc="199"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UP to 108MP</a:t>
            </a:r>
            <a:endParaRPr lang="en-US" altLang="zh-CN"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30" name="圆角矩形"/>
          <p:cNvSpPr/>
          <p:nvPr/>
        </p:nvSpPr>
        <p:spPr>
          <a:xfrm>
            <a:off x="303836" y="1024548"/>
            <a:ext cx="5680438" cy="5477851"/>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31" name="文本框 30"/>
          <p:cNvSpPr txBox="1"/>
          <p:nvPr/>
        </p:nvSpPr>
        <p:spPr>
          <a:xfrm>
            <a:off x="424062" y="3022830"/>
            <a:ext cx="1885453" cy="396583"/>
          </a:xfrm>
          <a:prstGeom prst="rect">
            <a:avLst/>
          </a:prstGeom>
        </p:spPr>
        <p:txBody>
          <a:bodyPr wrap="none">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nSpc>
                <a:spcPct val="120000"/>
              </a:lnSpc>
              <a:defRPr sz="2000" b="1" spc="199">
                <a:solidFill>
                  <a:schemeClr val="bg1"/>
                </a:solidFill>
                <a:latin typeface="微软雅黑" panose="020B0503020204020204" charset="-122"/>
                <a:ea typeface="微软雅黑" panose="020B0503020204020204" charset="-122"/>
                <a:cs typeface="微软雅黑" panose="020B0503020204020204" charset="-122"/>
              </a:defRPr>
            </a:lvl1pPr>
          </a:lstStyle>
          <a:p>
            <a:r>
              <a:rPr lang="en-US" altLang="zh-CN" sz="1800" spc="100" dirty="0">
                <a:solidFill>
                  <a:srgbClr val="000000"/>
                </a:solidFill>
              </a:rPr>
              <a:t>Highest Pixel</a:t>
            </a:r>
            <a:endParaRPr lang="zh-CN" altLang="en-US" sz="1800" spc="100" dirty="0">
              <a:solidFill>
                <a:srgbClr val="000000"/>
              </a:solidFill>
            </a:endParaRPr>
          </a:p>
        </p:txBody>
      </p:sp>
      <p:sp>
        <p:nvSpPr>
          <p:cNvPr id="38" name="文本框 37"/>
          <p:cNvSpPr txBox="1"/>
          <p:nvPr/>
        </p:nvSpPr>
        <p:spPr>
          <a:xfrm>
            <a:off x="562027" y="3612046"/>
            <a:ext cx="4878466" cy="83099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smtClean="0">
                <a:solidFill>
                  <a:srgbClr val="FFFFFF"/>
                </a:solidFill>
                <a:latin typeface="微软雅黑 Light" panose="020B0502040204020203" pitchFamily="34" charset="-122"/>
                <a:ea typeface="微软雅黑 Light" panose="020B0502040204020203" pitchFamily="34" charset="-122"/>
              </a:rPr>
              <a:t>48MP Primary camera with ultra-high </a:t>
            </a:r>
            <a:r>
              <a:rPr lang="en-US" altLang="zh-CN" dirty="0">
                <a:solidFill>
                  <a:srgbClr val="FFFFFF"/>
                </a:solidFill>
                <a:latin typeface="微软雅黑 Light" panose="020B0502040204020203" pitchFamily="34" charset="-122"/>
                <a:ea typeface="微软雅黑 Light" panose="020B0502040204020203" pitchFamily="34" charset="-122"/>
              </a:rPr>
              <a:t>image resolution , </a:t>
            </a:r>
            <a:r>
              <a:rPr lang="en-US" altLang="zh-CN" dirty="0" smtClean="0">
                <a:solidFill>
                  <a:srgbClr val="FFFFFF"/>
                </a:solidFill>
                <a:latin typeface="微软雅黑 Light" panose="020B0502040204020203" pitchFamily="34" charset="-122"/>
                <a:ea typeface="微软雅黑 Light" panose="020B0502040204020203" pitchFamily="34" charset="-122"/>
              </a:rPr>
              <a:t>using ultra-resolution </a:t>
            </a:r>
            <a:r>
              <a:rPr lang="en-US" altLang="zh-CN" dirty="0">
                <a:solidFill>
                  <a:srgbClr val="FFFFFF"/>
                </a:solidFill>
                <a:latin typeface="微软雅黑 Light" panose="020B0502040204020203" pitchFamily="34" charset="-122"/>
                <a:ea typeface="微软雅黑 Light" panose="020B0502040204020203" pitchFamily="34" charset="-122"/>
              </a:rPr>
              <a:t>algorithm, rebuilding images </a:t>
            </a:r>
            <a:r>
              <a:rPr lang="en-US" altLang="zh-CN" dirty="0" smtClean="0">
                <a:solidFill>
                  <a:srgbClr val="FFFFFF"/>
                </a:solidFill>
                <a:latin typeface="微软雅黑 Light" panose="020B0502040204020203" pitchFamily="34" charset="-122"/>
                <a:ea typeface="微软雅黑 Light" panose="020B0502040204020203" pitchFamily="34" charset="-122"/>
              </a:rPr>
              <a:t>up to 108MP</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
        <p:nvSpPr>
          <p:cNvPr id="39" name="矩形 38"/>
          <p:cNvSpPr/>
          <p:nvPr/>
        </p:nvSpPr>
        <p:spPr>
          <a:xfrm>
            <a:off x="710375" y="4751198"/>
            <a:ext cx="1303306" cy="461665"/>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b="1" spc="100"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Uniqu</a:t>
            </a:r>
            <a:r>
              <a:rPr lang="en-US" altLang="zh-CN" sz="2000" b="1" spc="199" dirty="0" smtClean="0">
                <a:latin typeface="微软雅黑" panose="020B0503020204020204" charset="-122"/>
                <a:ea typeface="微软雅黑" panose="020B0503020204020204" charset="-122"/>
                <a:cs typeface="微软雅黑" panose="020B0503020204020204" charset="-122"/>
                <a:sym typeface="微软雅黑" panose="020B0503020204020204" charset="-122"/>
              </a:rPr>
              <a:t>e</a:t>
            </a:r>
            <a:r>
              <a:rPr lang="en-US" altLang="zh-CN" sz="2000" b="1" spc="199"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endParaRPr lang="en-US" altLang="zh-CN"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40" name="文本框 39"/>
          <p:cNvSpPr txBox="1"/>
          <p:nvPr/>
        </p:nvSpPr>
        <p:spPr>
          <a:xfrm>
            <a:off x="2247349" y="4738968"/>
            <a:ext cx="3533346" cy="461665"/>
          </a:xfrm>
          <a:prstGeom prst="rect">
            <a:avLst/>
          </a:prstGeom>
        </p:spPr>
        <p:txBody>
          <a:bodyPr wrap="square">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defRPr>
            </a:lvl1pPr>
          </a:lstStyle>
          <a:p>
            <a:r>
              <a:rPr lang="en-US" altLang="zh-CN" dirty="0"/>
              <a:t>Only </a:t>
            </a:r>
            <a:r>
              <a:rPr lang="en-US" altLang="zh-CN" dirty="0" smtClean="0"/>
              <a:t>owned by OPPO </a:t>
            </a:r>
            <a:endParaRPr lang="zh-CN" altLang="en-US" dirty="0"/>
          </a:p>
        </p:txBody>
      </p:sp>
      <p:sp>
        <p:nvSpPr>
          <p:cNvPr id="41" name="文本框 40"/>
          <p:cNvSpPr txBox="1"/>
          <p:nvPr/>
        </p:nvSpPr>
        <p:spPr>
          <a:xfrm>
            <a:off x="495690" y="5356230"/>
            <a:ext cx="4878466" cy="5539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smtClean="0">
                <a:solidFill>
                  <a:srgbClr val="FFFFFF"/>
                </a:solidFill>
                <a:latin typeface="微软雅黑 Light" panose="020B0502040204020203" pitchFamily="34" charset="-122"/>
                <a:ea typeface="微软雅黑 Light" panose="020B0502040204020203" pitchFamily="34" charset="-122"/>
              </a:rPr>
              <a:t>Reno3</a:t>
            </a:r>
            <a:r>
              <a:rPr lang="zh-CN" altLang="en-US" dirty="0" smtClean="0">
                <a:solidFill>
                  <a:srgbClr val="FFFFFF"/>
                </a:solidFill>
                <a:latin typeface="微软雅黑 Light" panose="020B0502040204020203" pitchFamily="34" charset="-122"/>
                <a:ea typeface="微软雅黑 Light" panose="020B0502040204020203" pitchFamily="34" charset="-122"/>
              </a:rPr>
              <a:t> </a:t>
            </a:r>
            <a:r>
              <a:rPr lang="en-US" altLang="zh-CN" dirty="0" smtClean="0">
                <a:solidFill>
                  <a:srgbClr val="FFFFFF"/>
                </a:solidFill>
                <a:latin typeface="微软雅黑 Light" panose="020B0502040204020203" pitchFamily="34" charset="-122"/>
                <a:ea typeface="微软雅黑 Light" panose="020B0502040204020203" pitchFamily="34" charset="-122"/>
              </a:rPr>
              <a:t>is the only one can output photos up to 108MP in the same price range.</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
        <p:nvSpPr>
          <p:cNvPr id="49" name="文本框 48"/>
          <p:cNvSpPr txBox="1"/>
          <p:nvPr/>
        </p:nvSpPr>
        <p:spPr>
          <a:xfrm>
            <a:off x="7622794" y="6225400"/>
            <a:ext cx="2837647" cy="276999"/>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dirty="0" smtClean="0">
                <a:solidFill>
                  <a:srgbClr val="FFFFFF"/>
                </a:solidFill>
                <a:latin typeface="微软雅黑" panose="020B0503020204020204" charset="-122"/>
                <a:ea typeface="微软雅黑" panose="020B0503020204020204" charset="-122"/>
              </a:rPr>
              <a:t>Ultra clear 108MP image</a:t>
            </a:r>
            <a:endParaRPr lang="zh-CN" altLang="en-US" dirty="0">
              <a:solidFill>
                <a:srgbClr val="FFFFFF"/>
              </a:solidFill>
              <a:latin typeface="微软雅黑" panose="020B0503020204020204" charset="-122"/>
              <a:ea typeface="微软雅黑" panose="020B0503020204020204" charset="-122"/>
            </a:endParaRPr>
          </a:p>
        </p:txBody>
      </p:sp>
      <p:sp>
        <p:nvSpPr>
          <p:cNvPr id="25" name="矩形 24"/>
          <p:cNvSpPr/>
          <p:nvPr/>
        </p:nvSpPr>
        <p:spPr>
          <a:xfrm>
            <a:off x="683725" y="4738767"/>
            <a:ext cx="1303306" cy="461665"/>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pc="100" dirty="0" smtClean="0">
                <a:solidFill>
                  <a:schemeClr val="bg1"/>
                </a:solidFill>
              </a:rPr>
              <a:t>Uniqu</a:t>
            </a:r>
            <a:r>
              <a:rPr lang="en-US" altLang="zh-CN" dirty="0" smtClean="0">
                <a:solidFill>
                  <a:schemeClr val="bg1"/>
                </a:solidFill>
              </a:rPr>
              <a:t>e</a:t>
            </a:r>
            <a:r>
              <a:rPr lang="en-US" altLang="zh-CN" dirty="0" smtClean="0"/>
              <a:t> </a:t>
            </a:r>
            <a:endParaRPr lang="en-US" altLang="zh-CN" dirty="0"/>
          </a:p>
        </p:txBody>
      </p:sp>
      <p:pic>
        <p:nvPicPr>
          <p:cNvPr id="34" name="图片 33"/>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6402735" y="1929966"/>
            <a:ext cx="4890410" cy="3784843"/>
          </a:xfrm>
          <a:prstGeom prst="rect">
            <a:avLst/>
          </a:prstGeom>
        </p:spPr>
      </p:pic>
      <p:sp>
        <p:nvSpPr>
          <p:cNvPr id="36" name="矩形 35"/>
          <p:cNvSpPr/>
          <p:nvPr/>
        </p:nvSpPr>
        <p:spPr>
          <a:xfrm>
            <a:off x="9033799" y="3387780"/>
            <a:ext cx="592801" cy="585036"/>
          </a:xfrm>
          <a:prstGeom prst="rect">
            <a:avLst/>
          </a:prstGeom>
          <a:noFill/>
          <a:ln w="38100" cap="flat">
            <a:solidFill>
              <a:srgbClr val="FF0000"/>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pic>
        <p:nvPicPr>
          <p:cNvPr id="37" name="图片 36"/>
          <p:cNvPicPr>
            <a:picLocks noChangeAspect="1"/>
          </p:cNvPicPr>
          <p:nvPr/>
        </p:nvPicPr>
        <p:blipFill rotWithShape="1">
          <a:blip r:embed="rId2"/>
          <a:srcRect t="1" b="82"/>
          <a:stretch>
            <a:fillRect/>
          </a:stretch>
        </p:blipFill>
        <p:spPr>
          <a:xfrm>
            <a:off x="9033799" y="859177"/>
            <a:ext cx="2906181" cy="2249185"/>
          </a:xfrm>
          <a:prstGeom prst="rect">
            <a:avLst/>
          </a:prstGeom>
        </p:spPr>
      </p:pic>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37"/>
                                        </p:tgtEl>
                                        <p:attrNameLst>
                                          <p:attrName>style.visibility</p:attrName>
                                        </p:attrNameLst>
                                      </p:cBhvr>
                                      <p:to>
                                        <p:strVal val="visible"/>
                                      </p:to>
                                    </p:set>
                                    <p:anim calcmode="lin" valueType="num">
                                      <p:cBhvr>
                                        <p:cTn id="11" dur="500" fill="hold"/>
                                        <p:tgtEl>
                                          <p:spTgt spid="37"/>
                                        </p:tgtEl>
                                        <p:attrNameLst>
                                          <p:attrName>ppt_w</p:attrName>
                                        </p:attrNameLst>
                                      </p:cBhvr>
                                      <p:tavLst>
                                        <p:tav tm="0">
                                          <p:val>
                                            <p:fltVal val="0"/>
                                          </p:val>
                                        </p:tav>
                                        <p:tav tm="100000">
                                          <p:val>
                                            <p:strVal val="#ppt_w"/>
                                          </p:val>
                                        </p:tav>
                                      </p:tavLst>
                                    </p:anim>
                                    <p:anim calcmode="lin" valueType="num">
                                      <p:cBhvr>
                                        <p:cTn id="12" dur="500" fill="hold"/>
                                        <p:tgtEl>
                                          <p:spTgt spid="37"/>
                                        </p:tgtEl>
                                        <p:attrNameLst>
                                          <p:attrName>ppt_h</p:attrName>
                                        </p:attrNameLst>
                                      </p:cBhvr>
                                      <p:tavLst>
                                        <p:tav tm="0">
                                          <p:val>
                                            <p:fltVal val="0"/>
                                          </p:val>
                                        </p:tav>
                                        <p:tav tm="100000">
                                          <p:val>
                                            <p:strVal val="#ppt_h"/>
                                          </p:val>
                                        </p:tav>
                                      </p:tavLst>
                                    </p:anim>
                                    <p:animEffect transition="in" filter="fade">
                                      <p:cBhvr>
                                        <p:cTn id="13"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11"/>
          <p:cNvSpPr txBox="1"/>
          <p:nvPr/>
        </p:nvSpPr>
        <p:spPr>
          <a:xfrm>
            <a:off x="462324" y="259861"/>
            <a:ext cx="5720509" cy="363172"/>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Bright </a:t>
            </a:r>
            <a:r>
              <a:rPr lang="en-US" altLang="zh-CN" sz="1600" b="1" spc="127"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at</a:t>
            </a:r>
            <a:r>
              <a:rPr lang="en-US" altLang="zh-CN" sz="1600" b="1" spc="127" dirty="0" smtClean="0">
                <a:solidFill>
                  <a:srgbClr val="FF0000"/>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600" b="1" spc="127" dirty="0" err="1"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night</a:t>
            </a:r>
            <a:r>
              <a:rPr lang="en-US" altLang="zh-CN" sz="1600" b="1" spc="127" dirty="0" err="1"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·Ultra</a:t>
            </a:r>
            <a:r>
              <a:rPr lang="en-US" altLang="zh-CN" sz="1600" b="1" spc="127" dirty="0"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 Dark Mode</a:t>
            </a:r>
            <a:endParaRPr sz="1600" b="1" spc="127"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6" name="圆角矩形"/>
          <p:cNvSpPr/>
          <p:nvPr/>
        </p:nvSpPr>
        <p:spPr>
          <a:xfrm>
            <a:off x="447817" y="4669565"/>
            <a:ext cx="1772882" cy="453825"/>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17" name="矩形 11"/>
          <p:cNvSpPr txBox="1"/>
          <p:nvPr/>
        </p:nvSpPr>
        <p:spPr>
          <a:xfrm>
            <a:off x="495132" y="1443739"/>
            <a:ext cx="5521950" cy="566305"/>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8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Ultra Dark Mode</a:t>
            </a:r>
            <a:endParaRPr sz="2800" b="1" spc="223" dirty="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nvGrpSpPr>
          <p:cNvPr id="20" name="成组"/>
          <p:cNvGrpSpPr/>
          <p:nvPr/>
        </p:nvGrpSpPr>
        <p:grpSpPr>
          <a:xfrm>
            <a:off x="416475" y="2183068"/>
            <a:ext cx="4547114" cy="2156525"/>
            <a:chOff x="-67703" y="-575789"/>
            <a:chExt cx="4547112" cy="2156524"/>
          </a:xfrm>
        </p:grpSpPr>
        <p:sp>
          <p:nvSpPr>
            <p:cNvPr id="22" name="线条"/>
            <p:cNvSpPr/>
            <p:nvPr/>
          </p:nvSpPr>
          <p:spPr>
            <a:xfrm>
              <a:off x="-5323" y="-575789"/>
              <a:ext cx="4221815" cy="0"/>
            </a:xfrm>
            <a:prstGeom prst="line">
              <a:avLst/>
            </a:prstGeom>
            <a:noFill/>
            <a:ln w="6350" cap="flat">
              <a:solidFill>
                <a:srgbClr val="FFFFFF"/>
              </a:solidFill>
              <a:prstDash val="solid"/>
              <a:miter lim="800000"/>
            </a:ln>
            <a:effectLst/>
          </p:spPr>
          <p:txBody>
            <a:bodyPr wrap="square" lIns="0" tIns="0" rIns="0" bIns="0" numCol="1" anchor="t">
              <a:noAutofit/>
            </a:bodyPr>
            <a:lstStyle/>
            <a:p/>
          </p:txBody>
        </p:sp>
        <p:grpSp>
          <p:nvGrpSpPr>
            <p:cNvPr id="23" name="成组"/>
            <p:cNvGrpSpPr/>
            <p:nvPr/>
          </p:nvGrpSpPr>
          <p:grpSpPr>
            <a:xfrm>
              <a:off x="-67703" y="55067"/>
              <a:ext cx="4547112" cy="1525668"/>
              <a:chOff x="-67702" y="-223917"/>
              <a:chExt cx="4547110" cy="1525667"/>
            </a:xfrm>
          </p:grpSpPr>
          <p:sp>
            <p:nvSpPr>
              <p:cNvPr id="24" name="圆角矩形"/>
              <p:cNvSpPr/>
              <p:nvPr/>
            </p:nvSpPr>
            <p:spPr>
              <a:xfrm>
                <a:off x="-67702" y="-223917"/>
                <a:ext cx="1983508" cy="390114"/>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26" name="普通手机：采用多帧降噪，夜拍需要4-5秒…"/>
              <p:cNvSpPr/>
              <p:nvPr/>
            </p:nvSpPr>
            <p:spPr>
              <a:xfrm>
                <a:off x="19858" y="585262"/>
                <a:ext cx="4459550" cy="236603"/>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p:spPr>
            <p:txBody>
              <a:bodyPr wrap="square" lIns="0" tIns="0" rIns="0" bIns="0" numCol="1" anchor="t">
                <a:spAutoFit/>
              </a:bodyPr>
              <a:lstStyle/>
              <a:p>
                <a:pPr>
                  <a:lnSpc>
                    <a:spcPct val="120000"/>
                  </a:lnSpc>
                  <a:defRPr sz="1400" spc="139">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sz="1400" spc="139"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7" name="AI降噪，夜拍快至2秒"/>
              <p:cNvSpPr/>
              <p:nvPr/>
            </p:nvSpPr>
            <p:spPr>
              <a:xfrm>
                <a:off x="1456078" y="31750"/>
                <a:ext cx="1270001" cy="1270000"/>
              </a:xfrm>
              <a:prstGeom prst="line">
                <a:avLst/>
              </a:prstGeom>
              <a:noFill/>
              <a:ln w="12700" cap="flat">
                <a:noFill/>
                <a:miter lim="400000"/>
              </a:ln>
              <a:effectLst/>
            </p:spPr>
            <p:txBody>
              <a:bodyPr wrap="none" lIns="0" tIns="0" rIns="0" bIns="0" numCol="1" anchor="t">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endPar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sp>
        <p:nvSpPr>
          <p:cNvPr id="29" name="矩形 28"/>
          <p:cNvSpPr/>
          <p:nvPr/>
        </p:nvSpPr>
        <p:spPr>
          <a:xfrm>
            <a:off x="2346626" y="2703248"/>
            <a:ext cx="3235950" cy="799706"/>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long exposure with </a:t>
            </a:r>
            <a:endParaRPr lang="en-US" altLang="zh-CN" b="1" spc="199"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1" spc="199"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multi-frame</a:t>
            </a:r>
            <a:endParaRPr lang="en-US" altLang="zh-CN"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30" name="圆角矩形"/>
          <p:cNvSpPr/>
          <p:nvPr/>
        </p:nvSpPr>
        <p:spPr>
          <a:xfrm>
            <a:off x="303836" y="1024548"/>
            <a:ext cx="5680438" cy="5604177"/>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31" name="文本框 30"/>
          <p:cNvSpPr txBox="1"/>
          <p:nvPr/>
        </p:nvSpPr>
        <p:spPr>
          <a:xfrm>
            <a:off x="389298" y="2896997"/>
            <a:ext cx="2000975"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1600" b="1" spc="100" dirty="0" smtClean="0">
                <a:latin typeface="微软雅黑" panose="020B0503020204020204" charset="-122"/>
                <a:ea typeface="微软雅黑" panose="020B0503020204020204" charset="-122"/>
              </a:rPr>
              <a:t>Bright even 1lux</a:t>
            </a:r>
            <a:endParaRPr lang="zh-CN" altLang="en-US" sz="1600" b="1" spc="100" dirty="0">
              <a:latin typeface="微软雅黑" panose="020B0503020204020204" charset="-122"/>
              <a:ea typeface="微软雅黑" panose="020B0503020204020204" charset="-122"/>
            </a:endParaRPr>
          </a:p>
        </p:txBody>
      </p:sp>
      <p:sp>
        <p:nvSpPr>
          <p:cNvPr id="38" name="文本框 37"/>
          <p:cNvSpPr txBox="1"/>
          <p:nvPr/>
        </p:nvSpPr>
        <p:spPr>
          <a:xfrm>
            <a:off x="504035" y="3382804"/>
            <a:ext cx="5010098" cy="110799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defRPr>
                <a:solidFill>
                  <a:srgbClr val="FFFFFF"/>
                </a:solidFill>
                <a:latin typeface="微软雅黑 Light" panose="020B0502040204020203" pitchFamily="34" charset="-122"/>
                <a:ea typeface="微软雅黑 Light" panose="020B0502040204020203" pitchFamily="34" charset="-122"/>
              </a:defRPr>
            </a:lvl1pPr>
          </a:lstStyle>
          <a:p>
            <a:r>
              <a:rPr lang="en-US" altLang="zh-CN" dirty="0"/>
              <a:t> with the support of multi-frame composition, long exposure, </a:t>
            </a:r>
            <a:r>
              <a:rPr lang="en-US" altLang="zh-CN" dirty="0" smtClean="0"/>
              <a:t>HDR, delivering </a:t>
            </a:r>
            <a:r>
              <a:rPr lang="en-US" altLang="zh-CN" dirty="0"/>
              <a:t>superb image effect in extremely dark </a:t>
            </a:r>
            <a:r>
              <a:rPr lang="en-US" altLang="zh-CN" dirty="0" smtClean="0"/>
              <a:t>scenarios, even in 1lux lighting environment </a:t>
            </a:r>
            <a:r>
              <a:rPr lang="en-US" altLang="zh-CN" dirty="0"/>
              <a:t>.</a:t>
            </a:r>
            <a:endParaRPr lang="zh-CN" altLang="en-US" dirty="0"/>
          </a:p>
        </p:txBody>
      </p:sp>
      <p:sp>
        <p:nvSpPr>
          <p:cNvPr id="39" name="矩形 38"/>
          <p:cNvSpPr/>
          <p:nvPr/>
        </p:nvSpPr>
        <p:spPr>
          <a:xfrm>
            <a:off x="2220699" y="4669565"/>
            <a:ext cx="2880597" cy="430374"/>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Independent NPU</a:t>
            </a:r>
            <a:endParaRPr lang="en-US" altLang="zh-CN"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40" name="文本框 39"/>
          <p:cNvSpPr txBox="1"/>
          <p:nvPr/>
        </p:nvSpPr>
        <p:spPr>
          <a:xfrm>
            <a:off x="537033" y="4787336"/>
            <a:ext cx="1594451"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1600" b="1" dirty="0" smtClean="0">
                <a:latin typeface="微软雅黑" panose="020B0503020204020204" charset="-122"/>
                <a:ea typeface="微软雅黑" panose="020B0503020204020204" charset="-122"/>
              </a:rPr>
              <a:t>Higher Pixe</a:t>
            </a:r>
            <a:r>
              <a:rPr lang="en-US" altLang="zh-CN" sz="1600" b="1" dirty="0">
                <a:latin typeface="微软雅黑" panose="020B0503020204020204" charset="-122"/>
                <a:ea typeface="微软雅黑" panose="020B0503020204020204" charset="-122"/>
              </a:rPr>
              <a:t>l</a:t>
            </a:r>
            <a:endParaRPr lang="zh-CN" altLang="en-US" sz="1600" b="1" dirty="0">
              <a:latin typeface="微软雅黑" panose="020B0503020204020204" charset="-122"/>
              <a:ea typeface="微软雅黑" panose="020B0503020204020204" charset="-122"/>
            </a:endParaRPr>
          </a:p>
        </p:txBody>
      </p:sp>
      <p:sp>
        <p:nvSpPr>
          <p:cNvPr id="41" name="文本框 40"/>
          <p:cNvSpPr txBox="1"/>
          <p:nvPr/>
        </p:nvSpPr>
        <p:spPr>
          <a:xfrm>
            <a:off x="495690" y="5243730"/>
            <a:ext cx="4878466" cy="83099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err="1" smtClean="0">
                <a:solidFill>
                  <a:srgbClr val="FFFFFF"/>
                </a:solidFill>
                <a:latin typeface="微软雅黑 Light" panose="020B0502040204020203" pitchFamily="34" charset="-122"/>
                <a:ea typeface="微软雅黑 Light" panose="020B0502040204020203" pitchFamily="34" charset="-122"/>
              </a:rPr>
              <a:t>Indepenfent</a:t>
            </a:r>
            <a:r>
              <a:rPr lang="en-US" altLang="zh-CN" dirty="0" smtClean="0">
                <a:solidFill>
                  <a:srgbClr val="FFFFFF"/>
                </a:solidFill>
                <a:latin typeface="微软雅黑 Light" panose="020B0502040204020203" pitchFamily="34" charset="-122"/>
                <a:ea typeface="微软雅黑 Light" panose="020B0502040204020203" pitchFamily="34" charset="-122"/>
              </a:rPr>
              <a:t> </a:t>
            </a:r>
            <a:r>
              <a:rPr lang="en-US" altLang="zh-CN" dirty="0">
                <a:solidFill>
                  <a:srgbClr val="FFFFFF"/>
                </a:solidFill>
                <a:latin typeface="微软雅黑 Light" panose="020B0502040204020203" pitchFamily="34" charset="-122"/>
                <a:ea typeface="微软雅黑 Light" panose="020B0502040204020203" pitchFamily="34" charset="-122"/>
              </a:rPr>
              <a:t>NPU supports  AI-based noise </a:t>
            </a:r>
            <a:r>
              <a:rPr lang="en-US" altLang="zh-CN" dirty="0" smtClean="0">
                <a:solidFill>
                  <a:srgbClr val="FFFFFF"/>
                </a:solidFill>
                <a:latin typeface="微软雅黑 Light" panose="020B0502040204020203" pitchFamily="34" charset="-122"/>
                <a:ea typeface="微软雅黑 Light" panose="020B0502040204020203" pitchFamily="34" charset="-122"/>
              </a:rPr>
              <a:t>reduction</a:t>
            </a:r>
            <a:r>
              <a:rPr lang="en-US" altLang="zh-CN" dirty="0">
                <a:solidFill>
                  <a:srgbClr val="FFFFFF"/>
                </a:solidFill>
                <a:latin typeface="微软雅黑 Light" panose="020B0502040204020203" pitchFamily="34" charset="-122"/>
                <a:ea typeface="微软雅黑 Light" panose="020B0502040204020203" pitchFamily="34" charset="-122"/>
              </a:rPr>
              <a:t>, which </a:t>
            </a:r>
            <a:r>
              <a:rPr lang="en-US" altLang="zh-CN" dirty="0" smtClean="0">
                <a:solidFill>
                  <a:srgbClr val="FFFFFF"/>
                </a:solidFill>
                <a:latin typeface="微软雅黑 Light" panose="020B0502040204020203" pitchFamily="34" charset="-122"/>
                <a:ea typeface="微软雅黑 Light" panose="020B0502040204020203" pitchFamily="34" charset="-122"/>
              </a:rPr>
              <a:t>is </a:t>
            </a:r>
            <a:r>
              <a:rPr lang="en-US" altLang="zh-CN" dirty="0">
                <a:solidFill>
                  <a:srgbClr val="FFFFFF"/>
                </a:solidFill>
                <a:latin typeface="微软雅黑 Light" panose="020B0502040204020203" pitchFamily="34" charset="-122"/>
                <a:ea typeface="微软雅黑 Light" panose="020B0502040204020203" pitchFamily="34" charset="-122"/>
              </a:rPr>
              <a:t>faster and more accurate, the picture is </a:t>
            </a:r>
            <a:r>
              <a:rPr lang="en-US" altLang="zh-CN" dirty="0" smtClean="0">
                <a:solidFill>
                  <a:srgbClr val="FFFFFF"/>
                </a:solidFill>
                <a:latin typeface="微软雅黑 Light" panose="020B0502040204020203" pitchFamily="34" charset="-122"/>
                <a:ea typeface="微软雅黑 Light" panose="020B0502040204020203" pitchFamily="34" charset="-122"/>
              </a:rPr>
              <a:t>clear and pure.</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pic>
        <p:nvPicPr>
          <p:cNvPr id="2" name="极夜模式">
            <a:hlinkClick r:id="" action="ppaction://media"/>
          </p:cNvPr>
          <p:cNvPicPr>
            <a:picLocks noChangeAspect="1"/>
          </p:cNvPicPr>
          <p:nvPr>
            <a:videoFile r:link="rId1"/>
            <p:extLst>
              <p:ext uri="{DAA4B4D4-6D71-4841-9C94-3DE7FCFB9230}">
                <p14:media xmlns:p14="http://schemas.microsoft.com/office/powerpoint/2010/main" r:embed="rId2">
                  <p14:trim end="434.666595"/>
                </p14:media>
              </p:ext>
            </p:extLst>
          </p:nvPr>
        </p:nvPicPr>
        <p:blipFill>
          <a:blip r:embed="rId3"/>
          <a:stretch>
            <a:fillRect/>
          </a:stretch>
        </p:blipFill>
        <p:spPr>
          <a:xfrm>
            <a:off x="7955715" y="437775"/>
            <a:ext cx="2691752" cy="5981671"/>
          </a:xfrm>
          <a:prstGeom prst="rect">
            <a:avLst/>
          </a:prstGeom>
        </p:spPr>
      </p:pic>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图片 21"/>
          <p:cNvPicPr>
            <a:picLocks noChangeAspect="1"/>
          </p:cNvPicPr>
          <p:nvPr/>
        </p:nvPicPr>
        <p:blipFill rotWithShape="1">
          <a:blip r:embed="rId1" cstate="print">
            <a:extLst>
              <a:ext uri="{28A0092B-C50C-407E-A947-70E740481C1C}">
                <a14:useLocalDpi xmlns:a14="http://schemas.microsoft.com/office/drawing/2010/main" val="0"/>
              </a:ext>
            </a:extLst>
          </a:blip>
          <a:srcRect t="5462"/>
          <a:stretch>
            <a:fillRect/>
          </a:stretch>
        </p:blipFill>
        <p:spPr>
          <a:xfrm>
            <a:off x="9532213" y="1783269"/>
            <a:ext cx="2260245" cy="4748423"/>
          </a:xfrm>
          <a:prstGeom prst="rect">
            <a:avLst/>
          </a:prstGeom>
        </p:spPr>
      </p:pic>
      <p:pic>
        <p:nvPicPr>
          <p:cNvPr id="23" name="图片 22"/>
          <p:cNvPicPr>
            <a:picLocks noChangeAspect="1"/>
          </p:cNvPicPr>
          <p:nvPr/>
        </p:nvPicPr>
        <p:blipFill rotWithShape="1">
          <a:blip r:embed="rId2" cstate="print">
            <a:extLst>
              <a:ext uri="{28A0092B-C50C-407E-A947-70E740481C1C}">
                <a14:useLocalDpi xmlns:a14="http://schemas.microsoft.com/office/drawing/2010/main" val="0"/>
              </a:ext>
            </a:extLst>
          </a:blip>
          <a:srcRect b="4344"/>
          <a:stretch>
            <a:fillRect/>
          </a:stretch>
        </p:blipFill>
        <p:spPr>
          <a:xfrm>
            <a:off x="6510953" y="1805356"/>
            <a:ext cx="2203502" cy="4683950"/>
          </a:xfrm>
          <a:prstGeom prst="rect">
            <a:avLst/>
          </a:prstGeom>
        </p:spPr>
      </p:pic>
      <p:pic>
        <p:nvPicPr>
          <p:cNvPr id="24" name="图片 23"/>
          <p:cNvPicPr>
            <a:picLocks noChangeAspect="1"/>
          </p:cNvPicPr>
          <p:nvPr/>
        </p:nvPicPr>
        <p:blipFill rotWithShape="1">
          <a:blip r:embed="rId3" cstate="print">
            <a:extLst>
              <a:ext uri="{28A0092B-C50C-407E-A947-70E740481C1C}">
                <a14:useLocalDpi xmlns:a14="http://schemas.microsoft.com/office/drawing/2010/main" val="0"/>
              </a:ext>
            </a:extLst>
          </a:blip>
          <a:srcRect t="1059"/>
          <a:stretch>
            <a:fillRect/>
          </a:stretch>
        </p:blipFill>
        <p:spPr>
          <a:xfrm>
            <a:off x="3540406" y="1805355"/>
            <a:ext cx="2161165" cy="4751754"/>
          </a:xfrm>
          <a:prstGeom prst="rect">
            <a:avLst/>
          </a:prstGeom>
        </p:spPr>
      </p:pic>
      <p:pic>
        <p:nvPicPr>
          <p:cNvPr id="26" name="图片 25"/>
          <p:cNvPicPr>
            <a:picLocks noChangeAspect="1"/>
          </p:cNvPicPr>
          <p:nvPr/>
        </p:nvPicPr>
        <p:blipFill rotWithShape="1">
          <a:blip r:embed="rId4" cstate="print">
            <a:extLst>
              <a:ext uri="{28A0092B-C50C-407E-A947-70E740481C1C}">
                <a14:useLocalDpi xmlns:a14="http://schemas.microsoft.com/office/drawing/2010/main" val="0"/>
              </a:ext>
            </a:extLst>
          </a:blip>
          <a:srcRect t="2117"/>
          <a:stretch>
            <a:fillRect/>
          </a:stretch>
        </p:blipFill>
        <p:spPr>
          <a:xfrm>
            <a:off x="544117" y="1830771"/>
            <a:ext cx="2161165" cy="4700921"/>
          </a:xfrm>
          <a:prstGeom prst="rect">
            <a:avLst/>
          </a:prstGeom>
        </p:spPr>
      </p:pic>
      <p:sp>
        <p:nvSpPr>
          <p:cNvPr id="21" name="文本框 20"/>
          <p:cNvSpPr txBox="1"/>
          <p:nvPr/>
        </p:nvSpPr>
        <p:spPr>
          <a:xfrm>
            <a:off x="1159997" y="6557107"/>
            <a:ext cx="1022602" cy="338554"/>
          </a:xfrm>
          <a:prstGeom prst="rect">
            <a:avLst/>
          </a:prstGeom>
          <a:noFill/>
        </p:spPr>
        <p:txBody>
          <a:bodyPr wrap="square" rtlCol="0">
            <a:spAutoFit/>
          </a:bodyPr>
          <a:lstStyle/>
          <a:p>
            <a:pPr algn="ctr"/>
            <a:r>
              <a:rPr kumimoji="1" lang="en-US" altLang="zh-CN" sz="1600" dirty="0" smtClean="0">
                <a:solidFill>
                  <a:srgbClr val="FFFFFF"/>
                </a:solidFill>
              </a:rPr>
              <a:t>0.6x</a:t>
            </a:r>
            <a:endParaRPr kumimoji="1" lang="zh-CN" altLang="en-US" sz="1600" dirty="0">
              <a:solidFill>
                <a:srgbClr val="FFFFFF"/>
              </a:solidFill>
            </a:endParaRPr>
          </a:p>
        </p:txBody>
      </p:sp>
      <p:sp>
        <p:nvSpPr>
          <p:cNvPr id="32" name="文本框 31"/>
          <p:cNvSpPr txBox="1"/>
          <p:nvPr/>
        </p:nvSpPr>
        <p:spPr>
          <a:xfrm>
            <a:off x="4126703" y="6557107"/>
            <a:ext cx="1022602" cy="338554"/>
          </a:xfrm>
          <a:prstGeom prst="rect">
            <a:avLst/>
          </a:prstGeom>
          <a:noFill/>
        </p:spPr>
        <p:txBody>
          <a:bodyPr wrap="square" rtlCol="0">
            <a:spAutoFit/>
          </a:bodyPr>
          <a:lstStyle/>
          <a:p>
            <a:pPr algn="ctr"/>
            <a:r>
              <a:rPr kumimoji="1" lang="en-US" altLang="zh-CN" sz="1600" dirty="0" smtClean="0">
                <a:solidFill>
                  <a:srgbClr val="FFFFFF"/>
                </a:solidFill>
              </a:rPr>
              <a:t>1x</a:t>
            </a:r>
            <a:endParaRPr kumimoji="1" lang="zh-CN" altLang="en-US" sz="1600" dirty="0">
              <a:solidFill>
                <a:srgbClr val="FFFFFF"/>
              </a:solidFill>
            </a:endParaRPr>
          </a:p>
        </p:txBody>
      </p:sp>
      <p:sp>
        <p:nvSpPr>
          <p:cNvPr id="36" name="文本框 35"/>
          <p:cNvSpPr txBox="1"/>
          <p:nvPr/>
        </p:nvSpPr>
        <p:spPr>
          <a:xfrm>
            <a:off x="7134178" y="6557105"/>
            <a:ext cx="1022602" cy="338554"/>
          </a:xfrm>
          <a:prstGeom prst="rect">
            <a:avLst/>
          </a:prstGeom>
          <a:noFill/>
        </p:spPr>
        <p:txBody>
          <a:bodyPr wrap="square" rtlCol="0">
            <a:spAutoFit/>
          </a:bodyPr>
          <a:lstStyle/>
          <a:p>
            <a:pPr algn="ctr"/>
            <a:r>
              <a:rPr kumimoji="1" lang="en-US" altLang="zh-CN" sz="1600" dirty="0" smtClean="0">
                <a:solidFill>
                  <a:srgbClr val="FFFFFF"/>
                </a:solidFill>
              </a:rPr>
              <a:t>5x</a:t>
            </a:r>
            <a:endParaRPr kumimoji="1" lang="zh-CN" altLang="en-US" sz="1600" dirty="0">
              <a:solidFill>
                <a:srgbClr val="FFFFFF"/>
              </a:solidFill>
            </a:endParaRPr>
          </a:p>
        </p:txBody>
      </p:sp>
      <p:sp>
        <p:nvSpPr>
          <p:cNvPr id="43" name="文本框 42"/>
          <p:cNvSpPr txBox="1"/>
          <p:nvPr/>
        </p:nvSpPr>
        <p:spPr>
          <a:xfrm>
            <a:off x="10220683" y="6557109"/>
            <a:ext cx="1022602" cy="338554"/>
          </a:xfrm>
          <a:prstGeom prst="rect">
            <a:avLst/>
          </a:prstGeom>
          <a:noFill/>
        </p:spPr>
        <p:txBody>
          <a:bodyPr wrap="square" rtlCol="0">
            <a:spAutoFit/>
          </a:bodyPr>
          <a:lstStyle/>
          <a:p>
            <a:pPr algn="ctr"/>
            <a:r>
              <a:rPr kumimoji="1" lang="en-US" altLang="zh-CN" sz="1600" dirty="0" smtClean="0">
                <a:solidFill>
                  <a:srgbClr val="FFFFFF"/>
                </a:solidFill>
              </a:rPr>
              <a:t>20x</a:t>
            </a:r>
            <a:endParaRPr kumimoji="1" lang="zh-CN" altLang="en-US" sz="1600" dirty="0">
              <a:solidFill>
                <a:srgbClr val="FFFFFF"/>
              </a:solidFill>
            </a:endParaRPr>
          </a:p>
        </p:txBody>
      </p:sp>
      <p:sp>
        <p:nvSpPr>
          <p:cNvPr id="45" name="矩形 11"/>
          <p:cNvSpPr txBox="1"/>
          <p:nvPr/>
        </p:nvSpPr>
        <p:spPr>
          <a:xfrm>
            <a:off x="503220" y="902430"/>
            <a:ext cx="8253587" cy="566305"/>
          </a:xfrm>
          <a:prstGeom prst="rect">
            <a:avLst/>
          </a:prstGeom>
          <a:ln w="12700">
            <a:miter lim="400000"/>
          </a:ln>
        </p:spPr>
        <p:txBody>
          <a:bodyPr wrap="square"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nl-NL" altLang="zh-CN" sz="28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5</a:t>
            </a:r>
            <a:r>
              <a:rPr lang="en-US" altLang="zh-CN" sz="28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x </a:t>
            </a:r>
            <a:r>
              <a:rPr lang="nl-NL" altLang="zh-CN" sz="2800"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hybrid zoom</a:t>
            </a:r>
            <a:r>
              <a:rPr lang="zh-CN" altLang="nl-NL" sz="2800" spc="127"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lang="nl-NL" altLang="zh-CN" sz="2800" spc="127"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20x digital zoom</a:t>
            </a:r>
            <a:endParaRPr lang="nl-NL" altLang="zh-CN" sz="2800" spc="127"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6" name="矩形 15"/>
          <p:cNvSpPr/>
          <p:nvPr/>
        </p:nvSpPr>
        <p:spPr>
          <a:xfrm rot="5400000">
            <a:off x="4431318" y="-996748"/>
            <a:ext cx="3285823" cy="11854546"/>
          </a:xfrm>
          <a:prstGeom prst="rect">
            <a:avLst/>
          </a:prstGeom>
          <a:gradFill flip="none" rotWithShape="1">
            <a:gsLst>
              <a:gs pos="51000">
                <a:srgbClr val="000000">
                  <a:alpha val="88000"/>
                </a:srgbClr>
              </a:gs>
              <a:gs pos="30000">
                <a:schemeClr val="tx1"/>
              </a:gs>
              <a:gs pos="100000">
                <a:schemeClr val="tx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hangingPunct="1">
              <a:defRPr/>
            </a:pPr>
            <a:endParaRPr lang="zh-CN" altLang="en-US" kern="1200">
              <a:solidFill>
                <a:prstClr val="white"/>
              </a:solidFill>
              <a:sym typeface="+mn-lt"/>
            </a:endParaRPr>
          </a:p>
        </p:txBody>
      </p:sp>
      <p:sp>
        <p:nvSpPr>
          <p:cNvPr id="18" name="矩形 11"/>
          <p:cNvSpPr txBox="1"/>
          <p:nvPr/>
        </p:nvSpPr>
        <p:spPr>
          <a:xfrm>
            <a:off x="455065" y="131003"/>
            <a:ext cx="8253587" cy="363172"/>
          </a:xfrm>
          <a:prstGeom prst="rect">
            <a:avLst/>
          </a:prstGeom>
          <a:ln w="12700">
            <a:miter lim="400000"/>
          </a:ln>
        </p:spPr>
        <p:txBody>
          <a:bodyPr wrap="square"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Clear in </a:t>
            </a:r>
            <a:r>
              <a:rPr lang="en-US" altLang="zh-CN" sz="1600" b="1" spc="127"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a</a:t>
            </a: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600" b="1" spc="127"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d</a:t>
            </a: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istance</a:t>
            </a:r>
            <a:r>
              <a:rPr lang="en-US" altLang="zh-CN" sz="1600" b="1" spc="127" dirty="0"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·5x</a:t>
            </a:r>
            <a:r>
              <a:rPr lang="zh-CN" altLang="en-US" sz="1600" b="1" spc="127" dirty="0"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600" b="1" spc="127" dirty="0"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hybrid optical zoom</a:t>
            </a:r>
            <a:r>
              <a:rPr lang="zh-CN" altLang="en-US" sz="1600" b="1" spc="127" dirty="0"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lang="en-US" altLang="zh-CN" sz="1600" b="1" spc="127" dirty="0"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20x</a:t>
            </a:r>
            <a:r>
              <a:rPr lang="zh-CN" altLang="en-US" sz="1600" b="1" spc="127" dirty="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600" b="1" spc="127" dirty="0" smtClean="0">
                <a:solidFill>
                  <a:srgbClr val="919191"/>
                </a:solidFill>
                <a:latin typeface="微软雅黑" panose="020B0503020204020204" charset="-122"/>
                <a:ea typeface="微软雅黑" panose="020B0503020204020204" charset="-122"/>
                <a:cs typeface="微软雅黑" panose="020B0503020204020204" charset="-122"/>
                <a:sym typeface="微软雅黑" panose="020B0503020204020204" charset="-122"/>
              </a:rPr>
              <a:t>digital zoom</a:t>
            </a:r>
            <a:endParaRPr sz="1600" b="1" spc="127"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0" name="矩形 11"/>
          <p:cNvSpPr txBox="1"/>
          <p:nvPr/>
        </p:nvSpPr>
        <p:spPr>
          <a:xfrm>
            <a:off x="1860221" y="5471916"/>
            <a:ext cx="8578593" cy="1040281"/>
          </a:xfrm>
          <a:prstGeom prst="rect">
            <a:avLst/>
          </a:prstGeom>
          <a:ln w="12700">
            <a:miter lim="400000"/>
          </a:ln>
        </p:spPr>
        <p:txBody>
          <a:bodyPr wrap="square" lIns="45718" tIns="45718" rIns="45718" bIns="45718">
            <a:spAutoFit/>
          </a:bodyPr>
          <a:lstStyle/>
          <a:p>
            <a:pPr algn="ct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Improve portrait effect with zoom</a:t>
            </a:r>
            <a:endParaRPr lang="en-US" altLang="zh-CN" sz="28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algn="ct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Improve text clarity with zoom</a:t>
            </a:r>
            <a:endParaRPr lang="en-US" altLang="zh-CN" sz="28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2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组合 9"/>
          <p:cNvGrpSpPr/>
          <p:nvPr/>
        </p:nvGrpSpPr>
        <p:grpSpPr>
          <a:xfrm>
            <a:off x="5024987" y="2336113"/>
            <a:ext cx="2315691" cy="3540864"/>
            <a:chOff x="853747" y="2186220"/>
            <a:chExt cx="2315691" cy="3540864"/>
          </a:xfrm>
        </p:grpSpPr>
        <p:sp>
          <p:nvSpPr>
            <p:cNvPr id="11" name="文本框 45"/>
            <p:cNvSpPr txBox="1"/>
            <p:nvPr/>
          </p:nvSpPr>
          <p:spPr>
            <a:xfrm>
              <a:off x="1073480" y="4766240"/>
              <a:ext cx="1876225" cy="369330"/>
            </a:xfrm>
            <a:prstGeom prst="rect">
              <a:avLst/>
            </a:prstGeom>
            <a:noFill/>
            <a:ln w="12700" cap="flat">
              <a:noFill/>
              <a:miter lim="400000"/>
            </a:ln>
            <a:effectLst/>
          </p:spPr>
          <p:txBody>
            <a:bodyPr wrap="square" lIns="45719" tIns="45719" rIns="45719" bIns="45719" numCol="1" anchor="t">
              <a:spAutoFit/>
            </a:bodyPr>
            <a:lstStyle>
              <a:lvl1pPr algn="ctr">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sz="1800" dirty="0"/>
                <a:t>Reno2</a:t>
              </a:r>
              <a:endParaRPr sz="1800" dirty="0"/>
            </a:p>
          </p:txBody>
        </p:sp>
        <p:sp>
          <p:nvSpPr>
            <p:cNvPr id="12" name="文本框 45"/>
            <p:cNvSpPr txBox="1"/>
            <p:nvPr/>
          </p:nvSpPr>
          <p:spPr>
            <a:xfrm>
              <a:off x="853747" y="5403921"/>
              <a:ext cx="2315691" cy="323163"/>
            </a:xfrm>
            <a:prstGeom prst="rect">
              <a:avLst/>
            </a:prstGeom>
            <a:noFill/>
            <a:ln w="12700" cap="flat">
              <a:noFill/>
              <a:miter lim="400000"/>
            </a:ln>
            <a:effectLst/>
          </p:spPr>
          <p:txBody>
            <a:bodyPr wrap="square" lIns="45719" tIns="45719" rIns="45719" bIns="45719" numCol="1" anchor="t">
              <a:spAutoFit/>
            </a:bodyPr>
            <a:lstStyle>
              <a:lvl1pPr algn="ctr">
                <a:defRPr sz="1500" spc="150">
                  <a:solidFill>
                    <a:srgbClr val="7AF5F5"/>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t>Ultra steady video</a:t>
              </a:r>
              <a:endParaRPr b="1" dirty="0"/>
            </a:p>
          </p:txBody>
        </p:sp>
        <p:grpSp>
          <p:nvGrpSpPr>
            <p:cNvPr id="13" name="成组"/>
            <p:cNvGrpSpPr/>
            <p:nvPr/>
          </p:nvGrpSpPr>
          <p:grpSpPr>
            <a:xfrm>
              <a:off x="1175588" y="2186220"/>
              <a:ext cx="1672006" cy="2404975"/>
              <a:chOff x="1881766" y="-1069433"/>
              <a:chExt cx="1672003" cy="2404971"/>
            </a:xfrm>
          </p:grpSpPr>
          <p:pic>
            <p:nvPicPr>
              <p:cNvPr id="14" name="19031黑-正-1.jpeg" descr="19031黑-正-1.jpeg"/>
              <p:cNvPicPr>
                <a:picLocks noChangeAspect="1"/>
              </p:cNvPicPr>
              <p:nvPr/>
            </p:nvPicPr>
            <p:blipFill>
              <a:blip r:embed="rId1"/>
              <a:srcRect l="24781" t="12251" r="24362" b="8330"/>
              <a:stretch>
                <a:fillRect/>
              </a:stretch>
            </p:blipFill>
            <p:spPr>
              <a:xfrm>
                <a:off x="1881766" y="-1069433"/>
                <a:ext cx="1117874" cy="2404971"/>
              </a:xfrm>
              <a:custGeom>
                <a:avLst/>
                <a:gdLst/>
                <a:ahLst/>
                <a:cxnLst>
                  <a:cxn ang="0">
                    <a:pos x="wd2" y="hd2"/>
                  </a:cxn>
                  <a:cxn ang="5400000">
                    <a:pos x="wd2" y="hd2"/>
                  </a:cxn>
                  <a:cxn ang="10800000">
                    <a:pos x="wd2" y="hd2"/>
                  </a:cxn>
                  <a:cxn ang="16200000">
                    <a:pos x="wd2" y="hd2"/>
                  </a:cxn>
                </a:cxnLst>
                <a:rect l="0" t="0" r="r" b="b"/>
                <a:pathLst>
                  <a:path w="21584" h="21599" extrusionOk="0">
                    <a:moveTo>
                      <a:pt x="3261" y="0"/>
                    </a:moveTo>
                    <a:cubicBezTo>
                      <a:pt x="1539" y="72"/>
                      <a:pt x="753" y="233"/>
                      <a:pt x="347" y="614"/>
                    </a:cubicBezTo>
                    <a:cubicBezTo>
                      <a:pt x="70" y="873"/>
                      <a:pt x="55" y="1240"/>
                      <a:pt x="10" y="10446"/>
                    </a:cubicBezTo>
                    <a:cubicBezTo>
                      <a:pt x="-15" y="15705"/>
                      <a:pt x="8" y="20204"/>
                      <a:pt x="60" y="20446"/>
                    </a:cubicBezTo>
                    <a:cubicBezTo>
                      <a:pt x="173" y="20965"/>
                      <a:pt x="593" y="21293"/>
                      <a:pt x="1356" y="21472"/>
                    </a:cubicBezTo>
                    <a:cubicBezTo>
                      <a:pt x="1842" y="21586"/>
                      <a:pt x="2610" y="21599"/>
                      <a:pt x="10748" y="21599"/>
                    </a:cubicBezTo>
                    <a:cubicBezTo>
                      <a:pt x="20301" y="21599"/>
                      <a:pt x="20202" y="21600"/>
                      <a:pt x="20949" y="21223"/>
                    </a:cubicBezTo>
                    <a:cubicBezTo>
                      <a:pt x="21144" y="21124"/>
                      <a:pt x="21360" y="20921"/>
                      <a:pt x="21435" y="20771"/>
                    </a:cubicBezTo>
                    <a:cubicBezTo>
                      <a:pt x="21530" y="20580"/>
                      <a:pt x="21585" y="15681"/>
                      <a:pt x="21584" y="10788"/>
                    </a:cubicBezTo>
                    <a:cubicBezTo>
                      <a:pt x="21584" y="5895"/>
                      <a:pt x="21530" y="1011"/>
                      <a:pt x="21435" y="857"/>
                    </a:cubicBezTo>
                    <a:cubicBezTo>
                      <a:pt x="21098" y="315"/>
                      <a:pt x="20405" y="94"/>
                      <a:pt x="18794" y="12"/>
                    </a:cubicBezTo>
                    <a:lnTo>
                      <a:pt x="18582" y="0"/>
                    </a:lnTo>
                    <a:lnTo>
                      <a:pt x="3261" y="0"/>
                    </a:lnTo>
                    <a:close/>
                  </a:path>
                </a:pathLst>
              </a:custGeom>
              <a:ln w="12700" cap="flat">
                <a:noFill/>
                <a:miter lim="400000"/>
                <a:headEnd/>
                <a:tailEnd/>
              </a:ln>
              <a:effectLst/>
            </p:spPr>
          </p:pic>
          <p:pic>
            <p:nvPicPr>
              <p:cNvPr id="15" name="19031黑-背-1.jpeg" descr="19031黑-背-1.jpeg"/>
              <p:cNvPicPr>
                <a:picLocks noChangeAspect="1"/>
              </p:cNvPicPr>
              <p:nvPr/>
            </p:nvPicPr>
            <p:blipFill>
              <a:blip r:embed="rId2"/>
              <a:srcRect l="24443" t="12245" r="24976" b="8336"/>
              <a:stretch>
                <a:fillRect/>
              </a:stretch>
            </p:blipFill>
            <p:spPr>
              <a:xfrm>
                <a:off x="2445511" y="-1061715"/>
                <a:ext cx="1108258" cy="2397253"/>
              </a:xfrm>
              <a:custGeom>
                <a:avLst/>
                <a:gdLst/>
                <a:ahLst/>
                <a:cxnLst>
                  <a:cxn ang="0">
                    <a:pos x="wd2" y="hd2"/>
                  </a:cxn>
                  <a:cxn ang="5400000">
                    <a:pos x="wd2" y="hd2"/>
                  </a:cxn>
                  <a:cxn ang="10800000">
                    <a:pos x="wd2" y="hd2"/>
                  </a:cxn>
                  <a:cxn ang="16200000">
                    <a:pos x="wd2" y="hd2"/>
                  </a:cxn>
                </a:cxnLst>
                <a:rect l="0" t="0" r="r" b="b"/>
                <a:pathLst>
                  <a:path w="21586" h="21598" extrusionOk="0">
                    <a:moveTo>
                      <a:pt x="2850" y="0"/>
                    </a:moveTo>
                    <a:cubicBezTo>
                      <a:pt x="1428" y="49"/>
                      <a:pt x="728" y="229"/>
                      <a:pt x="312" y="645"/>
                    </a:cubicBezTo>
                    <a:cubicBezTo>
                      <a:pt x="83" y="874"/>
                      <a:pt x="77" y="929"/>
                      <a:pt x="23" y="4702"/>
                    </a:cubicBezTo>
                    <a:cubicBezTo>
                      <a:pt x="-7" y="6807"/>
                      <a:pt x="-7" y="11272"/>
                      <a:pt x="23" y="14624"/>
                    </a:cubicBezTo>
                    <a:cubicBezTo>
                      <a:pt x="77" y="20696"/>
                      <a:pt x="70" y="20721"/>
                      <a:pt x="299" y="20947"/>
                    </a:cubicBezTo>
                    <a:cubicBezTo>
                      <a:pt x="601" y="21245"/>
                      <a:pt x="979" y="21393"/>
                      <a:pt x="1682" y="21505"/>
                    </a:cubicBezTo>
                    <a:cubicBezTo>
                      <a:pt x="2219" y="21591"/>
                      <a:pt x="2809" y="21597"/>
                      <a:pt x="10804" y="21598"/>
                    </a:cubicBezTo>
                    <a:cubicBezTo>
                      <a:pt x="19956" y="21600"/>
                      <a:pt x="19983" y="21598"/>
                      <a:pt x="20668" y="21348"/>
                    </a:cubicBezTo>
                    <a:cubicBezTo>
                      <a:pt x="21059" y="21206"/>
                      <a:pt x="21336" y="21014"/>
                      <a:pt x="21472" y="20785"/>
                    </a:cubicBezTo>
                    <a:cubicBezTo>
                      <a:pt x="21543" y="20665"/>
                      <a:pt x="21579" y="17167"/>
                      <a:pt x="21585" y="10787"/>
                    </a:cubicBezTo>
                    <a:cubicBezTo>
                      <a:pt x="21593" y="2113"/>
                      <a:pt x="21581" y="953"/>
                      <a:pt x="21434" y="767"/>
                    </a:cubicBezTo>
                    <a:cubicBezTo>
                      <a:pt x="21177" y="441"/>
                      <a:pt x="20964" y="325"/>
                      <a:pt x="20366" y="174"/>
                    </a:cubicBezTo>
                    <a:cubicBezTo>
                      <a:pt x="19919" y="62"/>
                      <a:pt x="19631" y="25"/>
                      <a:pt x="18871" y="6"/>
                    </a:cubicBezTo>
                    <a:cubicBezTo>
                      <a:pt x="18868" y="6"/>
                      <a:pt x="18812" y="0"/>
                      <a:pt x="18808" y="0"/>
                    </a:cubicBezTo>
                    <a:lnTo>
                      <a:pt x="2850" y="0"/>
                    </a:lnTo>
                    <a:close/>
                  </a:path>
                </a:pathLst>
              </a:custGeom>
              <a:ln w="12700" cap="flat">
                <a:noFill/>
                <a:miter lim="400000"/>
                <a:headEnd/>
                <a:tailEnd/>
              </a:ln>
              <a:effectLst/>
            </p:spPr>
          </p:pic>
        </p:grpSp>
      </p:grpSp>
      <p:sp>
        <p:nvSpPr>
          <p:cNvPr id="21" name="矩形 11"/>
          <p:cNvSpPr txBox="1"/>
          <p:nvPr/>
        </p:nvSpPr>
        <p:spPr>
          <a:xfrm>
            <a:off x="399726" y="321765"/>
            <a:ext cx="9144324" cy="1040281"/>
          </a:xfrm>
          <a:prstGeom prst="rect">
            <a:avLst/>
          </a:prstGeom>
          <a:ln w="12700">
            <a:miter lim="400000"/>
          </a:ln>
        </p:spPr>
        <p:txBody>
          <a:bodyPr wrap="square"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800" b="1" spc="-100"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As for video </a:t>
            </a:r>
            <a:endParaRPr lang="en-US" sz="2800" b="1" spc="-100"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800" b="1" spc="-100"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Reno2 has solved the hardest problem.</a:t>
            </a:r>
            <a:endParaRPr sz="2800" b="1" spc="-100"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4" name="圆角矩形 23"/>
          <p:cNvSpPr/>
          <p:nvPr/>
        </p:nvSpPr>
        <p:spPr>
          <a:xfrm>
            <a:off x="399727" y="1850978"/>
            <a:ext cx="4061638" cy="3791918"/>
          </a:xfrm>
          <a:prstGeom prst="roundRect">
            <a:avLst/>
          </a:prstGeom>
          <a:noFill/>
          <a:ln w="19050" cap="flat">
            <a:solidFill>
              <a:srgbClr val="75F7FC"/>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endParaRPr lang="zh-CN" altLang="en-US"/>
          </a:p>
        </p:txBody>
      </p:sp>
      <p:sp>
        <p:nvSpPr>
          <p:cNvPr id="25" name="文本框 24"/>
          <p:cNvSpPr txBox="1"/>
          <p:nvPr/>
        </p:nvSpPr>
        <p:spPr>
          <a:xfrm>
            <a:off x="803440" y="2322506"/>
            <a:ext cx="3356871"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FFFFFF"/>
                </a:solidFill>
                <a:latin typeface="微软雅黑" panose="020B0503020204020204" charset="-122"/>
                <a:ea typeface="微软雅黑" panose="020B0503020204020204" charset="-122"/>
              </a:rPr>
              <a:t>The hardest problem</a:t>
            </a:r>
            <a:endParaRPr lang="zh-CN" altLang="en-US" sz="2400" b="1" dirty="0">
              <a:solidFill>
                <a:srgbClr val="FFFFFF"/>
              </a:solidFill>
              <a:latin typeface="微软雅黑" panose="020B0503020204020204" charset="-122"/>
              <a:ea typeface="微软雅黑" panose="020B0503020204020204" charset="-122"/>
            </a:endParaRPr>
          </a:p>
        </p:txBody>
      </p:sp>
      <p:sp>
        <p:nvSpPr>
          <p:cNvPr id="26" name="文本框 25"/>
          <p:cNvSpPr txBox="1"/>
          <p:nvPr/>
        </p:nvSpPr>
        <p:spPr>
          <a:xfrm>
            <a:off x="-324731" y="3676532"/>
            <a:ext cx="5569451" cy="83099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zh-CN" altLang="en-US" sz="5400" b="1" dirty="0" smtClean="0">
                <a:solidFill>
                  <a:srgbClr val="FFFFFF"/>
                </a:solidFill>
                <a:latin typeface="微软雅黑" panose="020B0503020204020204" charset="-122"/>
                <a:ea typeface="微软雅黑" panose="020B0503020204020204" charset="-122"/>
              </a:rPr>
              <a:t>“</a:t>
            </a:r>
            <a:r>
              <a:rPr lang="en-US" altLang="zh-CN" sz="5400" b="1" dirty="0" smtClean="0">
                <a:solidFill>
                  <a:srgbClr val="FFFFFF"/>
                </a:solidFill>
                <a:latin typeface="微软雅黑" panose="020B0503020204020204" charset="-122"/>
                <a:ea typeface="微软雅黑" panose="020B0503020204020204" charset="-122"/>
              </a:rPr>
              <a:t>Shaking</a:t>
            </a:r>
            <a:r>
              <a:rPr lang="zh-CN" altLang="en-US" sz="5400" b="1" dirty="0" smtClean="0">
                <a:solidFill>
                  <a:srgbClr val="FFFFFF"/>
                </a:solidFill>
                <a:latin typeface="微软雅黑" panose="020B0503020204020204" charset="-122"/>
                <a:ea typeface="微软雅黑" panose="020B0503020204020204" charset="-122"/>
              </a:rPr>
              <a:t>”</a:t>
            </a:r>
            <a:endParaRPr lang="zh-CN" altLang="en-US" sz="5400" b="1" dirty="0">
              <a:solidFill>
                <a:srgbClr val="FFFFFF"/>
              </a:solidFill>
              <a:latin typeface="微软雅黑" panose="020B0503020204020204" charset="-122"/>
              <a:ea typeface="微软雅黑" panose="020B0503020204020204" charset="-122"/>
            </a:endParaRPr>
          </a:p>
        </p:txBody>
      </p:sp>
      <p:pic>
        <p:nvPicPr>
          <p:cNvPr id="3" name="de245705d220ec2e8d531bbdfbcbcb75">
            <a:hlinkClick r:id="" action="ppaction://media"/>
          </p:cNvPr>
          <p:cNvPicPr>
            <a:picLocks noChangeAspect="1"/>
          </p:cNvPicPr>
          <p:nvPr>
            <a:videoFile r:link="rId3"/>
            <p:extLst>
              <p:ext uri="{DAA4B4D4-6D71-4841-9C94-3DE7FCFB9230}">
                <p14:media xmlns:p14="http://schemas.microsoft.com/office/powerpoint/2010/main" r:embed="rId4"/>
              </p:ext>
            </p:extLst>
          </p:nvPr>
        </p:nvPicPr>
        <p:blipFill>
          <a:blip r:embed="rId5"/>
          <a:stretch>
            <a:fillRect/>
          </a:stretch>
        </p:blipFill>
        <p:spPr>
          <a:xfrm>
            <a:off x="8006408" y="506555"/>
            <a:ext cx="3454400" cy="6096000"/>
          </a:xfrm>
          <a:prstGeom prst="rect">
            <a:avLst/>
          </a:prstGeom>
        </p:spPr>
      </p:pic>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图片 24"/>
          <p:cNvPicPr>
            <a:picLocks noChangeAspect="1"/>
          </p:cNvPicPr>
          <p:nvPr/>
        </p:nvPicPr>
        <p:blipFill>
          <a:blip r:embed="rId1" cstate="print">
            <a:extLst>
              <a:ext uri="{BEBA8EAE-BF5A-486C-A8C5-ECC9F3942E4B}">
                <a14:imgProps xmlns:a14="http://schemas.microsoft.com/office/drawing/2010/main">
                  <a14:imgLayer r:embed="rId2">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3261796" y="1931968"/>
            <a:ext cx="2271756" cy="3107002"/>
          </a:xfrm>
          <a:prstGeom prst="rect">
            <a:avLst/>
          </a:prstGeom>
        </p:spPr>
      </p:pic>
      <p:pic>
        <p:nvPicPr>
          <p:cNvPr id="17" name="图片 16"/>
          <p:cNvPicPr>
            <a:picLocks noChangeAspect="1"/>
          </p:cNvPicPr>
          <p:nvPr/>
        </p:nvPicPr>
        <p:blipFill>
          <a:blip r:embed="rId3" cstate="print">
            <a:extLst>
              <a:ext uri="{BEBA8EAE-BF5A-486C-A8C5-ECC9F3942E4B}">
                <a14:imgProps xmlns:a14="http://schemas.microsoft.com/office/drawing/2010/main">
                  <a14:imgLayer r:embed="rId4">
                    <a14:imgEffect>
                      <a14:backgroundRemoval t="5943" b="94967" l="9975" r="89858"/>
                    </a14:imgEffect>
                  </a14:imgLayer>
                </a14:imgProps>
              </a:ext>
              <a:ext uri="{28A0092B-C50C-407E-A947-70E740481C1C}">
                <a14:useLocalDpi xmlns:a14="http://schemas.microsoft.com/office/drawing/2010/main" val="0"/>
              </a:ext>
            </a:extLst>
          </a:blip>
          <a:stretch>
            <a:fillRect/>
          </a:stretch>
        </p:blipFill>
        <p:spPr>
          <a:xfrm>
            <a:off x="3919603" y="1933983"/>
            <a:ext cx="2245294" cy="3104987"/>
          </a:xfrm>
          <a:prstGeom prst="rect">
            <a:avLst/>
          </a:prstGeom>
        </p:spPr>
      </p:pic>
      <p:sp>
        <p:nvSpPr>
          <p:cNvPr id="19" name="文本框 45"/>
          <p:cNvSpPr txBox="1"/>
          <p:nvPr/>
        </p:nvSpPr>
        <p:spPr>
          <a:xfrm>
            <a:off x="3908978" y="4826170"/>
            <a:ext cx="1876225" cy="369330"/>
          </a:xfrm>
          <a:prstGeom prst="rect">
            <a:avLst/>
          </a:prstGeom>
          <a:noFill/>
          <a:ln w="12700" cap="flat">
            <a:noFill/>
            <a:miter lim="400000"/>
          </a:ln>
          <a:effectLst/>
        </p:spPr>
        <p:txBody>
          <a:bodyPr wrap="square" lIns="45719" tIns="45719" rIns="45719" bIns="45719" numCol="1" anchor="t">
            <a:spAutoFit/>
          </a:bodyPr>
          <a:lstStyle>
            <a:lvl1pPr algn="ctr">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sz="1800" dirty="0" smtClean="0"/>
              <a:t>Reno</a:t>
            </a:r>
            <a:r>
              <a:rPr lang="en-US" sz="1800" dirty="0" smtClean="0"/>
              <a:t>3 pro</a:t>
            </a:r>
            <a:endParaRPr sz="1800" dirty="0"/>
          </a:p>
        </p:txBody>
      </p:sp>
      <p:sp>
        <p:nvSpPr>
          <p:cNvPr id="20" name="文本框 45"/>
          <p:cNvSpPr txBox="1"/>
          <p:nvPr/>
        </p:nvSpPr>
        <p:spPr>
          <a:xfrm>
            <a:off x="2563735" y="5363823"/>
            <a:ext cx="4737271" cy="523218"/>
          </a:xfrm>
          <a:prstGeom prst="rect">
            <a:avLst/>
          </a:prstGeom>
          <a:noFill/>
          <a:ln w="12700" cap="flat">
            <a:noFill/>
            <a:miter lim="400000"/>
          </a:ln>
          <a:effectLst/>
        </p:spPr>
        <p:txBody>
          <a:bodyPr wrap="square" lIns="45719" tIns="45719" rIns="45719" bIns="45719" numCol="1" anchor="t">
            <a:spAutoFit/>
          </a:bodyPr>
          <a:lstStyle>
            <a:lvl1pPr algn="ctr">
              <a:defRPr sz="1500" spc="150">
                <a:solidFill>
                  <a:srgbClr val="7AF5F5"/>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2800" b="1" spc="-100" dirty="0" smtClean="0"/>
              <a:t>Ultra Steady Video 2.0</a:t>
            </a:r>
            <a:endParaRPr sz="2800" b="1" spc="-100" dirty="0"/>
          </a:p>
        </p:txBody>
      </p:sp>
      <p:sp>
        <p:nvSpPr>
          <p:cNvPr id="22" name="右箭头 21"/>
          <p:cNvSpPr/>
          <p:nvPr/>
        </p:nvSpPr>
        <p:spPr>
          <a:xfrm>
            <a:off x="3019917" y="3161064"/>
            <a:ext cx="585254" cy="568410"/>
          </a:xfrm>
          <a:prstGeom prst="rightArrow">
            <a:avLst/>
          </a:prstGeom>
          <a:solidFill>
            <a:srgbClr val="75F7FC"/>
          </a:solidFill>
          <a:ln w="12700" cap="flat">
            <a:solidFill>
              <a:srgbClr val="75F7FC"/>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endParaRPr lang="zh-CN" altLang="en-US"/>
          </a:p>
        </p:txBody>
      </p:sp>
      <p:grpSp>
        <p:nvGrpSpPr>
          <p:cNvPr id="10" name="组合 9"/>
          <p:cNvGrpSpPr/>
          <p:nvPr/>
        </p:nvGrpSpPr>
        <p:grpSpPr>
          <a:xfrm>
            <a:off x="462324" y="2246150"/>
            <a:ext cx="2315691" cy="3540864"/>
            <a:chOff x="853747" y="2186220"/>
            <a:chExt cx="2315691" cy="3540864"/>
          </a:xfrm>
        </p:grpSpPr>
        <p:sp>
          <p:nvSpPr>
            <p:cNvPr id="11" name="文本框 45"/>
            <p:cNvSpPr txBox="1"/>
            <p:nvPr/>
          </p:nvSpPr>
          <p:spPr>
            <a:xfrm>
              <a:off x="1073480" y="4766240"/>
              <a:ext cx="1876225" cy="369330"/>
            </a:xfrm>
            <a:prstGeom prst="rect">
              <a:avLst/>
            </a:prstGeom>
            <a:noFill/>
            <a:ln w="12700" cap="flat">
              <a:noFill/>
              <a:miter lim="400000"/>
            </a:ln>
            <a:effectLst/>
          </p:spPr>
          <p:txBody>
            <a:bodyPr wrap="square" lIns="45719" tIns="45719" rIns="45719" bIns="45719" numCol="1" anchor="t">
              <a:spAutoFit/>
            </a:bodyPr>
            <a:lstStyle>
              <a:lvl1pPr algn="ctr">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sz="1800" dirty="0"/>
                <a:t>Reno2</a:t>
              </a:r>
              <a:endParaRPr sz="1800" dirty="0"/>
            </a:p>
          </p:txBody>
        </p:sp>
        <p:sp>
          <p:nvSpPr>
            <p:cNvPr id="12" name="文本框 45"/>
            <p:cNvSpPr txBox="1"/>
            <p:nvPr/>
          </p:nvSpPr>
          <p:spPr>
            <a:xfrm>
              <a:off x="853747" y="5403921"/>
              <a:ext cx="2315691" cy="323163"/>
            </a:xfrm>
            <a:prstGeom prst="rect">
              <a:avLst/>
            </a:prstGeom>
            <a:noFill/>
            <a:ln w="12700" cap="flat">
              <a:noFill/>
              <a:miter lim="400000"/>
            </a:ln>
            <a:effectLst/>
          </p:spPr>
          <p:txBody>
            <a:bodyPr wrap="square" lIns="45719" tIns="45719" rIns="45719" bIns="45719" numCol="1" anchor="t">
              <a:spAutoFit/>
            </a:bodyPr>
            <a:lstStyle>
              <a:lvl1pPr algn="ctr">
                <a:defRPr sz="1500" spc="150">
                  <a:solidFill>
                    <a:srgbClr val="7AF5F5"/>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t>Ultra Steady Video</a:t>
              </a:r>
              <a:endParaRPr b="1" dirty="0"/>
            </a:p>
          </p:txBody>
        </p:sp>
        <p:grpSp>
          <p:nvGrpSpPr>
            <p:cNvPr id="13" name="成组"/>
            <p:cNvGrpSpPr/>
            <p:nvPr/>
          </p:nvGrpSpPr>
          <p:grpSpPr>
            <a:xfrm>
              <a:off x="1175588" y="2186220"/>
              <a:ext cx="1672006" cy="2404975"/>
              <a:chOff x="1881766" y="-1069433"/>
              <a:chExt cx="1672003" cy="2404971"/>
            </a:xfrm>
          </p:grpSpPr>
          <p:pic>
            <p:nvPicPr>
              <p:cNvPr id="14" name="19031黑-正-1.jpeg" descr="19031黑-正-1.jpeg"/>
              <p:cNvPicPr>
                <a:picLocks noChangeAspect="1"/>
              </p:cNvPicPr>
              <p:nvPr/>
            </p:nvPicPr>
            <p:blipFill>
              <a:blip r:embed="rId5"/>
              <a:srcRect l="24781" t="12251" r="24362" b="8330"/>
              <a:stretch>
                <a:fillRect/>
              </a:stretch>
            </p:blipFill>
            <p:spPr>
              <a:xfrm>
                <a:off x="1881766" y="-1069433"/>
                <a:ext cx="1117874" cy="2404971"/>
              </a:xfrm>
              <a:custGeom>
                <a:avLst/>
                <a:gdLst/>
                <a:ahLst/>
                <a:cxnLst>
                  <a:cxn ang="0">
                    <a:pos x="wd2" y="hd2"/>
                  </a:cxn>
                  <a:cxn ang="5400000">
                    <a:pos x="wd2" y="hd2"/>
                  </a:cxn>
                  <a:cxn ang="10800000">
                    <a:pos x="wd2" y="hd2"/>
                  </a:cxn>
                  <a:cxn ang="16200000">
                    <a:pos x="wd2" y="hd2"/>
                  </a:cxn>
                </a:cxnLst>
                <a:rect l="0" t="0" r="r" b="b"/>
                <a:pathLst>
                  <a:path w="21584" h="21599" extrusionOk="0">
                    <a:moveTo>
                      <a:pt x="3261" y="0"/>
                    </a:moveTo>
                    <a:cubicBezTo>
                      <a:pt x="1539" y="72"/>
                      <a:pt x="753" y="233"/>
                      <a:pt x="347" y="614"/>
                    </a:cubicBezTo>
                    <a:cubicBezTo>
                      <a:pt x="70" y="873"/>
                      <a:pt x="55" y="1240"/>
                      <a:pt x="10" y="10446"/>
                    </a:cubicBezTo>
                    <a:cubicBezTo>
                      <a:pt x="-15" y="15705"/>
                      <a:pt x="8" y="20204"/>
                      <a:pt x="60" y="20446"/>
                    </a:cubicBezTo>
                    <a:cubicBezTo>
                      <a:pt x="173" y="20965"/>
                      <a:pt x="593" y="21293"/>
                      <a:pt x="1356" y="21472"/>
                    </a:cubicBezTo>
                    <a:cubicBezTo>
                      <a:pt x="1842" y="21586"/>
                      <a:pt x="2610" y="21599"/>
                      <a:pt x="10748" y="21599"/>
                    </a:cubicBezTo>
                    <a:cubicBezTo>
                      <a:pt x="20301" y="21599"/>
                      <a:pt x="20202" y="21600"/>
                      <a:pt x="20949" y="21223"/>
                    </a:cubicBezTo>
                    <a:cubicBezTo>
                      <a:pt x="21144" y="21124"/>
                      <a:pt x="21360" y="20921"/>
                      <a:pt x="21435" y="20771"/>
                    </a:cubicBezTo>
                    <a:cubicBezTo>
                      <a:pt x="21530" y="20580"/>
                      <a:pt x="21585" y="15681"/>
                      <a:pt x="21584" y="10788"/>
                    </a:cubicBezTo>
                    <a:cubicBezTo>
                      <a:pt x="21584" y="5895"/>
                      <a:pt x="21530" y="1011"/>
                      <a:pt x="21435" y="857"/>
                    </a:cubicBezTo>
                    <a:cubicBezTo>
                      <a:pt x="21098" y="315"/>
                      <a:pt x="20405" y="94"/>
                      <a:pt x="18794" y="12"/>
                    </a:cubicBezTo>
                    <a:lnTo>
                      <a:pt x="18582" y="0"/>
                    </a:lnTo>
                    <a:lnTo>
                      <a:pt x="3261" y="0"/>
                    </a:lnTo>
                    <a:close/>
                  </a:path>
                </a:pathLst>
              </a:custGeom>
              <a:ln w="12700" cap="flat">
                <a:noFill/>
                <a:miter lim="400000"/>
                <a:headEnd/>
                <a:tailEnd/>
              </a:ln>
              <a:effectLst/>
            </p:spPr>
          </p:pic>
          <p:pic>
            <p:nvPicPr>
              <p:cNvPr id="15" name="19031黑-背-1.jpeg" descr="19031黑-背-1.jpeg"/>
              <p:cNvPicPr>
                <a:picLocks noChangeAspect="1"/>
              </p:cNvPicPr>
              <p:nvPr/>
            </p:nvPicPr>
            <p:blipFill>
              <a:blip r:embed="rId6"/>
              <a:srcRect l="24443" t="12245" r="24976" b="8336"/>
              <a:stretch>
                <a:fillRect/>
              </a:stretch>
            </p:blipFill>
            <p:spPr>
              <a:xfrm>
                <a:off x="2445511" y="-1061715"/>
                <a:ext cx="1108258" cy="2397253"/>
              </a:xfrm>
              <a:custGeom>
                <a:avLst/>
                <a:gdLst/>
                <a:ahLst/>
                <a:cxnLst>
                  <a:cxn ang="0">
                    <a:pos x="wd2" y="hd2"/>
                  </a:cxn>
                  <a:cxn ang="5400000">
                    <a:pos x="wd2" y="hd2"/>
                  </a:cxn>
                  <a:cxn ang="10800000">
                    <a:pos x="wd2" y="hd2"/>
                  </a:cxn>
                  <a:cxn ang="16200000">
                    <a:pos x="wd2" y="hd2"/>
                  </a:cxn>
                </a:cxnLst>
                <a:rect l="0" t="0" r="r" b="b"/>
                <a:pathLst>
                  <a:path w="21586" h="21598" extrusionOk="0">
                    <a:moveTo>
                      <a:pt x="2850" y="0"/>
                    </a:moveTo>
                    <a:cubicBezTo>
                      <a:pt x="1428" y="49"/>
                      <a:pt x="728" y="229"/>
                      <a:pt x="312" y="645"/>
                    </a:cubicBezTo>
                    <a:cubicBezTo>
                      <a:pt x="83" y="874"/>
                      <a:pt x="77" y="929"/>
                      <a:pt x="23" y="4702"/>
                    </a:cubicBezTo>
                    <a:cubicBezTo>
                      <a:pt x="-7" y="6807"/>
                      <a:pt x="-7" y="11272"/>
                      <a:pt x="23" y="14624"/>
                    </a:cubicBezTo>
                    <a:cubicBezTo>
                      <a:pt x="77" y="20696"/>
                      <a:pt x="70" y="20721"/>
                      <a:pt x="299" y="20947"/>
                    </a:cubicBezTo>
                    <a:cubicBezTo>
                      <a:pt x="601" y="21245"/>
                      <a:pt x="979" y="21393"/>
                      <a:pt x="1682" y="21505"/>
                    </a:cubicBezTo>
                    <a:cubicBezTo>
                      <a:pt x="2219" y="21591"/>
                      <a:pt x="2809" y="21597"/>
                      <a:pt x="10804" y="21598"/>
                    </a:cubicBezTo>
                    <a:cubicBezTo>
                      <a:pt x="19956" y="21600"/>
                      <a:pt x="19983" y="21598"/>
                      <a:pt x="20668" y="21348"/>
                    </a:cubicBezTo>
                    <a:cubicBezTo>
                      <a:pt x="21059" y="21206"/>
                      <a:pt x="21336" y="21014"/>
                      <a:pt x="21472" y="20785"/>
                    </a:cubicBezTo>
                    <a:cubicBezTo>
                      <a:pt x="21543" y="20665"/>
                      <a:pt x="21579" y="17167"/>
                      <a:pt x="21585" y="10787"/>
                    </a:cubicBezTo>
                    <a:cubicBezTo>
                      <a:pt x="21593" y="2113"/>
                      <a:pt x="21581" y="953"/>
                      <a:pt x="21434" y="767"/>
                    </a:cubicBezTo>
                    <a:cubicBezTo>
                      <a:pt x="21177" y="441"/>
                      <a:pt x="20964" y="325"/>
                      <a:pt x="20366" y="174"/>
                    </a:cubicBezTo>
                    <a:cubicBezTo>
                      <a:pt x="19919" y="62"/>
                      <a:pt x="19631" y="25"/>
                      <a:pt x="18871" y="6"/>
                    </a:cubicBezTo>
                    <a:cubicBezTo>
                      <a:pt x="18868" y="6"/>
                      <a:pt x="18812" y="0"/>
                      <a:pt x="18808" y="0"/>
                    </a:cubicBezTo>
                    <a:lnTo>
                      <a:pt x="2850" y="0"/>
                    </a:lnTo>
                    <a:close/>
                  </a:path>
                </a:pathLst>
              </a:custGeom>
              <a:ln w="12700" cap="flat">
                <a:noFill/>
                <a:miter lim="400000"/>
                <a:headEnd/>
                <a:tailEnd/>
              </a:ln>
              <a:effectLst/>
            </p:spPr>
          </p:pic>
        </p:grpSp>
      </p:grpSp>
      <p:sp>
        <p:nvSpPr>
          <p:cNvPr id="21" name="矩形 11"/>
          <p:cNvSpPr txBox="1"/>
          <p:nvPr/>
        </p:nvSpPr>
        <p:spPr>
          <a:xfrm>
            <a:off x="462324" y="259861"/>
            <a:ext cx="5720509" cy="363172"/>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Stable video </a:t>
            </a:r>
            <a:r>
              <a:rPr lang="en-US" altLang="zh-CN" sz="1600" b="1" spc="127" dirty="0" err="1"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effects</a:t>
            </a:r>
            <a:r>
              <a:rPr lang="en-US" altLang="zh-CN" sz="1600" b="1" spc="127" dirty="0" err="1" smtClean="0">
                <a:solidFill>
                  <a:srgbClr val="A7A7A7"/>
                </a:solidFill>
                <a:latin typeface="微软雅黑" panose="020B0503020204020204" charset="-122"/>
                <a:ea typeface="微软雅黑" panose="020B0503020204020204" charset="-122"/>
                <a:cs typeface="微软雅黑" panose="020B0503020204020204" charset="-122"/>
                <a:sym typeface="微软雅黑" panose="020B0503020204020204" charset="-122"/>
              </a:rPr>
              <a:t>·Ultra</a:t>
            </a:r>
            <a:r>
              <a:rPr lang="en-US" altLang="zh-CN" sz="1600" b="1" spc="127" dirty="0" smtClean="0">
                <a:solidFill>
                  <a:srgbClr val="A7A7A7"/>
                </a:solidFill>
                <a:latin typeface="微软雅黑" panose="020B0503020204020204" charset="-122"/>
                <a:ea typeface="微软雅黑" panose="020B0503020204020204" charset="-122"/>
                <a:cs typeface="微软雅黑" panose="020B0503020204020204" charset="-122"/>
                <a:sym typeface="微软雅黑" panose="020B0503020204020204" charset="-122"/>
              </a:rPr>
              <a:t> Steady Video 2.0</a:t>
            </a:r>
            <a:endParaRPr sz="1600" b="1" spc="127" dirty="0">
              <a:solidFill>
                <a:srgbClr val="A7A7A7"/>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3" name="圆角矩形"/>
          <p:cNvSpPr/>
          <p:nvPr/>
        </p:nvSpPr>
        <p:spPr>
          <a:xfrm>
            <a:off x="7081273" y="2071473"/>
            <a:ext cx="4451794" cy="3877124"/>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2" name="文本框 1"/>
          <p:cNvSpPr txBox="1"/>
          <p:nvPr/>
        </p:nvSpPr>
        <p:spPr>
          <a:xfrm>
            <a:off x="7377793" y="2915034"/>
            <a:ext cx="3858754" cy="43088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800" b="1" spc="-100" dirty="0" smtClean="0">
                <a:solidFill>
                  <a:srgbClr val="FFFFFF"/>
                </a:solidFill>
                <a:latin typeface="微软雅黑" panose="020B0503020204020204" charset="-122"/>
                <a:ea typeface="微软雅黑" panose="020B0503020204020204" charset="-122"/>
              </a:rPr>
              <a:t>Ultra Steady Video</a:t>
            </a:r>
            <a:endParaRPr lang="zh-CN" altLang="en-US" sz="2800" b="1" spc="-100" dirty="0">
              <a:solidFill>
                <a:srgbClr val="FFFFFF"/>
              </a:solidFill>
              <a:latin typeface="微软雅黑" panose="020B0503020204020204" charset="-122"/>
              <a:ea typeface="微软雅黑" panose="020B0503020204020204" charset="-122"/>
            </a:endParaRPr>
          </a:p>
        </p:txBody>
      </p:sp>
      <p:sp>
        <p:nvSpPr>
          <p:cNvPr id="24" name="文本框 23"/>
          <p:cNvSpPr txBox="1"/>
          <p:nvPr/>
        </p:nvSpPr>
        <p:spPr>
          <a:xfrm>
            <a:off x="7286425" y="4623352"/>
            <a:ext cx="4041490" cy="43088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800" b="1" spc="-100" dirty="0" smtClean="0">
                <a:solidFill>
                  <a:srgbClr val="75F7FC"/>
                </a:solidFill>
                <a:latin typeface="微软雅黑" panose="020B0503020204020204" charset="-122"/>
                <a:ea typeface="微软雅黑" panose="020B0503020204020204" charset="-122"/>
              </a:rPr>
              <a:t>Ultra Steady Video Pro</a:t>
            </a:r>
            <a:endParaRPr lang="zh-CN" altLang="en-US" sz="2800" b="1" spc="-100" dirty="0">
              <a:solidFill>
                <a:srgbClr val="75F7FC"/>
              </a:solidFill>
              <a:latin typeface="微软雅黑" panose="020B0503020204020204" charset="-122"/>
              <a:ea typeface="微软雅黑" panose="020B0503020204020204" charset="-122"/>
            </a:endParaRPr>
          </a:p>
        </p:txBody>
      </p:sp>
      <p:sp>
        <p:nvSpPr>
          <p:cNvPr id="3" name="矩形 2"/>
          <p:cNvSpPr/>
          <p:nvPr/>
        </p:nvSpPr>
        <p:spPr>
          <a:xfrm>
            <a:off x="9009654" y="3627114"/>
            <a:ext cx="595035" cy="584775"/>
          </a:xfrm>
          <a:prstGeom prst="rect">
            <a:avLst/>
          </a:prstGeom>
        </p:spPr>
        <p:txBody>
          <a:bodyPr wrap="none">
            <a:spAutoFit/>
          </a:bodyPr>
          <a:lstStyle/>
          <a:p>
            <a:pPr algn="ctr"/>
            <a:r>
              <a:rPr lang="zh-CN" altLang="en-US" sz="3200" b="1" dirty="0">
                <a:solidFill>
                  <a:srgbClr val="FFFFFF"/>
                </a:solidFill>
              </a:rPr>
              <a:t>＋</a:t>
            </a:r>
            <a:endParaRPr lang="zh-CN" altLang="en-US" sz="3200" b="1" dirty="0">
              <a:solidFill>
                <a:srgbClr val="FFFFFF"/>
              </a:solidFill>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down)">
                                      <p:cBhvr>
                                        <p:cTn id="7" dur="500"/>
                                        <p:tgtEl>
                                          <p:spTgt spid="22"/>
                                        </p:tgtEl>
                                      </p:cBhvr>
                                    </p:animEffect>
                                  </p:childTnLst>
                                </p:cTn>
                              </p:par>
                              <p:par>
                                <p:cTn id="8" presetID="42" presetClass="entr" presetSubtype="0"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fade">
                                      <p:cBhvr>
                                        <p:cTn id="10" dur="1000"/>
                                        <p:tgtEl>
                                          <p:spTgt spid="19"/>
                                        </p:tgtEl>
                                      </p:cBhvr>
                                    </p:animEffect>
                                    <p:anim calcmode="lin" valueType="num">
                                      <p:cBhvr>
                                        <p:cTn id="11" dur="1000" fill="hold"/>
                                        <p:tgtEl>
                                          <p:spTgt spid="19"/>
                                        </p:tgtEl>
                                        <p:attrNameLst>
                                          <p:attrName>ppt_x</p:attrName>
                                        </p:attrNameLst>
                                      </p:cBhvr>
                                      <p:tavLst>
                                        <p:tav tm="0">
                                          <p:val>
                                            <p:strVal val="#ppt_x"/>
                                          </p:val>
                                        </p:tav>
                                        <p:tav tm="100000">
                                          <p:val>
                                            <p:strVal val="#ppt_x"/>
                                          </p:val>
                                        </p:tav>
                                      </p:tavLst>
                                    </p:anim>
                                    <p:anim calcmode="lin" valueType="num">
                                      <p:cBhvr>
                                        <p:cTn id="12" dur="1000" fill="hold"/>
                                        <p:tgtEl>
                                          <p:spTgt spid="19"/>
                                        </p:tgtEl>
                                        <p:attrNameLst>
                                          <p:attrName>ppt_y</p:attrName>
                                        </p:attrNameLst>
                                      </p:cBhvr>
                                      <p:tavLst>
                                        <p:tav tm="0">
                                          <p:val>
                                            <p:strVal val="#ppt_y+.1"/>
                                          </p:val>
                                        </p:tav>
                                        <p:tav tm="100000">
                                          <p:val>
                                            <p:strVal val="#ppt_y"/>
                                          </p:val>
                                        </p:tav>
                                      </p:tavLst>
                                    </p:anim>
                                  </p:childTnLst>
                                </p:cTn>
                              </p:par>
                            </p:childTnLst>
                          </p:cTn>
                        </p:par>
                        <p:par>
                          <p:cTn id="13" fill="hold">
                            <p:stCondLst>
                              <p:cond delay="500"/>
                            </p:stCondLst>
                            <p:childTnLst>
                              <p:par>
                                <p:cTn id="14" presetID="53" presetClass="entr" presetSubtype="16" fill="hold" grpId="0" nodeType="after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p:cTn id="16" dur="500" fill="hold"/>
                                        <p:tgtEl>
                                          <p:spTgt spid="20"/>
                                        </p:tgtEl>
                                        <p:attrNameLst>
                                          <p:attrName>ppt_w</p:attrName>
                                        </p:attrNameLst>
                                      </p:cBhvr>
                                      <p:tavLst>
                                        <p:tav tm="0">
                                          <p:val>
                                            <p:fltVal val="0"/>
                                          </p:val>
                                        </p:tav>
                                        <p:tav tm="100000">
                                          <p:val>
                                            <p:strVal val="#ppt_w"/>
                                          </p:val>
                                        </p:tav>
                                      </p:tavLst>
                                    </p:anim>
                                    <p:anim calcmode="lin" valueType="num">
                                      <p:cBhvr>
                                        <p:cTn id="17" dur="500" fill="hold"/>
                                        <p:tgtEl>
                                          <p:spTgt spid="20"/>
                                        </p:tgtEl>
                                        <p:attrNameLst>
                                          <p:attrName>ppt_h</p:attrName>
                                        </p:attrNameLst>
                                      </p:cBhvr>
                                      <p:tavLst>
                                        <p:tav tm="0">
                                          <p:val>
                                            <p:fltVal val="0"/>
                                          </p:val>
                                        </p:tav>
                                        <p:tav tm="100000">
                                          <p:val>
                                            <p:strVal val="#ppt_h"/>
                                          </p:val>
                                        </p:tav>
                                      </p:tavLst>
                                    </p:anim>
                                    <p:animEffect transition="in" filter="fade">
                                      <p:cBhvr>
                                        <p:cTn id="18" dur="500"/>
                                        <p:tgtEl>
                                          <p:spTgt spid="20"/>
                                        </p:tgtEl>
                                      </p:cBhvr>
                                    </p:animEffect>
                                  </p:childTnLst>
                                </p:cTn>
                              </p:par>
                            </p:childTnLst>
                          </p:cTn>
                        </p:par>
                        <p:par>
                          <p:cTn id="19" fill="hold">
                            <p:stCondLst>
                              <p:cond delay="1000"/>
                            </p:stCondLst>
                            <p:childTnLst>
                              <p:par>
                                <p:cTn id="20" presetID="16" presetClass="entr" presetSubtype="21" fill="hold" grpId="0" nodeType="after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barn(inVertical)">
                                      <p:cBhvr>
                                        <p:cTn id="22" dur="500"/>
                                        <p:tgtEl>
                                          <p:spTgt spid="23"/>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barn(inVertical)">
                                      <p:cBhvr>
                                        <p:cTn id="25" dur="500"/>
                                        <p:tgtEl>
                                          <p:spTgt spid="2"/>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barn(inVertical)">
                                      <p:cBhvr>
                                        <p:cTn id="28" dur="500"/>
                                        <p:tgtEl>
                                          <p:spTgt spid="24"/>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barn(inVertical)">
                                      <p:cBhvr>
                                        <p:cTn id="3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22" grpId="0" animBg="1"/>
      <p:bldP spid="23" grpId="0" animBg="1"/>
      <p:bldP spid="2" grpId="0"/>
      <p:bldP spid="24" grpId="0"/>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6" name="日常场景：如拍宠物、拍孩子等"/>
          <p:cNvSpPr txBox="1"/>
          <p:nvPr/>
        </p:nvSpPr>
        <p:spPr>
          <a:xfrm>
            <a:off x="993035" y="1349347"/>
            <a:ext cx="4196284" cy="553998"/>
          </a:xfrm>
          <a:prstGeom prst="rect">
            <a:avLst/>
          </a:prstGeom>
          <a:ln w="12700">
            <a:miter lim="400000"/>
          </a:ln>
        </p:spPr>
        <p:txBody>
          <a:bodyPr wrap="square" lIns="0" tIns="0" rIns="0" bIns="0">
            <a:spAutoFit/>
          </a:bodyPr>
          <a:lstStyle/>
          <a:p>
            <a: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a:t>normal scenes such as </a:t>
            </a:r>
            <a:r>
              <a:rPr lang="en-US" altLang="zh-CN" dirty="0" smtClean="0"/>
              <a:t>pets\kids\fans</a:t>
            </a:r>
            <a:endParaRPr spc="22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157" name="极限场景：大场面 &amp; 跳伞、滑雪、蹦极等"/>
          <p:cNvSpPr txBox="1"/>
          <p:nvPr/>
        </p:nvSpPr>
        <p:spPr>
          <a:xfrm>
            <a:off x="6610735" y="1343721"/>
            <a:ext cx="4987394" cy="553998"/>
          </a:xfrm>
          <a:prstGeom prst="rect">
            <a:avLst/>
          </a:prstGeom>
          <a:ln w="12700">
            <a:miter lim="400000"/>
          </a:ln>
        </p:spPr>
        <p:txBody>
          <a:bodyPr lIns="0" tIns="0" rIns="0" bIns="0">
            <a:spAutoFit/>
          </a:bodyPr>
          <a:lstStyle/>
          <a:p>
            <a: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solidFill>
                  <a:srgbClr val="FFFFFF"/>
                </a:solidFill>
              </a:rPr>
              <a:t>such as self-driving </a:t>
            </a:r>
            <a:r>
              <a:rPr lang="en-US" altLang="zh-CN" dirty="0">
                <a:solidFill>
                  <a:srgbClr val="FFFFFF"/>
                </a:solidFill>
              </a:rPr>
              <a:t>travel</a:t>
            </a:r>
            <a:r>
              <a:rPr lang="en-US" altLang="zh-CN" dirty="0" smtClean="0">
                <a:solidFill>
                  <a:srgbClr val="FFFFFF"/>
                </a:solidFill>
              </a:rPr>
              <a:t>\</a:t>
            </a:r>
            <a:endParaRPr lang="en-US" altLang="zh-CN" dirty="0" smtClean="0">
              <a:solidFill>
                <a:srgbClr val="FFFFFF"/>
              </a:solidFill>
            </a:endParaRPr>
          </a:p>
          <a:p>
            <a: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a:solidFill>
                  <a:srgbClr val="FFFFFF"/>
                </a:solidFill>
              </a:rPr>
              <a:t>l</a:t>
            </a:r>
            <a:r>
              <a:rPr lang="en-US" altLang="zh-CN" dirty="0" smtClean="0">
                <a:solidFill>
                  <a:srgbClr val="FFFFFF"/>
                </a:solidFill>
              </a:rPr>
              <a:t>awn </a:t>
            </a:r>
            <a:r>
              <a:rPr lang="en-US" altLang="zh-CN" dirty="0">
                <a:solidFill>
                  <a:srgbClr val="FFFFFF"/>
                </a:solidFill>
              </a:rPr>
              <a:t>wedding party</a:t>
            </a:r>
            <a:endParaRPr spc="22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pic>
        <p:nvPicPr>
          <p:cNvPr id="15" name="media1.mov" descr="media1.mov"/>
          <p:cNvPicPr/>
          <p:nvPr>
            <a:videoFile r:link="rId1"/>
            <p:extLst>
              <p:ext uri="{DAA4B4D4-6D71-4841-9C94-3DE7FCFB9230}">
                <p14:media xmlns:p14="http://schemas.microsoft.com/office/powerpoint/2010/main" r:embed="rId2"/>
              </p:ext>
            </p:extLst>
          </p:nvPr>
        </p:nvPicPr>
        <p:blipFill>
          <a:blip r:embed="rId3"/>
          <a:stretch>
            <a:fillRect/>
          </a:stretch>
        </p:blipFill>
        <p:spPr>
          <a:xfrm>
            <a:off x="289855" y="2699932"/>
            <a:ext cx="5602643" cy="3151487"/>
          </a:xfrm>
          <a:prstGeom prst="rect">
            <a:avLst/>
          </a:prstGeom>
          <a:ln w="12700">
            <a:miter lim="400000"/>
            <a:headEnd/>
            <a:tailEnd/>
          </a:ln>
        </p:spPr>
      </p:pic>
      <p:pic>
        <p:nvPicPr>
          <p:cNvPr id="16" name="media2.mov" descr="media2.mov"/>
          <p:cNvPicPr/>
          <p:nvPr>
            <a:videoFile r:link="rId4"/>
            <p:extLst>
              <p:ext uri="{DAA4B4D4-6D71-4841-9C94-3DE7FCFB9230}">
                <p14:media xmlns:p14="http://schemas.microsoft.com/office/powerpoint/2010/main" r:embed="rId5"/>
              </p:ext>
            </p:extLst>
          </p:nvPr>
        </p:nvPicPr>
        <p:blipFill>
          <a:blip r:embed="rId6"/>
          <a:stretch>
            <a:fillRect/>
          </a:stretch>
        </p:blipFill>
        <p:spPr>
          <a:xfrm>
            <a:off x="6061005" y="2699932"/>
            <a:ext cx="5602642" cy="3151487"/>
          </a:xfrm>
          <a:prstGeom prst="rect">
            <a:avLst/>
          </a:prstGeom>
          <a:ln w="12700">
            <a:miter lim="400000"/>
            <a:headEnd/>
            <a:tailEnd/>
          </a:ln>
        </p:spPr>
      </p:pic>
      <p:sp>
        <p:nvSpPr>
          <p:cNvPr id="17" name="文本框 1"/>
          <p:cNvSpPr txBox="1"/>
          <p:nvPr/>
        </p:nvSpPr>
        <p:spPr>
          <a:xfrm>
            <a:off x="-451587" y="711894"/>
            <a:ext cx="7062322" cy="400110"/>
          </a:xfrm>
          <a:prstGeom prst="rect">
            <a:avLst/>
          </a:prstGeom>
          <a:ln w="12700">
            <a:miter lim="400000"/>
          </a:ln>
        </p:spPr>
        <p:txBody>
          <a:bodyPr wrap="square" lIns="45719" rIns="45719">
            <a:spAutoFit/>
          </a:bodyPr>
          <a:lstStyle>
            <a:lvl1pPr algn="ctr">
              <a:defRPr sz="2800" b="1" spc="342">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000" spc="-100" dirty="0" smtClean="0"/>
              <a:t>Ultra steady video</a:t>
            </a:r>
            <a:r>
              <a:rPr sz="2000" spc="-100" dirty="0" smtClean="0"/>
              <a:t> </a:t>
            </a:r>
            <a:r>
              <a:rPr lang="en-US" sz="2000" spc="-100" dirty="0" smtClean="0"/>
              <a:t>:  </a:t>
            </a:r>
            <a:r>
              <a:rPr lang="en-US" sz="2000" spc="-100" dirty="0" smtClean="0">
                <a:solidFill>
                  <a:srgbClr val="FFFFFF"/>
                </a:solidFill>
              </a:rPr>
              <a:t>More clear</a:t>
            </a:r>
            <a:endParaRPr sz="2000" spc="-100" dirty="0">
              <a:solidFill>
                <a:srgbClr val="FFFFFF"/>
              </a:solidFill>
            </a:endParaRPr>
          </a:p>
        </p:txBody>
      </p:sp>
      <p:sp>
        <p:nvSpPr>
          <p:cNvPr id="18" name="文本框 1"/>
          <p:cNvSpPr txBox="1"/>
          <p:nvPr/>
        </p:nvSpPr>
        <p:spPr>
          <a:xfrm>
            <a:off x="5189319" y="707935"/>
            <a:ext cx="7594135" cy="400110"/>
          </a:xfrm>
          <a:prstGeom prst="rect">
            <a:avLst/>
          </a:prstGeom>
          <a:ln w="12700">
            <a:miter lim="400000"/>
          </a:ln>
        </p:spPr>
        <p:txBody>
          <a:bodyPr wrap="square"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2400" b="1" spc="-100">
                <a:solidFill>
                  <a:srgbClr val="73FDFF"/>
                </a:solidFill>
                <a:latin typeface="微软雅黑" panose="020B0503020204020204" charset="-122"/>
                <a:ea typeface="微软雅黑" panose="020B0503020204020204" charset="-122"/>
                <a:cs typeface="微软雅黑" panose="020B0503020204020204" charset="-122"/>
              </a:defRPr>
            </a:lvl1pPr>
          </a:lstStyle>
          <a:p>
            <a:r>
              <a:rPr lang="en-US" sz="2000" dirty="0"/>
              <a:t>Ultra steady video Pro</a:t>
            </a:r>
            <a:r>
              <a:rPr sz="2000" dirty="0"/>
              <a:t> </a:t>
            </a:r>
            <a:r>
              <a:rPr lang="en-US" sz="2000" dirty="0" smtClean="0"/>
              <a:t>:  </a:t>
            </a:r>
            <a:r>
              <a:rPr lang="en-US" sz="2000" dirty="0" smtClean="0">
                <a:solidFill>
                  <a:srgbClr val="FFFFFF"/>
                </a:solidFill>
              </a:rPr>
              <a:t>Wider </a:t>
            </a:r>
            <a:r>
              <a:rPr lang="en-US" sz="2000" dirty="0">
                <a:solidFill>
                  <a:srgbClr val="FFFFFF"/>
                </a:solidFill>
              </a:rPr>
              <a:t>and more stable</a:t>
            </a:r>
            <a:endParaRPr sz="2000" dirty="0">
              <a:solidFill>
                <a:srgbClr val="FFFFFF"/>
              </a:solidFill>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60" fill="hold"/>
                                        <p:tgtEl>
                                          <p:spTgt spid="15"/>
                                        </p:tgtEl>
                                      </p:cBhvr>
                                    </p:cmd>
                                  </p:childTnLst>
                                </p:cTn>
                              </p:par>
                            </p:childTnLst>
                          </p:cTn>
                        </p:par>
                        <p:par>
                          <p:cTn id="7" fill="hold">
                            <p:stCondLst>
                              <p:cond delay="7000"/>
                            </p:stCondLst>
                            <p:childTnLst>
                              <p:par>
                                <p:cTn id="8" presetID="1" presetClass="mediacall" presetSubtype="0" fill="hold" nodeType="afterEffect">
                                  <p:stCondLst>
                                    <p:cond delay="0"/>
                                  </p:stCondLst>
                                  <p:childTnLst>
                                    <p:cmd type="call" cmd="playFrom(0.0)">
                                      <p:cBhvr>
                                        <p:cTn id="9" dur="8920" fill="hold"/>
                                        <p:tgtEl>
                                          <p:spTgt spid="16"/>
                                        </p:tgtEl>
                                      </p:cBhvr>
                                    </p:cmd>
                                  </p:childTnLst>
                                </p:cTn>
                              </p:par>
                            </p:childTnLst>
                          </p:cTn>
                        </p:par>
                      </p:childTnLst>
                    </p:cTn>
                  </p:par>
                  <p:par>
                    <p:cTn id="10" fill="hold">
                      <p:stCondLst>
                        <p:cond delay="indefinite"/>
                      </p:stCondLst>
                      <p:childTnLst>
                        <p:par>
                          <p:cTn id="11" fill="hold">
                            <p:stCondLst>
                              <p:cond delay="0"/>
                            </p:stCondLst>
                            <p:childTnLst>
                              <p:par>
                                <p:cTn id="12" presetID="3" presetClass="mediacall" presetSubtype="0" fill="hold" nodeType="clickEffect">
                                  <p:stCondLst>
                                    <p:cond delay="0"/>
                                  </p:stCondLst>
                                  <p:childTnLst>
                                    <p:cmd type="call" cmd="stop">
                                      <p:cBhvr>
                                        <p:cTn id="13" dur="1000" fill="hold"/>
                                        <p:tgtEl>
                                          <p:spTgt spid="15"/>
                                        </p:tgtEl>
                                      </p:cBhvr>
                                    </p:cmd>
                                  </p:childTnLst>
                                </p:cTn>
                              </p:par>
                            </p:childTnLst>
                          </p:cTn>
                        </p:par>
                      </p:childTnLst>
                    </p:cTn>
                  </p:par>
                  <p:par>
                    <p:cTn id="14" fill="hold">
                      <p:stCondLst>
                        <p:cond delay="indefinite"/>
                      </p:stCondLst>
                      <p:childTnLst>
                        <p:par>
                          <p:cTn id="15" fill="hold">
                            <p:stCondLst>
                              <p:cond delay="0"/>
                            </p:stCondLst>
                            <p:childTnLst>
                              <p:par>
                                <p:cTn id="16" presetID="3" presetClass="mediacall" presetSubtype="0" fill="hold" nodeType="clickEffect">
                                  <p:stCondLst>
                                    <p:cond delay="0"/>
                                  </p:stCondLst>
                                  <p:childTnLst>
                                    <p:cmd type="call" cmd="stop">
                                      <p:cBhvr>
                                        <p:cTn id="17" dur="1000"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8" fill="hold" display="0">
                  <p:stCondLst>
                    <p:cond delay="indefinite"/>
                  </p:stCondLst>
                </p:cTn>
                <p:tgtEl>
                  <p:spTgt spid="15"/>
                </p:tgtEl>
              </p:cMediaNode>
            </p:video>
            <p:video>
              <p:cMediaNode vol="80000">
                <p:cTn id="19" fill="hold" display="0">
                  <p:stCondLst>
                    <p:cond delay="indefinite"/>
                  </p:stCondLst>
                </p:cTn>
                <p:tgtEl>
                  <p:spTgt spid="16"/>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 name="文本框 1"/>
          <p:cNvSpPr txBox="1"/>
          <p:nvPr/>
        </p:nvSpPr>
        <p:spPr>
          <a:xfrm>
            <a:off x="1841277" y="5186621"/>
            <a:ext cx="1854317"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zh-CN" altLang="en-US" b="1" dirty="0" smtClean="0"/>
              <a:t>√</a:t>
            </a:r>
            <a:endParaRPr b="1" dirty="0"/>
          </a:p>
        </p:txBody>
      </p:sp>
      <p:sp>
        <p:nvSpPr>
          <p:cNvPr id="343" name="文本框 1"/>
          <p:cNvSpPr txBox="1"/>
          <p:nvPr/>
        </p:nvSpPr>
        <p:spPr>
          <a:xfrm>
            <a:off x="5606846" y="3601487"/>
            <a:ext cx="3389565"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t>V17</a:t>
            </a:r>
            <a:endParaRPr lang="en-US" altLang="zh-CN" b="1" dirty="0"/>
          </a:p>
        </p:txBody>
      </p:sp>
      <p:sp>
        <p:nvSpPr>
          <p:cNvPr id="344" name="文本框 1"/>
          <p:cNvSpPr txBox="1"/>
          <p:nvPr/>
        </p:nvSpPr>
        <p:spPr>
          <a:xfrm>
            <a:off x="6120461" y="5195937"/>
            <a:ext cx="2421959"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solidFill>
                  <a:srgbClr val="FFFFFF"/>
                </a:solidFill>
              </a:rPr>
              <a:t>×</a:t>
            </a:r>
            <a:endParaRPr b="1" dirty="0">
              <a:solidFill>
                <a:srgbClr val="FFFFFF"/>
              </a:solidFill>
            </a:endParaRPr>
          </a:p>
        </p:txBody>
      </p:sp>
      <p:sp>
        <p:nvSpPr>
          <p:cNvPr id="346" name="文本框 1"/>
          <p:cNvSpPr txBox="1"/>
          <p:nvPr/>
        </p:nvSpPr>
        <p:spPr>
          <a:xfrm>
            <a:off x="1492921" y="4660450"/>
            <a:ext cx="2685817" cy="338554"/>
          </a:xfrm>
          <a:prstGeom prst="rect">
            <a:avLst/>
          </a:prstGeom>
          <a:ln w="12700">
            <a:miter lim="400000"/>
          </a:ln>
        </p:spPr>
        <p:txBody>
          <a:bodyPr wrap="square"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5</a:t>
            </a:r>
            <a:r>
              <a:rPr lang="en-US" altLang="zh-CN" dirty="0" smtClean="0"/>
              <a:t>x </a:t>
            </a:r>
            <a:r>
              <a:rPr lang="en-US" altLang="zh-CN" dirty="0" err="1" smtClean="0"/>
              <a:t>Hybird</a:t>
            </a:r>
            <a:r>
              <a:rPr lang="en-US" altLang="zh-CN" dirty="0" smtClean="0"/>
              <a:t>/20x Digital</a:t>
            </a:r>
            <a:endParaRPr dirty="0"/>
          </a:p>
        </p:txBody>
      </p:sp>
      <p:sp>
        <p:nvSpPr>
          <p:cNvPr id="350" name="文本框 1"/>
          <p:cNvSpPr txBox="1"/>
          <p:nvPr/>
        </p:nvSpPr>
        <p:spPr>
          <a:xfrm>
            <a:off x="3868800" y="3608368"/>
            <a:ext cx="2148894"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t>S1 Pro</a:t>
            </a:r>
            <a:endParaRPr b="1" dirty="0"/>
          </a:p>
        </p:txBody>
      </p:sp>
      <p:sp>
        <p:nvSpPr>
          <p:cNvPr id="351" name="文本框 1"/>
          <p:cNvSpPr txBox="1"/>
          <p:nvPr/>
        </p:nvSpPr>
        <p:spPr>
          <a:xfrm>
            <a:off x="3995802" y="5205672"/>
            <a:ext cx="1915553"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solidFill>
                  <a:srgbClr val="FFFFFF"/>
                </a:solidFill>
              </a:rPr>
              <a:t>×</a:t>
            </a:r>
            <a:endParaRPr b="1" dirty="0">
              <a:solidFill>
                <a:srgbClr val="FFFFFF"/>
              </a:solidFill>
            </a:endParaRPr>
          </a:p>
        </p:txBody>
      </p:sp>
      <p:sp>
        <p:nvSpPr>
          <p:cNvPr id="56" name="文本框 1"/>
          <p:cNvSpPr txBox="1"/>
          <p:nvPr/>
        </p:nvSpPr>
        <p:spPr>
          <a:xfrm>
            <a:off x="1634383" y="3601487"/>
            <a:ext cx="2148894"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t>Reno3</a:t>
            </a:r>
            <a:r>
              <a:rPr b="1" dirty="0" smtClean="0"/>
              <a:t> </a:t>
            </a:r>
            <a:endParaRPr b="1" dirty="0"/>
          </a:p>
        </p:txBody>
      </p:sp>
      <p:sp>
        <p:nvSpPr>
          <p:cNvPr id="13" name="文本框 12"/>
          <p:cNvSpPr txBox="1"/>
          <p:nvPr/>
        </p:nvSpPr>
        <p:spPr>
          <a:xfrm>
            <a:off x="195649" y="5080863"/>
            <a:ext cx="1524141" cy="43088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1400" b="1" dirty="0" smtClean="0">
                <a:solidFill>
                  <a:srgbClr val="75F7FC"/>
                </a:solidFill>
                <a:latin typeface="微软雅黑" panose="020B0503020204020204" charset="-122"/>
                <a:ea typeface="微软雅黑" panose="020B0503020204020204" charset="-122"/>
              </a:rPr>
              <a:t>Ultra steady video 2.0</a:t>
            </a:r>
            <a:endParaRPr kumimoji="0" lang="zh-CN" altLang="en-US" sz="14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
        <p:nvSpPr>
          <p:cNvPr id="66" name="文本框 65"/>
          <p:cNvSpPr txBox="1"/>
          <p:nvPr/>
        </p:nvSpPr>
        <p:spPr>
          <a:xfrm>
            <a:off x="176485" y="4714969"/>
            <a:ext cx="1436028"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1600" b="1" dirty="0" smtClean="0">
                <a:solidFill>
                  <a:srgbClr val="75F7FC"/>
                </a:solidFill>
                <a:latin typeface="微软雅黑" panose="020B0503020204020204" charset="-122"/>
                <a:ea typeface="微软雅黑" panose="020B0503020204020204" charset="-122"/>
              </a:rPr>
              <a:t>Zoom</a:t>
            </a:r>
            <a:endParaRPr kumimoji="0" lang="zh-CN" altLang="en-US" sz="16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
        <p:nvSpPr>
          <p:cNvPr id="69" name="文本框 68"/>
          <p:cNvSpPr txBox="1"/>
          <p:nvPr/>
        </p:nvSpPr>
        <p:spPr>
          <a:xfrm>
            <a:off x="170490" y="4286783"/>
            <a:ext cx="1436028"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1600" b="1" dirty="0" smtClean="0">
                <a:solidFill>
                  <a:srgbClr val="75F7FC"/>
                </a:solidFill>
                <a:latin typeface="微软雅黑" panose="020B0503020204020204" charset="-122"/>
                <a:ea typeface="微软雅黑" panose="020B0503020204020204" charset="-122"/>
              </a:rPr>
              <a:t>Pixel</a:t>
            </a:r>
            <a:endParaRPr kumimoji="0" lang="zh-CN" altLang="en-US" sz="16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
        <p:nvSpPr>
          <p:cNvPr id="70" name="文本框 1"/>
          <p:cNvSpPr txBox="1"/>
          <p:nvPr/>
        </p:nvSpPr>
        <p:spPr>
          <a:xfrm>
            <a:off x="1604697" y="4240617"/>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solidFill>
                  <a:srgbClr val="FFFFFF"/>
                </a:solidFill>
                <a:sym typeface="Calibri" panose="020F0502020204030204"/>
              </a:rPr>
              <a:t>48MP</a:t>
            </a:r>
            <a:endParaRPr dirty="0">
              <a:solidFill>
                <a:srgbClr val="FFFFFF"/>
              </a:solidFill>
              <a:sym typeface="Calibri" panose="020F0502020204030204"/>
            </a:endParaRPr>
          </a:p>
        </p:txBody>
      </p:sp>
      <p:sp>
        <p:nvSpPr>
          <p:cNvPr id="71" name="文本框 1"/>
          <p:cNvSpPr txBox="1"/>
          <p:nvPr/>
        </p:nvSpPr>
        <p:spPr>
          <a:xfrm>
            <a:off x="3818997" y="4240617"/>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b="0" dirty="0" smtClean="0"/>
              <a:t>48MP</a:t>
            </a:r>
            <a:endParaRPr b="0" dirty="0"/>
          </a:p>
        </p:txBody>
      </p:sp>
      <p:sp>
        <p:nvSpPr>
          <p:cNvPr id="72" name="文本框 1"/>
          <p:cNvSpPr txBox="1"/>
          <p:nvPr/>
        </p:nvSpPr>
        <p:spPr>
          <a:xfrm>
            <a:off x="6207092" y="4240617"/>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solidFill>
                  <a:srgbClr val="FFFFFF"/>
                </a:solidFill>
              </a:rPr>
              <a:t>48MP</a:t>
            </a:r>
            <a:endParaRPr dirty="0">
              <a:solidFill>
                <a:srgbClr val="FFFFFF"/>
              </a:solidFill>
            </a:endParaRPr>
          </a:p>
        </p:txBody>
      </p:sp>
      <p:sp>
        <p:nvSpPr>
          <p:cNvPr id="54" name="文本框 1"/>
          <p:cNvSpPr txBox="1"/>
          <p:nvPr/>
        </p:nvSpPr>
        <p:spPr>
          <a:xfrm>
            <a:off x="3864533" y="4675418"/>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b="0" dirty="0" smtClean="0"/>
              <a:t>10x</a:t>
            </a:r>
            <a:r>
              <a:rPr lang="zh-CN" altLang="en-US" b="0" dirty="0"/>
              <a:t> </a:t>
            </a:r>
            <a:r>
              <a:rPr lang="en-US" altLang="zh-CN" b="0" dirty="0" smtClean="0"/>
              <a:t>Digital</a:t>
            </a:r>
            <a:endParaRPr b="0" dirty="0"/>
          </a:p>
        </p:txBody>
      </p:sp>
      <p:sp>
        <p:nvSpPr>
          <p:cNvPr id="55" name="文本框 1"/>
          <p:cNvSpPr txBox="1"/>
          <p:nvPr/>
        </p:nvSpPr>
        <p:spPr>
          <a:xfrm>
            <a:off x="6140876" y="5913920"/>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endParaRPr b="1" dirty="0">
              <a:solidFill>
                <a:srgbClr val="75F7FC"/>
              </a:solidFill>
            </a:endParaRPr>
          </a:p>
        </p:txBody>
      </p:sp>
      <p:sp>
        <p:nvSpPr>
          <p:cNvPr id="65" name="文本框 1"/>
          <p:cNvSpPr txBox="1"/>
          <p:nvPr/>
        </p:nvSpPr>
        <p:spPr>
          <a:xfrm>
            <a:off x="6173682" y="4663065"/>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b="0" dirty="0" smtClean="0"/>
              <a:t>10x</a:t>
            </a:r>
            <a:r>
              <a:rPr lang="zh-CN" altLang="en-US" b="0" dirty="0"/>
              <a:t> </a:t>
            </a:r>
            <a:r>
              <a:rPr lang="en-US" altLang="zh-CN" b="0" dirty="0" smtClean="0"/>
              <a:t>Digital</a:t>
            </a:r>
            <a:endParaRPr b="0" dirty="0"/>
          </a:p>
        </p:txBody>
      </p:sp>
      <p:sp>
        <p:nvSpPr>
          <p:cNvPr id="57" name="文本框 56"/>
          <p:cNvSpPr txBox="1"/>
          <p:nvPr/>
        </p:nvSpPr>
        <p:spPr>
          <a:xfrm>
            <a:off x="127576" y="5676467"/>
            <a:ext cx="1524141" cy="43088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1400" b="1" dirty="0" smtClean="0">
                <a:solidFill>
                  <a:srgbClr val="75F7FC"/>
                </a:solidFill>
                <a:latin typeface="微软雅黑" panose="020B0503020204020204" charset="-122"/>
                <a:ea typeface="微软雅黑" panose="020B0503020204020204" charset="-122"/>
              </a:rPr>
              <a:t>Ultra Night Mode</a:t>
            </a:r>
            <a:endParaRPr kumimoji="0" lang="zh-CN" altLang="en-US" sz="14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
        <p:nvSpPr>
          <p:cNvPr id="58" name="文本框 1"/>
          <p:cNvSpPr txBox="1"/>
          <p:nvPr/>
        </p:nvSpPr>
        <p:spPr>
          <a:xfrm>
            <a:off x="1831809" y="5717331"/>
            <a:ext cx="1854317"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zh-CN" altLang="en-US" b="1" dirty="0" smtClean="0"/>
              <a:t>√</a:t>
            </a:r>
            <a:endParaRPr b="1" dirty="0"/>
          </a:p>
        </p:txBody>
      </p:sp>
      <p:sp>
        <p:nvSpPr>
          <p:cNvPr id="59" name="文本框 1"/>
          <p:cNvSpPr txBox="1"/>
          <p:nvPr/>
        </p:nvSpPr>
        <p:spPr>
          <a:xfrm>
            <a:off x="6110993" y="5726647"/>
            <a:ext cx="2421959"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solidFill>
                  <a:srgbClr val="FFFFFF"/>
                </a:solidFill>
              </a:rPr>
              <a:t>×</a:t>
            </a:r>
            <a:endParaRPr b="1" dirty="0">
              <a:solidFill>
                <a:srgbClr val="FFFFFF"/>
              </a:solidFill>
            </a:endParaRPr>
          </a:p>
        </p:txBody>
      </p:sp>
      <p:sp>
        <p:nvSpPr>
          <p:cNvPr id="60" name="文本框 1"/>
          <p:cNvSpPr txBox="1"/>
          <p:nvPr/>
        </p:nvSpPr>
        <p:spPr>
          <a:xfrm>
            <a:off x="3986334" y="5736382"/>
            <a:ext cx="1915553"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solidFill>
                  <a:srgbClr val="FFFFFF"/>
                </a:solidFill>
              </a:rPr>
              <a:t>×</a:t>
            </a:r>
            <a:endParaRPr b="1" dirty="0">
              <a:solidFill>
                <a:srgbClr val="FFFFFF"/>
              </a:solidFill>
            </a:endParaRPr>
          </a:p>
        </p:txBody>
      </p:sp>
      <p:pic>
        <p:nvPicPr>
          <p:cNvPr id="91" name="图片 90"/>
          <p:cNvPicPr>
            <a:picLocks noChangeAspect="1"/>
          </p:cNvPicPr>
          <p:nvPr/>
        </p:nvPicPr>
        <p:blipFill>
          <a:blip r:embed="rId1">
            <a:extLst>
              <a:ext uri="{BEBA8EAE-BF5A-486C-A8C5-ECC9F3942E4B}">
                <a14:imgProps xmlns:a14="http://schemas.microsoft.com/office/drawing/2010/main">
                  <a14:imgLayer r:embed="rId2">
                    <a14:imgEffect>
                      <a14:backgroundRemoval t="3282" b="97755" l="5615" r="89840"/>
                    </a14:imgEffect>
                  </a14:imgLayer>
                </a14:imgProps>
              </a:ext>
            </a:extLst>
          </a:blip>
          <a:stretch>
            <a:fillRect/>
          </a:stretch>
        </p:blipFill>
        <p:spPr>
          <a:xfrm>
            <a:off x="3830520" y="1042060"/>
            <a:ext cx="1495266" cy="2578926"/>
          </a:xfrm>
          <a:prstGeom prst="rect">
            <a:avLst/>
          </a:prstGeom>
        </p:spPr>
      </p:pic>
      <p:pic>
        <p:nvPicPr>
          <p:cNvPr id="92" name="图片 91"/>
          <p:cNvPicPr>
            <a:picLocks noChangeAspect="1"/>
          </p:cNvPicPr>
          <p:nvPr/>
        </p:nvPicPr>
        <p:blipFill>
          <a:blip r:embed="rId3">
            <a:extLst>
              <a:ext uri="{BEBA8EAE-BF5A-486C-A8C5-ECC9F3942E4B}">
                <a14:imgProps xmlns:a14="http://schemas.microsoft.com/office/drawing/2010/main">
                  <a14:imgLayer r:embed="rId4">
                    <a14:imgEffect>
                      <a14:backgroundRemoval t="2646" b="97178" l="9677" r="89753"/>
                    </a14:imgEffect>
                  </a14:imgLayer>
                </a14:imgProps>
              </a:ext>
            </a:extLst>
          </a:blip>
          <a:stretch>
            <a:fillRect/>
          </a:stretch>
        </p:blipFill>
        <p:spPr>
          <a:xfrm>
            <a:off x="4138934" y="1042060"/>
            <a:ext cx="2310759" cy="2521865"/>
          </a:xfrm>
          <a:prstGeom prst="rect">
            <a:avLst/>
          </a:prstGeom>
        </p:spPr>
      </p:pic>
      <p:pic>
        <p:nvPicPr>
          <p:cNvPr id="93" name="图片 92"/>
          <p:cNvPicPr>
            <a:picLocks noChangeAspect="1"/>
          </p:cNvPicPr>
          <p:nvPr/>
        </p:nvPicPr>
        <p:blipFill>
          <a:blip r:embed="rId5">
            <a:extLst>
              <a:ext uri="{BEBA8EAE-BF5A-486C-A8C5-ECC9F3942E4B}">
                <a14:imgProps xmlns:a14="http://schemas.microsoft.com/office/drawing/2010/main">
                  <a14:imgLayer r:embed="rId6">
                    <a14:imgEffect>
                      <a14:backgroundRemoval t="2265" b="96864" l="9913" r="89796"/>
                    </a14:imgEffect>
                  </a14:imgLayer>
                </a14:imgProps>
              </a:ext>
            </a:extLst>
          </a:blip>
          <a:stretch>
            <a:fillRect/>
          </a:stretch>
        </p:blipFill>
        <p:spPr>
          <a:xfrm>
            <a:off x="6085153" y="1030575"/>
            <a:ext cx="1555294" cy="2602737"/>
          </a:xfrm>
          <a:prstGeom prst="rect">
            <a:avLst/>
          </a:prstGeom>
        </p:spPr>
      </p:pic>
      <p:pic>
        <p:nvPicPr>
          <p:cNvPr id="94" name="图片 93"/>
          <p:cNvPicPr>
            <a:picLocks noChangeAspect="1"/>
          </p:cNvPicPr>
          <p:nvPr/>
        </p:nvPicPr>
        <p:blipFill>
          <a:blip r:embed="rId7">
            <a:extLst>
              <a:ext uri="{BEBA8EAE-BF5A-486C-A8C5-ECC9F3942E4B}">
                <a14:imgProps xmlns:a14="http://schemas.microsoft.com/office/drawing/2010/main">
                  <a14:imgLayer r:embed="rId8">
                    <a14:imgEffect>
                      <a14:backgroundRemoval t="1764" b="97531" l="9856" r="89904"/>
                    </a14:imgEffect>
                  </a14:imgLayer>
                </a14:imgProps>
              </a:ext>
            </a:extLst>
          </a:blip>
          <a:stretch>
            <a:fillRect/>
          </a:stretch>
        </p:blipFill>
        <p:spPr>
          <a:xfrm>
            <a:off x="6664549" y="992956"/>
            <a:ext cx="1918892" cy="2615412"/>
          </a:xfrm>
          <a:prstGeom prst="rect">
            <a:avLst/>
          </a:prstGeom>
        </p:spPr>
      </p:pic>
      <p:pic>
        <p:nvPicPr>
          <p:cNvPr id="100" name="图片 9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305365" y="854192"/>
            <a:ext cx="2154809" cy="2946920"/>
          </a:xfrm>
          <a:prstGeom prst="rect">
            <a:avLst/>
          </a:prstGeom>
        </p:spPr>
      </p:pic>
      <p:pic>
        <p:nvPicPr>
          <p:cNvPr id="101" name="图片 10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877487" y="840554"/>
            <a:ext cx="2164680" cy="2960558"/>
          </a:xfrm>
          <a:prstGeom prst="rect">
            <a:avLst/>
          </a:prstGeom>
        </p:spPr>
      </p:pic>
      <p:grpSp>
        <p:nvGrpSpPr>
          <p:cNvPr id="48" name="成组"/>
          <p:cNvGrpSpPr/>
          <p:nvPr/>
        </p:nvGrpSpPr>
        <p:grpSpPr>
          <a:xfrm rot="18900000">
            <a:off x="2887261" y="2562970"/>
            <a:ext cx="1136216" cy="1136215"/>
            <a:chOff x="0" y="0"/>
            <a:chExt cx="1136214" cy="1136214"/>
          </a:xfrm>
        </p:grpSpPr>
        <p:sp>
          <p:nvSpPr>
            <p:cNvPr id="49" name="圆形"/>
            <p:cNvSpPr/>
            <p:nvPr/>
          </p:nvSpPr>
          <p:spPr>
            <a:xfrm>
              <a:off x="51504" y="51504"/>
              <a:ext cx="1033205" cy="1033205"/>
            </a:xfrm>
            <a:prstGeom prst="roundRect">
              <a:avLst>
                <a:gd name="adj" fmla="val 50000"/>
              </a:avLst>
            </a:prstGeom>
            <a:solidFill>
              <a:srgbClr val="FF2600"/>
            </a:solidFill>
            <a:ln w="12700" cap="flat">
              <a:noFill/>
              <a:miter lim="400000"/>
            </a:ln>
            <a:effectLst/>
          </p:spPr>
          <p:txBody>
            <a:bodyPr wrap="square" lIns="0" tIns="0" rIns="0" bIns="0" numCol="1" anchor="t">
              <a:noAutofit/>
            </a:bodyPr>
            <a:lstStyle/>
            <a:p/>
          </p:txBody>
        </p:sp>
        <p:sp>
          <p:nvSpPr>
            <p:cNvPr id="50" name="胜"/>
            <p:cNvSpPr txBox="1"/>
            <p:nvPr/>
          </p:nvSpPr>
          <p:spPr>
            <a:xfrm>
              <a:off x="113657" y="302834"/>
              <a:ext cx="908901" cy="492443"/>
            </a:xfrm>
            <a:prstGeom prst="rect">
              <a:avLst/>
            </a:prstGeom>
            <a:noFill/>
            <a:ln w="12700" cap="flat">
              <a:noFill/>
              <a:miter lim="400000"/>
            </a:ln>
            <a:effectLst/>
          </p:spPr>
          <p:txBody>
            <a:bodyPr wrap="none" lIns="0" tIns="0" rIns="0" bIns="0" numCol="1" anchor="t">
              <a:spAutoFit/>
            </a:bodyPr>
            <a:lstStyle>
              <a:lvl1pPr>
                <a:defRPr sz="48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3200" dirty="0" smtClean="0"/>
                <a:t>Win!</a:t>
              </a:r>
              <a:endParaRPr sz="3200" dirty="0"/>
            </a:p>
          </p:txBody>
        </p:sp>
        <p:sp>
          <p:nvSpPr>
            <p:cNvPr id="51" name="圆形"/>
            <p:cNvSpPr/>
            <p:nvPr/>
          </p:nvSpPr>
          <p:spPr>
            <a:xfrm>
              <a:off x="0" y="0"/>
              <a:ext cx="1136214" cy="1136214"/>
            </a:xfrm>
            <a:prstGeom prst="roundRect">
              <a:avLst>
                <a:gd name="adj" fmla="val 50000"/>
              </a:avLst>
            </a:prstGeom>
            <a:noFill/>
            <a:ln w="12700" cap="flat">
              <a:solidFill>
                <a:srgbClr val="FF2600"/>
              </a:solidFill>
              <a:prstDash val="solid"/>
              <a:miter lim="800000"/>
            </a:ln>
            <a:effectLst/>
          </p:spPr>
          <p:txBody>
            <a:bodyPr wrap="square" lIns="0" tIns="0" rIns="0" bIns="0" numCol="1" anchor="t">
              <a:noAutofit/>
            </a:bodyPr>
            <a:lstStyle/>
            <a:p/>
          </p:txBody>
        </p:sp>
      </p:grpSp>
      <p:grpSp>
        <p:nvGrpSpPr>
          <p:cNvPr id="73" name="成组"/>
          <p:cNvGrpSpPr/>
          <p:nvPr/>
        </p:nvGrpSpPr>
        <p:grpSpPr>
          <a:xfrm>
            <a:off x="11163122" y="9652922"/>
            <a:ext cx="2523506" cy="815539"/>
            <a:chOff x="-143269" y="14068"/>
            <a:chExt cx="1850544" cy="815538"/>
          </a:xfrm>
        </p:grpSpPr>
        <p:sp>
          <p:nvSpPr>
            <p:cNvPr id="74" name="圆角矩形 33"/>
            <p:cNvSpPr/>
            <p:nvPr/>
          </p:nvSpPr>
          <p:spPr>
            <a:xfrm>
              <a:off x="0" y="66237"/>
              <a:ext cx="1512750" cy="711201"/>
            </a:xfrm>
            <a:prstGeom prst="roundRect">
              <a:avLst>
                <a:gd name="adj" fmla="val 50000"/>
              </a:avLst>
            </a:prstGeom>
            <a:solidFill>
              <a:srgbClr val="7BF5F5"/>
            </a:solidFill>
            <a:ln w="12700" cap="flat">
              <a:noFill/>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p>
          </p:txBody>
        </p:sp>
        <p:sp>
          <p:nvSpPr>
            <p:cNvPr id="75" name="5G"/>
            <p:cNvSpPr txBox="1"/>
            <p:nvPr/>
          </p:nvSpPr>
          <p:spPr>
            <a:xfrm>
              <a:off x="-143269" y="14068"/>
              <a:ext cx="1850544" cy="815538"/>
            </a:xfrm>
            <a:prstGeom prst="rect">
              <a:avLst/>
            </a:prstGeom>
            <a:noFill/>
            <a:ln w="12700" cap="flat">
              <a:noFill/>
              <a:miter lim="400000"/>
            </a:ln>
            <a:effectLst/>
          </p:spPr>
          <p:txBody>
            <a:bodyPr wrap="square" lIns="25400" tIns="25400" rIns="25400" bIns="25400" numCol="1" anchor="ctr">
              <a:noAutofit/>
            </a:bodyPr>
            <a:lstStyle>
              <a:lvl1pPr algn="ctr">
                <a:defRPr sz="3600" spc="36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800" dirty="0" smtClean="0"/>
                <a:t>Stable video effects</a:t>
              </a:r>
              <a:endParaRPr sz="1800" dirty="0"/>
            </a:p>
          </p:txBody>
        </p:sp>
      </p:grpSp>
      <p:grpSp>
        <p:nvGrpSpPr>
          <p:cNvPr id="82" name="成组"/>
          <p:cNvGrpSpPr/>
          <p:nvPr/>
        </p:nvGrpSpPr>
        <p:grpSpPr>
          <a:xfrm>
            <a:off x="11365176" y="8794742"/>
            <a:ext cx="2062871" cy="815539"/>
            <a:chOff x="0" y="0"/>
            <a:chExt cx="1512750" cy="815538"/>
          </a:xfrm>
        </p:grpSpPr>
        <p:sp>
          <p:nvSpPr>
            <p:cNvPr id="83" name="圆角矩形 33"/>
            <p:cNvSpPr/>
            <p:nvPr/>
          </p:nvSpPr>
          <p:spPr>
            <a:xfrm>
              <a:off x="0" y="66237"/>
              <a:ext cx="1512750" cy="711201"/>
            </a:xfrm>
            <a:prstGeom prst="roundRect">
              <a:avLst>
                <a:gd name="adj" fmla="val 50000"/>
              </a:avLst>
            </a:prstGeom>
            <a:solidFill>
              <a:srgbClr val="7BF5F5"/>
            </a:solidFill>
            <a:ln w="12700" cap="flat">
              <a:noFill/>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p>
          </p:txBody>
        </p:sp>
        <p:sp>
          <p:nvSpPr>
            <p:cNvPr id="84" name="5G"/>
            <p:cNvSpPr txBox="1"/>
            <p:nvPr/>
          </p:nvSpPr>
          <p:spPr>
            <a:xfrm>
              <a:off x="23537" y="0"/>
              <a:ext cx="1479693" cy="815538"/>
            </a:xfrm>
            <a:prstGeom prst="rect">
              <a:avLst/>
            </a:prstGeom>
            <a:noFill/>
            <a:ln w="12700" cap="flat">
              <a:noFill/>
              <a:miter lim="400000"/>
            </a:ln>
            <a:effectLst/>
          </p:spPr>
          <p:txBody>
            <a:bodyPr wrap="square" lIns="25400" tIns="25400" rIns="25400" bIns="25400" numCol="1" anchor="ctr">
              <a:noAutofit/>
            </a:bodyPr>
            <a:lstStyle>
              <a:lvl1pPr algn="ctr">
                <a:defRPr sz="3600" spc="36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000" dirty="0" smtClean="0"/>
                <a:t>Clear in a distance</a:t>
              </a:r>
              <a:endParaRPr sz="2000" dirty="0"/>
            </a:p>
          </p:txBody>
        </p:sp>
      </p:grpSp>
      <p:grpSp>
        <p:nvGrpSpPr>
          <p:cNvPr id="89" name="成组"/>
          <p:cNvGrpSpPr/>
          <p:nvPr/>
        </p:nvGrpSpPr>
        <p:grpSpPr>
          <a:xfrm>
            <a:off x="-1846045" y="143700"/>
            <a:ext cx="11947525" cy="909066"/>
            <a:chOff x="-2093322" y="-34582"/>
            <a:chExt cx="11947520" cy="909065"/>
          </a:xfrm>
        </p:grpSpPr>
        <p:sp>
          <p:nvSpPr>
            <p:cNvPr id="90" name="说出以下竞品的摄像头组合"/>
            <p:cNvSpPr/>
            <p:nvPr/>
          </p:nvSpPr>
          <p:spPr>
            <a:xfrm>
              <a:off x="-2093322" y="287743"/>
              <a:ext cx="11947520" cy="586740"/>
            </a:xfrm>
            <a:prstGeom prst="line">
              <a:avLst/>
            </a:prstGeom>
            <a:noFill/>
            <a:ln w="12700" cap="flat">
              <a:noFill/>
              <a:miter lim="400000"/>
            </a:ln>
            <a:effectLst/>
          </p:spPr>
          <p:txBody>
            <a:bodyPr wrap="none" lIns="25400" tIns="25400" rIns="25400" bIns="25400" numCol="1" anchor="ctr">
              <a:spAutoFit/>
            </a:bodyPr>
            <a:lstStyle>
              <a:lvl1pPr algn="ctr">
                <a:lnSpc>
                  <a:spcPct val="110000"/>
                </a:lnSpc>
                <a:defRPr sz="3200" spc="3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pc="0" dirty="0" smtClean="0"/>
                <a:t>                                  </a:t>
              </a:r>
              <a:r>
                <a:rPr lang="en-US" altLang="zh-CN" sz="2800" spc="-100" dirty="0" smtClean="0"/>
                <a:t>Reno3</a:t>
              </a:r>
              <a:r>
                <a:rPr lang="zh-CN" altLang="en-US" sz="2800" spc="-100" dirty="0" smtClean="0"/>
                <a:t>：</a:t>
              </a:r>
              <a:r>
                <a:rPr lang="en-US" altLang="zh-CN" sz="2800" spc="-100" dirty="0"/>
                <a:t>B</a:t>
              </a:r>
              <a:r>
                <a:rPr lang="en-US" altLang="zh-CN" sz="2800" spc="-100" dirty="0" smtClean="0"/>
                <a:t>est rear camera in the same price range</a:t>
              </a:r>
              <a:endParaRPr sz="2800" spc="-100" dirty="0"/>
            </a:p>
          </p:txBody>
        </p:sp>
        <p:grpSp>
          <p:nvGrpSpPr>
            <p:cNvPr id="95" name="成组"/>
            <p:cNvGrpSpPr/>
            <p:nvPr/>
          </p:nvGrpSpPr>
          <p:grpSpPr>
            <a:xfrm>
              <a:off x="-148773" y="-34582"/>
              <a:ext cx="1522707" cy="724858"/>
              <a:chOff x="-148773" y="-34582"/>
              <a:chExt cx="1522706" cy="724857"/>
            </a:xfrm>
          </p:grpSpPr>
          <p:sp>
            <p:nvSpPr>
              <p:cNvPr id="96" name="圆角矩形 33"/>
              <p:cNvSpPr/>
              <p:nvPr/>
            </p:nvSpPr>
            <p:spPr>
              <a:xfrm>
                <a:off x="-148773" y="-14750"/>
                <a:ext cx="1522706" cy="705025"/>
              </a:xfrm>
              <a:prstGeom prst="roundRect">
                <a:avLst>
                  <a:gd name="adj" fmla="val 11156"/>
                </a:avLst>
              </a:prstGeom>
              <a:gradFill flip="none" rotWithShape="1">
                <a:gsLst>
                  <a:gs pos="0">
                    <a:srgbClr val="75F3EE"/>
                  </a:gs>
                  <a:gs pos="100000">
                    <a:srgbClr val="00FDFF"/>
                  </a:gs>
                </a:gsLst>
                <a:lin ang="14402855" scaled="0"/>
              </a:gradFill>
              <a:ln w="3175" cap="flat">
                <a:noFill/>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p>
            </p:txBody>
          </p:sp>
          <p:sp>
            <p:nvSpPr>
              <p:cNvPr id="97" name="现场…"/>
              <p:cNvSpPr txBox="1"/>
              <p:nvPr/>
            </p:nvSpPr>
            <p:spPr>
              <a:xfrm>
                <a:off x="-117250" y="-34582"/>
                <a:ext cx="1459661" cy="705025"/>
              </a:xfrm>
              <a:prstGeom prst="rect">
                <a:avLst/>
              </a:prstGeom>
              <a:noFill/>
              <a:ln w="12700" cap="flat">
                <a:noFill/>
                <a:miter lim="400000"/>
              </a:ln>
              <a:effectLst/>
            </p:spPr>
            <p:txBody>
              <a:bodyPr wrap="square" lIns="25400" tIns="25400" rIns="25400" bIns="25400" numCol="1" anchor="ctr">
                <a:noAutofit/>
              </a:bodyPr>
              <a:lstStyle/>
              <a:p>
                <a:pPr algn="ctr">
                  <a:defRPr spc="18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70" dirty="0" smtClean="0"/>
                  <a:t>Comparison</a:t>
                </a:r>
                <a:endParaRPr lang="en-US" altLang="zh-CN" sz="1600" b="1" spc="70" dirty="0" smtClean="0"/>
              </a:p>
            </p:txBody>
          </p:sp>
        </p:grpSp>
      </p:grpSp>
      <p:sp>
        <p:nvSpPr>
          <p:cNvPr id="53" name="线条"/>
          <p:cNvSpPr/>
          <p:nvPr/>
        </p:nvSpPr>
        <p:spPr>
          <a:xfrm>
            <a:off x="288996" y="4075191"/>
            <a:ext cx="10937731" cy="1"/>
          </a:xfrm>
          <a:prstGeom prst="line">
            <a:avLst/>
          </a:prstGeom>
          <a:ln w="12700">
            <a:solidFill>
              <a:srgbClr val="FFFFFF"/>
            </a:solidFill>
            <a:miter/>
          </a:ln>
        </p:spPr>
        <p:txBody>
          <a:bodyPr lIns="0" tIns="0" rIns="0" bIns="0"/>
          <a:lstStyle/>
          <a:p/>
        </p:txBody>
      </p:sp>
      <p:sp>
        <p:nvSpPr>
          <p:cNvPr id="77" name="线条"/>
          <p:cNvSpPr/>
          <p:nvPr/>
        </p:nvSpPr>
        <p:spPr>
          <a:xfrm>
            <a:off x="288996" y="6109248"/>
            <a:ext cx="10937731" cy="1"/>
          </a:xfrm>
          <a:prstGeom prst="line">
            <a:avLst/>
          </a:prstGeom>
          <a:ln w="12700">
            <a:solidFill>
              <a:srgbClr val="FFFFFF"/>
            </a:solidFill>
            <a:miter/>
          </a:ln>
        </p:spPr>
        <p:txBody>
          <a:bodyPr lIns="0" tIns="0" rIns="0" bIns="0"/>
          <a:lstStyle/>
          <a:p/>
        </p:txBody>
      </p:sp>
      <p:pic>
        <p:nvPicPr>
          <p:cNvPr id="78" name="图片 77"/>
          <p:cNvPicPr>
            <a:picLocks noChangeAspect="1"/>
          </p:cNvPicPr>
          <p:nvPr/>
        </p:nvPicPr>
        <p:blipFill>
          <a:blip r:embed="rId11"/>
          <a:stretch>
            <a:fillRect/>
          </a:stretch>
        </p:blipFill>
        <p:spPr>
          <a:xfrm>
            <a:off x="8548539" y="1033050"/>
            <a:ext cx="1845109" cy="2526264"/>
          </a:xfrm>
          <a:prstGeom prst="rect">
            <a:avLst/>
          </a:prstGeom>
        </p:spPr>
      </p:pic>
      <p:sp>
        <p:nvSpPr>
          <p:cNvPr id="79" name="文本框 1"/>
          <p:cNvSpPr txBox="1"/>
          <p:nvPr/>
        </p:nvSpPr>
        <p:spPr>
          <a:xfrm>
            <a:off x="8121494" y="3661501"/>
            <a:ext cx="3389565"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t>A</a:t>
            </a:r>
            <a:r>
              <a:rPr lang="en-US" altLang="zh-CN" b="1" dirty="0" smtClean="0"/>
              <a:t>51</a:t>
            </a:r>
            <a:endParaRPr lang="en-US" b="1" dirty="0" smtClean="0"/>
          </a:p>
        </p:txBody>
      </p:sp>
      <p:pic>
        <p:nvPicPr>
          <p:cNvPr id="80" name="图片 79"/>
          <p:cNvPicPr>
            <a:picLocks noChangeAspect="1"/>
          </p:cNvPicPr>
          <p:nvPr/>
        </p:nvPicPr>
        <p:blipFill>
          <a:blip r:embed="rId12"/>
          <a:stretch>
            <a:fillRect/>
          </a:stretch>
        </p:blipFill>
        <p:spPr>
          <a:xfrm>
            <a:off x="9322811" y="1086843"/>
            <a:ext cx="1484268" cy="2458673"/>
          </a:xfrm>
          <a:prstGeom prst="rect">
            <a:avLst/>
          </a:prstGeom>
        </p:spPr>
      </p:pic>
      <p:sp>
        <p:nvSpPr>
          <p:cNvPr id="81" name="文本框 1"/>
          <p:cNvSpPr txBox="1"/>
          <p:nvPr/>
        </p:nvSpPr>
        <p:spPr>
          <a:xfrm>
            <a:off x="8683661" y="4231963"/>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a:solidFill>
                  <a:srgbClr val="FFFFFF"/>
                </a:solidFill>
              </a:rPr>
              <a:t>48MP</a:t>
            </a:r>
            <a:endParaRPr dirty="0">
              <a:solidFill>
                <a:srgbClr val="FFFFFF"/>
              </a:solidFill>
            </a:endParaRPr>
          </a:p>
        </p:txBody>
      </p:sp>
      <p:sp>
        <p:nvSpPr>
          <p:cNvPr id="85" name="文本框 1"/>
          <p:cNvSpPr txBox="1"/>
          <p:nvPr/>
        </p:nvSpPr>
        <p:spPr>
          <a:xfrm>
            <a:off x="8613324" y="5180011"/>
            <a:ext cx="2421959"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a:solidFill>
                  <a:srgbClr val="FFFFFF"/>
                </a:solidFill>
              </a:rPr>
              <a:t>×</a:t>
            </a:r>
            <a:endParaRPr dirty="0">
              <a:solidFill>
                <a:srgbClr val="FFFFFF"/>
              </a:solidFill>
            </a:endParaRPr>
          </a:p>
        </p:txBody>
      </p:sp>
      <p:sp>
        <p:nvSpPr>
          <p:cNvPr id="86" name="文本框 1"/>
          <p:cNvSpPr txBox="1"/>
          <p:nvPr/>
        </p:nvSpPr>
        <p:spPr>
          <a:xfrm>
            <a:off x="8721739" y="4664661"/>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b="0" dirty="0">
                <a:sym typeface="微软雅黑" panose="020B0503020204020204" charset="-122"/>
              </a:rPr>
              <a:t>10xDigital</a:t>
            </a:r>
            <a:endParaRPr b="0" dirty="0">
              <a:sym typeface="微软雅黑" panose="020B0503020204020204" charset="-122"/>
            </a:endParaRPr>
          </a:p>
        </p:txBody>
      </p:sp>
      <p:sp>
        <p:nvSpPr>
          <p:cNvPr id="87" name="文本框 1"/>
          <p:cNvSpPr txBox="1"/>
          <p:nvPr/>
        </p:nvSpPr>
        <p:spPr>
          <a:xfrm>
            <a:off x="8613324" y="5711965"/>
            <a:ext cx="2421959"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a:solidFill>
                  <a:srgbClr val="FFFFFF"/>
                </a:solidFill>
              </a:rPr>
              <a:t>×</a:t>
            </a:r>
            <a:endParaRPr dirty="0">
              <a:solidFill>
                <a:srgbClr val="FFFFFF"/>
              </a:solidFill>
            </a:endParaRPr>
          </a:p>
        </p:txBody>
      </p:sp>
      <p:sp>
        <p:nvSpPr>
          <p:cNvPr id="88" name="一句总结"/>
          <p:cNvSpPr txBox="1"/>
          <p:nvPr/>
        </p:nvSpPr>
        <p:spPr>
          <a:xfrm>
            <a:off x="284332" y="6378214"/>
            <a:ext cx="1208344" cy="276999"/>
          </a:xfrm>
          <a:prstGeom prst="rect">
            <a:avLst/>
          </a:prstGeom>
          <a:ln w="12700">
            <a:miter lim="400000"/>
          </a:ln>
        </p:spPr>
        <p:txBody>
          <a:bodyPr wrap="none" lIns="0" tIns="0" rIns="0" bIns="0">
            <a:spAutoFit/>
          </a:bodyPr>
          <a:lstStyle>
            <a:lvl1pPr algn="ctr">
              <a:defRPr b="1" spc="180">
                <a:solidFill>
                  <a:srgbClr val="75F7FB"/>
                </a:solidFill>
              </a:defRPr>
            </a:lvl1pPr>
          </a:lstStyle>
          <a:p>
            <a:r>
              <a:rPr lang="en-US" b="0" dirty="0">
                <a:solidFill>
                  <a:srgbClr val="66FFFF"/>
                </a:solidFill>
                <a:latin typeface="微软雅黑" panose="020B0503020204020204" charset="-122"/>
                <a:ea typeface="微软雅黑" panose="020B0503020204020204" charset="-122"/>
                <a:cs typeface="微软雅黑" panose="020B0503020204020204" charset="-122"/>
              </a:rPr>
              <a:t>S</a:t>
            </a:r>
            <a:r>
              <a:rPr lang="en-US" altLang="zh-CN" b="0" dirty="0">
                <a:solidFill>
                  <a:srgbClr val="66FFFF"/>
                </a:solidFill>
                <a:latin typeface="微软雅黑" panose="020B0503020204020204" charset="-122"/>
                <a:ea typeface="微软雅黑" panose="020B0503020204020204" charset="-122"/>
                <a:cs typeface="微软雅黑" panose="020B0503020204020204" charset="-122"/>
              </a:rPr>
              <a:t>ummary</a:t>
            </a:r>
            <a:endParaRPr b="0" dirty="0">
              <a:solidFill>
                <a:srgbClr val="66FFFF"/>
              </a:solidFill>
              <a:latin typeface="微软雅黑" panose="020B0503020204020204" charset="-122"/>
              <a:ea typeface="微软雅黑" panose="020B0503020204020204" charset="-122"/>
              <a:cs typeface="微软雅黑" panose="020B0503020204020204" charset="-122"/>
            </a:endParaRPr>
          </a:p>
        </p:txBody>
      </p:sp>
      <p:sp>
        <p:nvSpPr>
          <p:cNvPr id="98" name="Reno3 Pro支持视频超级双防抖，是视频防抖最好的手机"/>
          <p:cNvSpPr txBox="1"/>
          <p:nvPr/>
        </p:nvSpPr>
        <p:spPr>
          <a:xfrm>
            <a:off x="1634383" y="6330343"/>
            <a:ext cx="10672473" cy="360099"/>
          </a:xfrm>
          <a:prstGeom prst="rect">
            <a:avLst/>
          </a:prstGeom>
          <a:ln w="12700">
            <a:miter lim="400000"/>
          </a:ln>
        </p:spPr>
        <p:txBody>
          <a:bodyPr wrap="none" lIns="0" tIns="0" rIns="0" bIns="0">
            <a:spAutoFit/>
          </a:bodyPr>
          <a:lstStyle/>
          <a:p>
            <a:pPr>
              <a:lnSpc>
                <a:spcPct val="130000"/>
              </a:lnSpc>
              <a:defRPr spc="18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dirty="0" smtClean="0"/>
              <a:t>Clear in the daytime</a:t>
            </a:r>
            <a:r>
              <a:rPr lang="zh-CN" altLang="en-US" dirty="0" smtClean="0"/>
              <a:t>，</a:t>
            </a:r>
            <a:r>
              <a:rPr lang="en-US" altLang="zh-CN" dirty="0" smtClean="0"/>
              <a:t>Bright at night</a:t>
            </a:r>
            <a:r>
              <a:rPr lang="zh-CN" altLang="en-US" dirty="0" smtClean="0"/>
              <a:t>，</a:t>
            </a:r>
            <a:r>
              <a:rPr lang="en-US" altLang="zh-CN" dirty="0" smtClean="0"/>
              <a:t>Clear in a distance</a:t>
            </a:r>
            <a:r>
              <a:rPr lang="zh-CN" altLang="en-US" b="1" dirty="0" smtClean="0"/>
              <a:t>，</a:t>
            </a:r>
            <a:r>
              <a:rPr lang="en-US" altLang="zh-CN" spc="180" dirty="0">
                <a:solidFill>
                  <a:srgbClr val="FFFFFF"/>
                </a:solidFill>
                <a:latin typeface="微软雅黑" panose="020B0503020204020204" charset="-122"/>
                <a:ea typeface="微软雅黑" panose="020B0503020204020204" charset="-122"/>
                <a:cs typeface="微软雅黑" panose="020B0503020204020204" charset="-122"/>
              </a:rPr>
              <a:t>Stable video effects</a:t>
            </a:r>
            <a:endParaRPr lang="en-US" altLang="zh-CN" spc="180" dirty="0">
              <a:solidFill>
                <a:srgbClr val="FFFFFF"/>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82"/>
                                        </p:tgtEl>
                                        <p:attrNameLst>
                                          <p:attrName>style.visibility</p:attrName>
                                        </p:attrNameLst>
                                      </p:cBhvr>
                                      <p:to>
                                        <p:strVal val="visible"/>
                                      </p:to>
                                    </p:set>
                                    <p:animEffect transition="in" filter="wipe(down)">
                                      <p:cBhvr>
                                        <p:cTn id="7" dur="500"/>
                                        <p:tgtEl>
                                          <p:spTgt spid="82"/>
                                        </p:tgtEl>
                                      </p:cBhvr>
                                    </p:animEffect>
                                  </p:childTnLst>
                                </p:cTn>
                              </p:par>
                              <p:par>
                                <p:cTn id="8" presetID="22" presetClass="entr" presetSubtype="4" fill="hold" nodeType="withEffect">
                                  <p:stCondLst>
                                    <p:cond delay="0"/>
                                  </p:stCondLst>
                                  <p:childTnLst>
                                    <p:set>
                                      <p:cBhvr>
                                        <p:cTn id="9" dur="1" fill="hold">
                                          <p:stCondLst>
                                            <p:cond delay="0"/>
                                          </p:stCondLst>
                                        </p:cTn>
                                        <p:tgtEl>
                                          <p:spTgt spid="73"/>
                                        </p:tgtEl>
                                        <p:attrNameLst>
                                          <p:attrName>style.visibility</p:attrName>
                                        </p:attrNameLst>
                                      </p:cBhvr>
                                      <p:to>
                                        <p:strVal val="visible"/>
                                      </p:to>
                                    </p:set>
                                    <p:animEffect transition="in" filter="wipe(down)">
                                      <p:cBhvr>
                                        <p:cTn id="10" dur="500"/>
                                        <p:tgtEl>
                                          <p:spTgt spid="73"/>
                                        </p:tgtEl>
                                      </p:cBhvr>
                                    </p:animEffect>
                                  </p:childTnLst>
                                </p:cTn>
                              </p:par>
                            </p:childTnLst>
                          </p:cTn>
                        </p:par>
                      </p:childTnLst>
                    </p:cTn>
                  </p:par>
                  <p:par>
                    <p:cTn id="11" fill="hold">
                      <p:stCondLst>
                        <p:cond delay="indefinite"/>
                      </p:stCondLst>
                      <p:childTnLst>
                        <p:par>
                          <p:cTn id="12" fill="hold">
                            <p:stCondLst>
                              <p:cond delay="0"/>
                            </p:stCondLst>
                            <p:childTnLst>
                              <p:par>
                                <p:cTn id="13" presetID="23" presetClass="entr" presetSubtype="32" fill="hold" grpId="0" nodeType="clickEffect">
                                  <p:stCondLst>
                                    <p:cond delay="0"/>
                                  </p:stCondLst>
                                  <p:childTnLst>
                                    <p:set>
                                      <p:cBhvr>
                                        <p:cTn id="14" dur="indefinite" fill="hold"/>
                                        <p:tgtEl>
                                          <p:spTgt spid="48"/>
                                        </p:tgtEl>
                                        <p:attrNameLst>
                                          <p:attrName>style.visibility</p:attrName>
                                        </p:attrNameLst>
                                      </p:cBhvr>
                                      <p:to>
                                        <p:strVal val="visible"/>
                                      </p:to>
                                    </p:set>
                                    <p:anim calcmode="lin" valueType="num">
                                      <p:cBhvr>
                                        <p:cTn id="15" dur="1000" fill="hold"/>
                                        <p:tgtEl>
                                          <p:spTgt spid="48"/>
                                        </p:tgtEl>
                                        <p:attrNameLst>
                                          <p:attrName>ppt_w</p:attrName>
                                        </p:attrNameLst>
                                      </p:cBhvr>
                                      <p:tavLst>
                                        <p:tav tm="0">
                                          <p:val>
                                            <p:strVal val="4*#ppt_w"/>
                                          </p:val>
                                        </p:tav>
                                        <p:tav tm="100000">
                                          <p:val>
                                            <p:strVal val="#ppt_w"/>
                                          </p:val>
                                        </p:tav>
                                      </p:tavLst>
                                    </p:anim>
                                    <p:anim calcmode="lin" valueType="num">
                                      <p:cBhvr>
                                        <p:cTn id="16" dur="1000" fill="hold"/>
                                        <p:tgtEl>
                                          <p:spTgt spid="48"/>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advAuto="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图片 36"/>
          <p:cNvPicPr>
            <a:picLocks noChangeAspect="1"/>
          </p:cNvPicPr>
          <p:nvPr/>
        </p:nvPicPr>
        <p:blipFill>
          <a:blip r:embed="rId1" cstate="print">
            <a:extLst>
              <a:ext uri="{BEBA8EAE-BF5A-486C-A8C5-ECC9F3942E4B}">
                <a14:imgProps xmlns:a14="http://schemas.microsoft.com/office/drawing/2010/main">
                  <a14:imgLayer r:embed="rId2">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947392" y="451008"/>
            <a:ext cx="5024735" cy="6947919"/>
          </a:xfrm>
          <a:prstGeom prst="rect">
            <a:avLst/>
          </a:prstGeom>
        </p:spPr>
      </p:pic>
      <p:sp>
        <p:nvSpPr>
          <p:cNvPr id="39" name="矩形"/>
          <p:cNvSpPr/>
          <p:nvPr/>
        </p:nvSpPr>
        <p:spPr>
          <a:xfrm>
            <a:off x="8727516" y="-38910"/>
            <a:ext cx="12192001" cy="6858001"/>
          </a:xfrm>
          <a:prstGeom prst="rect">
            <a:avLst/>
          </a:prstGeom>
          <a:solidFill>
            <a:srgbClr val="000000">
              <a:alpha val="72160"/>
            </a:srgbClr>
          </a:solidFill>
          <a:ln w="12700">
            <a:miter lim="400000"/>
          </a:ln>
        </p:spPr>
        <p:txBody>
          <a:bodyPr lIns="0" tIns="0" rIns="0" bIns="0"/>
          <a:lstStyle/>
          <a:p/>
        </p:txBody>
      </p:sp>
      <p:sp>
        <p:nvSpPr>
          <p:cNvPr id="1122" name="矩形 11"/>
          <p:cNvSpPr txBox="1"/>
          <p:nvPr/>
        </p:nvSpPr>
        <p:spPr>
          <a:xfrm>
            <a:off x="768865" y="335404"/>
            <a:ext cx="10654270" cy="532449"/>
          </a:xfrm>
          <a:prstGeom prst="rect">
            <a:avLst/>
          </a:prstGeom>
          <a:ln w="3175">
            <a:miter lim="400000"/>
          </a:ln>
        </p:spPr>
        <p:txBody>
          <a:bodyPr lIns="45718" tIns="45718" rIns="45718" bIns="45718">
            <a:spAutoFit/>
          </a:bodyPr>
          <a:lstStyle>
            <a:lvl1pPr algn="ctr">
              <a:lnSpc>
                <a:spcPct val="110000"/>
              </a:lnSpc>
              <a:defRPr sz="3200" spc="256">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pPr>
              <a:defRPr sz="2600" spc="208">
                <a:solidFill>
                  <a:srgbClr val="75F7FA"/>
                </a:solidFill>
              </a:defRPr>
            </a:pPr>
            <a:r>
              <a:rPr lang="en-US" altLang="zh-CN" sz="2600" b="1" spc="208" dirty="0" err="1" smtClean="0">
                <a:solidFill>
                  <a:srgbClr val="75F7FA"/>
                </a:solidFill>
              </a:rPr>
              <a:t>Summary·Almighty</a:t>
            </a:r>
            <a:r>
              <a:rPr lang="en-US" altLang="zh-CN" sz="2600" b="1" spc="208" dirty="0" smtClean="0">
                <a:solidFill>
                  <a:srgbClr val="75F7FA"/>
                </a:solidFill>
              </a:rPr>
              <a:t> Image</a:t>
            </a:r>
            <a:endParaRPr sz="2600" b="1" spc="208" dirty="0">
              <a:solidFill>
                <a:srgbClr val="75F7FA"/>
              </a:solidFill>
            </a:endParaRPr>
          </a:p>
        </p:txBody>
      </p:sp>
      <p:sp>
        <p:nvSpPr>
          <p:cNvPr id="16" name="前置"/>
          <p:cNvSpPr txBox="1"/>
          <p:nvPr/>
        </p:nvSpPr>
        <p:spPr>
          <a:xfrm>
            <a:off x="4384589" y="1831107"/>
            <a:ext cx="2925481" cy="314958"/>
          </a:xfrm>
          <a:prstGeom prst="rect">
            <a:avLst/>
          </a:prstGeom>
          <a:noFill/>
          <a:ln w="12700" cap="flat">
            <a:noFill/>
            <a:miter lim="400000"/>
          </a:ln>
          <a:effectLst/>
        </p:spPr>
        <p:txBody>
          <a:bodyPr wrap="none" lIns="0" tIns="0" rIns="0" bIns="0" numCol="1" anchor="t">
            <a:spAutoFit/>
          </a:bodyPr>
          <a:lstStyle>
            <a:lvl1pPr algn="ctr">
              <a:lnSpc>
                <a:spcPct val="110000"/>
              </a:lnSpc>
              <a:defRPr sz="2400" spc="2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2000" spc="-100" dirty="0" smtClean="0"/>
              <a:t>44MP</a:t>
            </a:r>
            <a:r>
              <a:rPr lang="zh-CN" altLang="en-US" sz="2000" spc="-100" dirty="0"/>
              <a:t> </a:t>
            </a:r>
            <a:r>
              <a:rPr lang="zh-CN" altLang="en-US" sz="2000" spc="-100" dirty="0" smtClean="0"/>
              <a:t> </a:t>
            </a:r>
            <a:r>
              <a:rPr lang="en-US" altLang="zh-CN" sz="2000" spc="-100" dirty="0" smtClean="0"/>
              <a:t>highest  </a:t>
            </a:r>
            <a:r>
              <a:rPr lang="en-US" altLang="zh-CN" sz="2000" spc="-100" dirty="0" err="1" smtClean="0"/>
              <a:t>selfie</a:t>
            </a:r>
            <a:r>
              <a:rPr lang="en-US" altLang="zh-CN" sz="2000" spc="-100" dirty="0" smtClean="0"/>
              <a:t>  pixel</a:t>
            </a:r>
            <a:endParaRPr sz="2000" spc="-100" dirty="0"/>
          </a:p>
        </p:txBody>
      </p:sp>
      <p:sp>
        <p:nvSpPr>
          <p:cNvPr id="17" name="圆角矩形"/>
          <p:cNvSpPr/>
          <p:nvPr/>
        </p:nvSpPr>
        <p:spPr>
          <a:xfrm>
            <a:off x="4084808" y="1569863"/>
            <a:ext cx="3909819" cy="2108688"/>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19" name="圆角矩形"/>
          <p:cNvSpPr/>
          <p:nvPr/>
        </p:nvSpPr>
        <p:spPr>
          <a:xfrm>
            <a:off x="4085003" y="4026420"/>
            <a:ext cx="3909819" cy="2300238"/>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22" name="线条"/>
          <p:cNvSpPr/>
          <p:nvPr/>
        </p:nvSpPr>
        <p:spPr>
          <a:xfrm flipV="1">
            <a:off x="8611396" y="1611885"/>
            <a:ext cx="0" cy="4801269"/>
          </a:xfrm>
          <a:prstGeom prst="line">
            <a:avLst/>
          </a:prstGeom>
          <a:ln w="12700">
            <a:solidFill>
              <a:srgbClr val="FFFFFF"/>
            </a:solidFill>
            <a:miter/>
          </a:ln>
        </p:spPr>
        <p:txBody>
          <a:bodyPr lIns="0" tIns="0" rIns="0" bIns="0"/>
          <a:lstStyle/>
          <a:p/>
        </p:txBody>
      </p:sp>
      <p:sp>
        <p:nvSpPr>
          <p:cNvPr id="29" name="文本框 28"/>
          <p:cNvSpPr txBox="1"/>
          <p:nvPr/>
        </p:nvSpPr>
        <p:spPr>
          <a:xfrm>
            <a:off x="-722503" y="2166950"/>
            <a:ext cx="4807506" cy="6463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zh-CN" altLang="en-US" sz="2400" b="1" spc="-100" dirty="0" smtClean="0">
                <a:solidFill>
                  <a:srgbClr val="75F7FC"/>
                </a:solidFill>
                <a:latin typeface="微软雅黑" panose="020B0503020204020204" charset="-122"/>
                <a:ea typeface="微软雅黑" panose="020B0503020204020204" charset="-122"/>
              </a:rPr>
              <a:t>“</a:t>
            </a:r>
            <a:r>
              <a:rPr lang="en-US" altLang="zh-CN" sz="2400" b="1" spc="-100" dirty="0" smtClean="0">
                <a:solidFill>
                  <a:srgbClr val="75F7FC"/>
                </a:solidFill>
                <a:latin typeface="微软雅黑" panose="020B0503020204020204" charset="-122"/>
                <a:ea typeface="微软雅黑" panose="020B0503020204020204" charset="-122"/>
              </a:rPr>
              <a:t>Excellent </a:t>
            </a:r>
            <a:r>
              <a:rPr lang="en-US" altLang="zh-CN" sz="2400" b="1" spc="-100" dirty="0" err="1" smtClean="0">
                <a:solidFill>
                  <a:srgbClr val="75F7FC"/>
                </a:solidFill>
                <a:latin typeface="微软雅黑" panose="020B0503020204020204" charset="-122"/>
                <a:ea typeface="微软雅黑" panose="020B0503020204020204" charset="-122"/>
              </a:rPr>
              <a:t>selfie</a:t>
            </a:r>
            <a:r>
              <a:rPr lang="zh-CN" altLang="en-US" sz="2400" b="1" spc="-100" dirty="0" smtClean="0">
                <a:solidFill>
                  <a:srgbClr val="75F7FC"/>
                </a:solidFill>
                <a:latin typeface="微软雅黑" panose="020B0503020204020204" charset="-122"/>
                <a:ea typeface="微软雅黑" panose="020B0503020204020204" charset="-122"/>
              </a:rPr>
              <a:t>”</a:t>
            </a:r>
            <a:endParaRPr lang="en-US" altLang="zh-CN" sz="2400" b="1" spc="-100" dirty="0" smtClean="0">
              <a:solidFill>
                <a:srgbClr val="75F7FC"/>
              </a:solidFill>
              <a:latin typeface="微软雅黑" panose="020B0503020204020204" charset="-122"/>
              <a:ea typeface="微软雅黑" panose="020B0503020204020204" charset="-122"/>
            </a:endParaRPr>
          </a:p>
          <a:p>
            <a:pPr algn="ctr"/>
            <a:r>
              <a:rPr lang="en-US" altLang="zh-CN" b="1" spc="-100" dirty="0" smtClean="0">
                <a:solidFill>
                  <a:srgbClr val="75F7FC"/>
                </a:solidFill>
                <a:latin typeface="微软雅黑" panose="020B0503020204020204" charset="-122"/>
                <a:ea typeface="微软雅黑" panose="020B0503020204020204" charset="-122"/>
              </a:rPr>
              <a:t>44MP Ultra Night </a:t>
            </a:r>
            <a:r>
              <a:rPr lang="en-US" altLang="zh-CN" b="1" spc="-100" dirty="0" err="1" smtClean="0">
                <a:solidFill>
                  <a:srgbClr val="75F7FC"/>
                </a:solidFill>
                <a:latin typeface="微软雅黑" panose="020B0503020204020204" charset="-122"/>
                <a:ea typeface="微软雅黑" panose="020B0503020204020204" charset="-122"/>
              </a:rPr>
              <a:t>Selfie</a:t>
            </a:r>
            <a:r>
              <a:rPr lang="en-US" altLang="zh-CN" b="1" spc="-100" dirty="0" smtClean="0">
                <a:solidFill>
                  <a:srgbClr val="75F7FC"/>
                </a:solidFill>
                <a:latin typeface="微软雅黑" panose="020B0503020204020204" charset="-122"/>
                <a:ea typeface="微软雅黑" panose="020B0503020204020204" charset="-122"/>
              </a:rPr>
              <a:t>  camera</a:t>
            </a:r>
            <a:endParaRPr lang="zh-CN" altLang="en-US" b="1" spc="-100" dirty="0">
              <a:solidFill>
                <a:srgbClr val="75F7FC"/>
              </a:solidFill>
              <a:latin typeface="微软雅黑" panose="020B0503020204020204" charset="-122"/>
              <a:ea typeface="微软雅黑" panose="020B0503020204020204" charset="-122"/>
            </a:endParaRPr>
          </a:p>
        </p:txBody>
      </p:sp>
      <p:sp>
        <p:nvSpPr>
          <p:cNvPr id="30" name="文本框 29"/>
          <p:cNvSpPr txBox="1"/>
          <p:nvPr/>
        </p:nvSpPr>
        <p:spPr>
          <a:xfrm>
            <a:off x="-2279346" y="4831910"/>
            <a:ext cx="7921191" cy="6463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2400" b="1" spc="-100">
                <a:solidFill>
                  <a:srgbClr val="75F7FC"/>
                </a:solidFill>
                <a:latin typeface="微软雅黑" panose="020B0503020204020204" charset="-122"/>
                <a:ea typeface="微软雅黑" panose="020B0503020204020204" charset="-122"/>
              </a:defRPr>
            </a:lvl1pPr>
          </a:lstStyle>
          <a:p>
            <a:r>
              <a:rPr lang="en-US" altLang="zh-CN" dirty="0" smtClean="0"/>
              <a:t>“Excellent </a:t>
            </a:r>
            <a:r>
              <a:rPr lang="en-US" altLang="zh-CN" dirty="0"/>
              <a:t>rear camera</a:t>
            </a:r>
            <a:r>
              <a:rPr lang="zh-CN" altLang="en-US" dirty="0"/>
              <a:t>”</a:t>
            </a:r>
            <a:endParaRPr lang="en-US" altLang="zh-CN" dirty="0"/>
          </a:p>
          <a:p>
            <a:r>
              <a:rPr lang="en-US" altLang="zh-CN" sz="1800" dirty="0" smtClean="0"/>
              <a:t>48MP </a:t>
            </a:r>
            <a:r>
              <a:rPr lang="en-US" altLang="zh-CN" sz="1800" dirty="0" err="1"/>
              <a:t>Quadcam</a:t>
            </a:r>
            <a:endParaRPr lang="zh-CN" altLang="en-US" sz="1800" dirty="0"/>
          </a:p>
        </p:txBody>
      </p:sp>
      <p:sp>
        <p:nvSpPr>
          <p:cNvPr id="31" name="线条"/>
          <p:cNvSpPr/>
          <p:nvPr/>
        </p:nvSpPr>
        <p:spPr>
          <a:xfrm flipV="1">
            <a:off x="3438033" y="1611884"/>
            <a:ext cx="0" cy="4801269"/>
          </a:xfrm>
          <a:prstGeom prst="line">
            <a:avLst/>
          </a:prstGeom>
          <a:ln w="12700">
            <a:solidFill>
              <a:srgbClr val="FFFFFF"/>
            </a:solidFill>
            <a:miter/>
          </a:ln>
        </p:spPr>
        <p:txBody>
          <a:bodyPr lIns="0" tIns="0" rIns="0" bIns="0"/>
          <a:lstStyle/>
          <a:p/>
        </p:txBody>
      </p:sp>
      <p:sp>
        <p:nvSpPr>
          <p:cNvPr id="32" name="前置"/>
          <p:cNvSpPr txBox="1"/>
          <p:nvPr/>
        </p:nvSpPr>
        <p:spPr>
          <a:xfrm>
            <a:off x="4155485" y="2498323"/>
            <a:ext cx="3768660" cy="314958"/>
          </a:xfrm>
          <a:prstGeom prst="rect">
            <a:avLst/>
          </a:prstGeom>
          <a:noFill/>
          <a:ln w="12700" cap="flat">
            <a:noFill/>
            <a:miter lim="400000"/>
          </a:ln>
          <a:effectLst/>
        </p:spPr>
        <p:txBody>
          <a:bodyPr wrap="none" lIns="0" tIns="0" rIns="0" bIns="0" numCol="1"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lnSpc>
                <a:spcPct val="110000"/>
              </a:lnSpc>
              <a:defRPr sz="20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dirty="0"/>
              <a:t>Ultra Night Mode in front camera </a:t>
            </a:r>
            <a:endParaRPr dirty="0"/>
          </a:p>
        </p:txBody>
      </p:sp>
      <p:sp>
        <p:nvSpPr>
          <p:cNvPr id="33" name="前置"/>
          <p:cNvSpPr txBox="1"/>
          <p:nvPr/>
        </p:nvSpPr>
        <p:spPr>
          <a:xfrm>
            <a:off x="4434039" y="3075133"/>
            <a:ext cx="3164328" cy="314958"/>
          </a:xfrm>
          <a:prstGeom prst="rect">
            <a:avLst/>
          </a:prstGeom>
          <a:noFill/>
          <a:ln w="12700" cap="flat">
            <a:noFill/>
            <a:miter lim="400000"/>
          </a:ln>
          <a:effectLst/>
        </p:spPr>
        <p:txBody>
          <a:bodyPr wrap="none" lIns="0" tIns="0" rIns="0" bIns="0" numCol="1"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lnSpc>
                <a:spcPct val="110000"/>
              </a:lnSpc>
              <a:defRPr sz="20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dirty="0"/>
              <a:t>Video </a:t>
            </a:r>
            <a:r>
              <a:rPr lang="en-US" altLang="zh-CN" dirty="0" err="1"/>
              <a:t>Bokeh</a:t>
            </a:r>
            <a:r>
              <a:rPr lang="en-US" altLang="zh-CN" dirty="0"/>
              <a:t> in front camera</a:t>
            </a:r>
            <a:endParaRPr dirty="0"/>
          </a:p>
        </p:txBody>
      </p:sp>
      <p:sp>
        <p:nvSpPr>
          <p:cNvPr id="34" name="前置"/>
          <p:cNvSpPr txBox="1"/>
          <p:nvPr/>
        </p:nvSpPr>
        <p:spPr>
          <a:xfrm>
            <a:off x="4542738" y="4320683"/>
            <a:ext cx="2963953" cy="338554"/>
          </a:xfrm>
          <a:prstGeom prst="rect">
            <a:avLst/>
          </a:prstGeom>
          <a:noFill/>
          <a:ln w="12700" cap="flat">
            <a:noFill/>
            <a:miter lim="400000"/>
          </a:ln>
          <a:effectLst/>
        </p:spPr>
        <p:txBody>
          <a:bodyPr wrap="none" lIns="0" tIns="0" rIns="0" bIns="0" numCol="1"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lnSpc>
                <a:spcPct val="110000"/>
              </a:lnSpc>
              <a:defRPr sz="20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dirty="0"/>
              <a:t>Ultra </a:t>
            </a:r>
            <a:r>
              <a:rPr lang="en-US" dirty="0" smtClean="0"/>
              <a:t> Clear  108MP  Image</a:t>
            </a:r>
            <a:endParaRPr dirty="0"/>
          </a:p>
        </p:txBody>
      </p:sp>
      <p:sp>
        <p:nvSpPr>
          <p:cNvPr id="35" name="前置"/>
          <p:cNvSpPr txBox="1"/>
          <p:nvPr/>
        </p:nvSpPr>
        <p:spPr>
          <a:xfrm>
            <a:off x="5011616" y="4837829"/>
            <a:ext cx="1974900" cy="338554"/>
          </a:xfrm>
          <a:prstGeom prst="rect">
            <a:avLst/>
          </a:prstGeom>
          <a:noFill/>
          <a:ln w="12700" cap="flat">
            <a:noFill/>
            <a:miter lim="400000"/>
          </a:ln>
          <a:effectLst/>
        </p:spPr>
        <p:txBody>
          <a:bodyPr wrap="none" lIns="0" tIns="0" rIns="0" bIns="0" numCol="1"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lnSpc>
                <a:spcPct val="110000"/>
              </a:lnSpc>
              <a:defRPr sz="20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dirty="0"/>
              <a:t>Ultra </a:t>
            </a:r>
            <a:r>
              <a:rPr lang="en-US" altLang="zh-CN" dirty="0" smtClean="0"/>
              <a:t> Dark  Mode</a:t>
            </a:r>
            <a:endParaRPr dirty="0"/>
          </a:p>
        </p:txBody>
      </p:sp>
      <p:sp>
        <p:nvSpPr>
          <p:cNvPr id="36" name="前置"/>
          <p:cNvSpPr txBox="1"/>
          <p:nvPr/>
        </p:nvSpPr>
        <p:spPr>
          <a:xfrm>
            <a:off x="5088028" y="5339755"/>
            <a:ext cx="1869101" cy="338554"/>
          </a:xfrm>
          <a:prstGeom prst="rect">
            <a:avLst/>
          </a:prstGeom>
          <a:noFill/>
          <a:ln w="12700" cap="flat">
            <a:noFill/>
            <a:miter lim="400000"/>
          </a:ln>
          <a:effectLst/>
        </p:spPr>
        <p:txBody>
          <a:bodyPr wrap="none" lIns="0" tIns="0" rIns="0" bIns="0" numCol="1"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lnSpc>
                <a:spcPct val="110000"/>
              </a:lnSpc>
              <a:defRPr sz="20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dirty="0" smtClean="0"/>
              <a:t>5</a:t>
            </a:r>
            <a:r>
              <a:rPr lang="en-US" altLang="zh-CN" dirty="0" smtClean="0"/>
              <a:t>x </a:t>
            </a:r>
            <a:r>
              <a:rPr lang="en-US" altLang="zh-CN" dirty="0" err="1" smtClean="0"/>
              <a:t>Hybird</a:t>
            </a:r>
            <a:r>
              <a:rPr lang="en-US" altLang="zh-CN" dirty="0" smtClean="0"/>
              <a:t>  Zoom</a:t>
            </a:r>
            <a:endParaRPr dirty="0"/>
          </a:p>
        </p:txBody>
      </p:sp>
      <p:sp>
        <p:nvSpPr>
          <p:cNvPr id="18" name="前置"/>
          <p:cNvSpPr txBox="1"/>
          <p:nvPr/>
        </p:nvSpPr>
        <p:spPr>
          <a:xfrm>
            <a:off x="4694797" y="5828607"/>
            <a:ext cx="2689839" cy="314958"/>
          </a:xfrm>
          <a:prstGeom prst="rect">
            <a:avLst/>
          </a:prstGeom>
          <a:noFill/>
          <a:ln w="12700" cap="flat">
            <a:noFill/>
            <a:miter lim="400000"/>
          </a:ln>
          <a:effectLst/>
        </p:spPr>
        <p:txBody>
          <a:bodyPr wrap="none" lIns="0" tIns="0" rIns="0" bIns="0" numCol="1"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lnSpc>
                <a:spcPct val="110000"/>
              </a:lnSpc>
              <a:defRPr sz="20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dirty="0"/>
              <a:t>Ultra  Steady  Video  Pro</a:t>
            </a:r>
            <a:endParaRPr dirty="0"/>
          </a:p>
        </p:txBody>
      </p:sp>
      <p:sp>
        <p:nvSpPr>
          <p:cNvPr id="20" name="5倍混合光学变焦"/>
          <p:cNvSpPr txBox="1"/>
          <p:nvPr/>
        </p:nvSpPr>
        <p:spPr>
          <a:xfrm>
            <a:off x="8830993" y="1913695"/>
            <a:ext cx="3020375" cy="464739"/>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t>Ultra Wide-Angle</a:t>
            </a:r>
            <a:endParaRPr dirty="0"/>
          </a:p>
        </p:txBody>
      </p:sp>
      <p:sp>
        <p:nvSpPr>
          <p:cNvPr id="21" name="超清夜景（含极夜模式）"/>
          <p:cNvSpPr txBox="1"/>
          <p:nvPr/>
        </p:nvSpPr>
        <p:spPr>
          <a:xfrm>
            <a:off x="8830993" y="2564661"/>
            <a:ext cx="2671240" cy="438770"/>
          </a:xfrm>
          <a:prstGeom prst="rect">
            <a:avLst/>
          </a:prstGeom>
          <a:ln w="12700">
            <a:miter lim="400000"/>
          </a:ln>
        </p:spPr>
        <p:txBody>
          <a:bodyPr wrap="none" lIns="45718" tIns="45718" rIns="45718" bIns="45718">
            <a:spAutoFit/>
          </a:bodyPr>
          <a:lstStyle/>
          <a:p>
            <a: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200" b="1" spc="220" dirty="0" smtClean="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rPr>
              <a:t>3cm</a:t>
            </a:r>
            <a:r>
              <a:rPr lang="en-US" sz="2200" b="1" spc="220" dirty="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2200" b="1" spc="220" dirty="0" err="1" smtClean="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rPr>
              <a:t>Macroshot</a:t>
            </a:r>
            <a:endParaRPr sz="1600" spc="160" dirty="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3" name="OPPO人像风格"/>
          <p:cNvSpPr txBox="1"/>
          <p:nvPr/>
        </p:nvSpPr>
        <p:spPr>
          <a:xfrm>
            <a:off x="8828498" y="3189658"/>
            <a:ext cx="3070067" cy="464739"/>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Rear Video </a:t>
            </a:r>
            <a:r>
              <a:rPr lang="en-US" dirty="0" err="1" smtClean="0"/>
              <a:t>Bokeh</a:t>
            </a:r>
            <a:endParaRPr dirty="0"/>
          </a:p>
        </p:txBody>
      </p:sp>
      <p:sp>
        <p:nvSpPr>
          <p:cNvPr id="24" name="炫彩模式"/>
          <p:cNvSpPr txBox="1"/>
          <p:nvPr/>
        </p:nvSpPr>
        <p:spPr>
          <a:xfrm>
            <a:off x="8869093" y="4491590"/>
            <a:ext cx="3253772" cy="464739"/>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Dazzle Color Mode</a:t>
            </a:r>
            <a:endParaRPr dirty="0"/>
          </a:p>
        </p:txBody>
      </p:sp>
      <p:sp>
        <p:nvSpPr>
          <p:cNvPr id="25" name="炫彩模式"/>
          <p:cNvSpPr txBox="1"/>
          <p:nvPr/>
        </p:nvSpPr>
        <p:spPr>
          <a:xfrm>
            <a:off x="8869093" y="3840624"/>
            <a:ext cx="2462850" cy="464739"/>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Portrait Mode</a:t>
            </a:r>
            <a:endParaRPr dirty="0"/>
          </a:p>
        </p:txBody>
      </p:sp>
      <p:sp>
        <p:nvSpPr>
          <p:cNvPr id="26" name="5倍混合光学变焦"/>
          <p:cNvSpPr txBox="1"/>
          <p:nvPr/>
        </p:nvSpPr>
        <p:spPr>
          <a:xfrm>
            <a:off x="8830993" y="5717560"/>
            <a:ext cx="1206416" cy="464739"/>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a:t>
            </a:r>
            <a:endParaRPr dirty="0"/>
          </a:p>
        </p:txBody>
      </p:sp>
      <p:sp>
        <p:nvSpPr>
          <p:cNvPr id="27" name="炫彩模式"/>
          <p:cNvSpPr txBox="1"/>
          <p:nvPr/>
        </p:nvSpPr>
        <p:spPr>
          <a:xfrm>
            <a:off x="8869093" y="5120934"/>
            <a:ext cx="1774521" cy="438770"/>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Soloop2.0</a:t>
            </a:r>
            <a:endParaRPr dirty="0"/>
          </a:p>
        </p:txBody>
      </p:sp>
      <p:sp>
        <p:nvSpPr>
          <p:cNvPr id="28" name="矩形"/>
          <p:cNvSpPr/>
          <p:nvPr/>
        </p:nvSpPr>
        <p:spPr>
          <a:xfrm>
            <a:off x="9035" y="76694"/>
            <a:ext cx="12192001" cy="6858001"/>
          </a:xfrm>
          <a:prstGeom prst="rect">
            <a:avLst/>
          </a:prstGeom>
          <a:solidFill>
            <a:srgbClr val="000000">
              <a:alpha val="72160"/>
            </a:srgbClr>
          </a:solidFill>
          <a:ln w="12700">
            <a:miter lim="400000"/>
          </a:ln>
        </p:spPr>
        <p:txBody>
          <a:bodyPr lIns="0" tIns="0" rIns="0" bIns="0"/>
          <a:lstStyle/>
          <a:p/>
        </p:txBody>
      </p:sp>
      <p:sp>
        <p:nvSpPr>
          <p:cNvPr id="38" name="文本框 1"/>
          <p:cNvSpPr txBox="1"/>
          <p:nvPr/>
        </p:nvSpPr>
        <p:spPr>
          <a:xfrm>
            <a:off x="-354514" y="2845423"/>
            <a:ext cx="12919097" cy="1643527"/>
          </a:xfrm>
          <a:prstGeom prst="rect">
            <a:avLst/>
          </a:prstGeom>
          <a:ln w="12700">
            <a:miter lim="400000"/>
          </a:ln>
        </p:spPr>
        <p:txBody>
          <a:bodyPr wrap="square" lIns="45719" rIns="45719">
            <a:spAutoFit/>
          </a:bodyPr>
          <a:lstStyle/>
          <a:p>
            <a:pPr algn="ctr">
              <a:lnSpc>
                <a:spcPct val="120000"/>
              </a:lnSpc>
              <a:defRPr sz="3600" b="1" spc="44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dirty="0" smtClean="0"/>
              <a:t>Reno3</a:t>
            </a:r>
            <a:endParaRPr dirty="0"/>
          </a:p>
          <a:p>
            <a:pPr algn="ctr">
              <a:lnSpc>
                <a:spcPct val="120000"/>
              </a:lnSpc>
              <a:defRPr sz="4800" spc="58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pc="300" dirty="0" smtClean="0"/>
              <a:t>Best camera phone in same price</a:t>
            </a:r>
            <a:endParaRPr spc="300" dirty="0"/>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arn(inVertical)">
                                      <p:cBhvr>
                                        <p:cTn id="7" dur="500"/>
                                        <p:tgtEl>
                                          <p:spTgt spid="17"/>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barn(inVertical)">
                                      <p:cBhvr>
                                        <p:cTn id="11" dur="500"/>
                                        <p:tgtEl>
                                          <p:spTgt spid="16"/>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32"/>
                                        </p:tgtEl>
                                        <p:attrNameLst>
                                          <p:attrName>style.visibility</p:attrName>
                                        </p:attrNameLst>
                                      </p:cBhvr>
                                      <p:to>
                                        <p:strVal val="visible"/>
                                      </p:to>
                                    </p:set>
                                    <p:animEffect transition="in" filter="barn(inVertical)">
                                      <p:cBhvr>
                                        <p:cTn id="15" dur="500"/>
                                        <p:tgtEl>
                                          <p:spTgt spid="32"/>
                                        </p:tgtEl>
                                      </p:cBhvr>
                                    </p:animEffect>
                                  </p:child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33"/>
                                        </p:tgtEl>
                                        <p:attrNameLst>
                                          <p:attrName>style.visibility</p:attrName>
                                        </p:attrNameLst>
                                      </p:cBhvr>
                                      <p:to>
                                        <p:strVal val="visible"/>
                                      </p:to>
                                    </p:set>
                                    <p:animEffect transition="in" filter="barn(inVertical)">
                                      <p:cBhvr>
                                        <p:cTn id="19" dur="500"/>
                                        <p:tgtEl>
                                          <p:spTgt spid="33"/>
                                        </p:tgtEl>
                                      </p:cBhvr>
                                    </p:animEffect>
                                  </p:childTnLst>
                                </p:cTn>
                              </p:par>
                            </p:childTnLst>
                          </p:cTn>
                        </p:par>
                        <p:par>
                          <p:cTn id="20" fill="hold">
                            <p:stCondLst>
                              <p:cond delay="2000"/>
                            </p:stCondLst>
                            <p:childTnLst>
                              <p:par>
                                <p:cTn id="21" presetID="16" presetClass="entr" presetSubtype="21" fill="hold" grpId="0" nodeType="after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barn(inVertical)">
                                      <p:cBhvr>
                                        <p:cTn id="23" dur="500"/>
                                        <p:tgtEl>
                                          <p:spTgt spid="19"/>
                                        </p:tgtEl>
                                      </p:cBhvr>
                                    </p:animEffect>
                                  </p:childTnLst>
                                </p:cTn>
                              </p:par>
                            </p:childTnLst>
                          </p:cTn>
                        </p:par>
                        <p:par>
                          <p:cTn id="24" fill="hold">
                            <p:stCondLst>
                              <p:cond delay="2500"/>
                            </p:stCondLst>
                            <p:childTnLst>
                              <p:par>
                                <p:cTn id="25" presetID="16" presetClass="entr" presetSubtype="21" fill="hold" grpId="0" nodeType="afterEffect">
                                  <p:stCondLst>
                                    <p:cond delay="0"/>
                                  </p:stCondLst>
                                  <p:childTnLst>
                                    <p:set>
                                      <p:cBhvr>
                                        <p:cTn id="26" dur="1" fill="hold">
                                          <p:stCondLst>
                                            <p:cond delay="0"/>
                                          </p:stCondLst>
                                        </p:cTn>
                                        <p:tgtEl>
                                          <p:spTgt spid="34"/>
                                        </p:tgtEl>
                                        <p:attrNameLst>
                                          <p:attrName>style.visibility</p:attrName>
                                        </p:attrNameLst>
                                      </p:cBhvr>
                                      <p:to>
                                        <p:strVal val="visible"/>
                                      </p:to>
                                    </p:set>
                                    <p:animEffect transition="in" filter="barn(inVertical)">
                                      <p:cBhvr>
                                        <p:cTn id="27" dur="500"/>
                                        <p:tgtEl>
                                          <p:spTgt spid="34"/>
                                        </p:tgtEl>
                                      </p:cBhvr>
                                    </p:animEffect>
                                  </p:childTnLst>
                                </p:cTn>
                              </p:par>
                            </p:childTnLst>
                          </p:cTn>
                        </p:par>
                        <p:par>
                          <p:cTn id="28" fill="hold">
                            <p:stCondLst>
                              <p:cond delay="3000"/>
                            </p:stCondLst>
                            <p:childTnLst>
                              <p:par>
                                <p:cTn id="29" presetID="16" presetClass="entr" presetSubtype="21" fill="hold" grpId="0" nodeType="afterEffect">
                                  <p:stCondLst>
                                    <p:cond delay="0"/>
                                  </p:stCondLst>
                                  <p:childTnLst>
                                    <p:set>
                                      <p:cBhvr>
                                        <p:cTn id="30" dur="1" fill="hold">
                                          <p:stCondLst>
                                            <p:cond delay="0"/>
                                          </p:stCondLst>
                                        </p:cTn>
                                        <p:tgtEl>
                                          <p:spTgt spid="35"/>
                                        </p:tgtEl>
                                        <p:attrNameLst>
                                          <p:attrName>style.visibility</p:attrName>
                                        </p:attrNameLst>
                                      </p:cBhvr>
                                      <p:to>
                                        <p:strVal val="visible"/>
                                      </p:to>
                                    </p:set>
                                    <p:animEffect transition="in" filter="barn(inVertical)">
                                      <p:cBhvr>
                                        <p:cTn id="31" dur="500"/>
                                        <p:tgtEl>
                                          <p:spTgt spid="35"/>
                                        </p:tgtEl>
                                      </p:cBhvr>
                                    </p:animEffect>
                                  </p:childTnLst>
                                </p:cTn>
                              </p:par>
                            </p:childTnLst>
                          </p:cTn>
                        </p:par>
                        <p:par>
                          <p:cTn id="32" fill="hold">
                            <p:stCondLst>
                              <p:cond delay="3500"/>
                            </p:stCondLst>
                            <p:childTnLst>
                              <p:par>
                                <p:cTn id="33" presetID="16" presetClass="entr" presetSubtype="21" fill="hold" grpId="0" nodeType="afterEffect">
                                  <p:stCondLst>
                                    <p:cond delay="0"/>
                                  </p:stCondLst>
                                  <p:childTnLst>
                                    <p:set>
                                      <p:cBhvr>
                                        <p:cTn id="34" dur="1" fill="hold">
                                          <p:stCondLst>
                                            <p:cond delay="0"/>
                                          </p:stCondLst>
                                        </p:cTn>
                                        <p:tgtEl>
                                          <p:spTgt spid="36"/>
                                        </p:tgtEl>
                                        <p:attrNameLst>
                                          <p:attrName>style.visibility</p:attrName>
                                        </p:attrNameLst>
                                      </p:cBhvr>
                                      <p:to>
                                        <p:strVal val="visible"/>
                                      </p:to>
                                    </p:set>
                                    <p:animEffect transition="in" filter="barn(inVertical)">
                                      <p:cBhvr>
                                        <p:cTn id="35" dur="500"/>
                                        <p:tgtEl>
                                          <p:spTgt spid="36"/>
                                        </p:tgtEl>
                                      </p:cBhvr>
                                    </p:animEffect>
                                  </p:childTnLst>
                                </p:cTn>
                              </p:par>
                            </p:childTnLst>
                          </p:cTn>
                        </p:par>
                        <p:par>
                          <p:cTn id="36" fill="hold">
                            <p:stCondLst>
                              <p:cond delay="4000"/>
                            </p:stCondLst>
                            <p:childTnLst>
                              <p:par>
                                <p:cTn id="37" presetID="16" presetClass="entr" presetSubtype="21" fill="hold" grpId="0" nodeType="after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barn(inVertical)">
                                      <p:cBhvr>
                                        <p:cTn id="39" dur="500"/>
                                        <p:tgtEl>
                                          <p:spTgt spid="18"/>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9"/>
                                        </p:tgtEl>
                                        <p:attrNameLst>
                                          <p:attrName>style.visibility</p:attrName>
                                        </p:attrNameLst>
                                      </p:cBhvr>
                                      <p:to>
                                        <p:strVal val="visible"/>
                                      </p:to>
                                    </p:set>
                                    <p:animEffect transition="in" filter="fade">
                                      <p:cBhvr>
                                        <p:cTn id="44" dur="500"/>
                                        <p:tgtEl>
                                          <p:spTgt spid="39"/>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Effect transition="in" filter="fade">
                                      <p:cBhvr>
                                        <p:cTn id="49" dur="500"/>
                                        <p:tgtEl>
                                          <p:spTgt spid="20"/>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1"/>
                                        </p:tgtEl>
                                        <p:attrNameLst>
                                          <p:attrName>style.visibility</p:attrName>
                                        </p:attrNameLst>
                                      </p:cBhvr>
                                      <p:to>
                                        <p:strVal val="visible"/>
                                      </p:to>
                                    </p:set>
                                    <p:animEffect transition="in" filter="fade">
                                      <p:cBhvr>
                                        <p:cTn id="52" dur="500"/>
                                        <p:tgtEl>
                                          <p:spTgt spid="21"/>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3"/>
                                        </p:tgtEl>
                                        <p:attrNameLst>
                                          <p:attrName>style.visibility</p:attrName>
                                        </p:attrNameLst>
                                      </p:cBhvr>
                                      <p:to>
                                        <p:strVal val="visible"/>
                                      </p:to>
                                    </p:set>
                                    <p:animEffect transition="in" filter="fade">
                                      <p:cBhvr>
                                        <p:cTn id="55" dur="500"/>
                                        <p:tgtEl>
                                          <p:spTgt spid="23"/>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5"/>
                                        </p:tgtEl>
                                        <p:attrNameLst>
                                          <p:attrName>style.visibility</p:attrName>
                                        </p:attrNameLst>
                                      </p:cBhvr>
                                      <p:to>
                                        <p:strVal val="visible"/>
                                      </p:to>
                                    </p:set>
                                    <p:animEffect transition="in" filter="fade">
                                      <p:cBhvr>
                                        <p:cTn id="58" dur="500"/>
                                        <p:tgtEl>
                                          <p:spTgt spid="25"/>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24"/>
                                        </p:tgtEl>
                                        <p:attrNameLst>
                                          <p:attrName>style.visibility</p:attrName>
                                        </p:attrNameLst>
                                      </p:cBhvr>
                                      <p:to>
                                        <p:strVal val="visible"/>
                                      </p:to>
                                    </p:set>
                                    <p:animEffect transition="in" filter="fade">
                                      <p:cBhvr>
                                        <p:cTn id="61" dur="500"/>
                                        <p:tgtEl>
                                          <p:spTgt spid="24"/>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27"/>
                                        </p:tgtEl>
                                        <p:attrNameLst>
                                          <p:attrName>style.visibility</p:attrName>
                                        </p:attrNameLst>
                                      </p:cBhvr>
                                      <p:to>
                                        <p:strVal val="visible"/>
                                      </p:to>
                                    </p:set>
                                    <p:animEffect transition="in" filter="fade">
                                      <p:cBhvr>
                                        <p:cTn id="64" dur="500"/>
                                        <p:tgtEl>
                                          <p:spTgt spid="27"/>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26"/>
                                        </p:tgtEl>
                                        <p:attrNameLst>
                                          <p:attrName>style.visibility</p:attrName>
                                        </p:attrNameLst>
                                      </p:cBhvr>
                                      <p:to>
                                        <p:strVal val="visible"/>
                                      </p:to>
                                    </p:set>
                                    <p:animEffect transition="in" filter="fade">
                                      <p:cBhvr>
                                        <p:cTn id="67" dur="500"/>
                                        <p:tgtEl>
                                          <p:spTgt spid="26"/>
                                        </p:tgtEl>
                                      </p:cBhvr>
                                    </p:animEffect>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grpId="0" nodeType="clickEffect">
                                  <p:stCondLst>
                                    <p:cond delay="0"/>
                                  </p:stCondLst>
                                  <p:childTnLst>
                                    <p:set>
                                      <p:cBhvr>
                                        <p:cTn id="71" dur="1" fill="hold">
                                          <p:stCondLst>
                                            <p:cond delay="0"/>
                                          </p:stCondLst>
                                        </p:cTn>
                                        <p:tgtEl>
                                          <p:spTgt spid="28"/>
                                        </p:tgtEl>
                                        <p:attrNameLst>
                                          <p:attrName>style.visibility</p:attrName>
                                        </p:attrNameLst>
                                      </p:cBhvr>
                                      <p:to>
                                        <p:strVal val="visible"/>
                                      </p:to>
                                    </p:set>
                                    <p:animEffect transition="in" filter="fade">
                                      <p:cBhvr>
                                        <p:cTn id="72" dur="1000"/>
                                        <p:tgtEl>
                                          <p:spTgt spid="28"/>
                                        </p:tgtEl>
                                      </p:cBhvr>
                                    </p:animEffect>
                                    <p:anim calcmode="lin" valueType="num">
                                      <p:cBhvr>
                                        <p:cTn id="73" dur="1000" fill="hold"/>
                                        <p:tgtEl>
                                          <p:spTgt spid="28"/>
                                        </p:tgtEl>
                                        <p:attrNameLst>
                                          <p:attrName>ppt_x</p:attrName>
                                        </p:attrNameLst>
                                      </p:cBhvr>
                                      <p:tavLst>
                                        <p:tav tm="0">
                                          <p:val>
                                            <p:strVal val="#ppt_x"/>
                                          </p:val>
                                        </p:tav>
                                        <p:tav tm="100000">
                                          <p:val>
                                            <p:strVal val="#ppt_x"/>
                                          </p:val>
                                        </p:tav>
                                      </p:tavLst>
                                    </p:anim>
                                    <p:anim calcmode="lin" valueType="num">
                                      <p:cBhvr>
                                        <p:cTn id="74"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38"/>
                                        </p:tgtEl>
                                        <p:attrNameLst>
                                          <p:attrName>style.visibility</p:attrName>
                                        </p:attrNameLst>
                                      </p:cBhvr>
                                      <p:to>
                                        <p:strVal val="visible"/>
                                      </p:to>
                                    </p:set>
                                    <p:animEffect transition="in" filter="fade">
                                      <p:cBhvr>
                                        <p:cTn id="79"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animBg="1"/>
      <p:bldP spid="16" grpId="0"/>
      <p:bldP spid="17" grpId="0" animBg="1"/>
      <p:bldP spid="19" grpId="0" animBg="1"/>
      <p:bldP spid="32" grpId="0"/>
      <p:bldP spid="33" grpId="0"/>
      <p:bldP spid="34" grpId="0"/>
      <p:bldP spid="35" grpId="0"/>
      <p:bldP spid="36" grpId="0"/>
      <p:bldP spid="18" grpId="0"/>
      <p:bldP spid="20" grpId="0" animBg="1"/>
      <p:bldP spid="21" grpId="0" animBg="1"/>
      <p:bldP spid="23" grpId="0" animBg="1"/>
      <p:bldP spid="24" grpId="0" animBg="1"/>
      <p:bldP spid="25" grpId="0" animBg="1"/>
      <p:bldP spid="26" grpId="0" animBg="1"/>
      <p:bldP spid="27" grpId="0" animBg="1"/>
      <p:bldP spid="28" grpId="0" animBg="1"/>
      <p:bldP spid="3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图片 25"/>
          <p:cNvPicPr>
            <a:picLocks noChangeAspect="1"/>
          </p:cNvPicPr>
          <p:nvPr/>
        </p:nvPicPr>
        <p:blipFill rotWithShape="1">
          <a:blip r:embed="rId1"/>
          <a:srcRect l="23956" t="18115" r="24820" b="21204"/>
          <a:stretch>
            <a:fillRect/>
          </a:stretch>
        </p:blipFill>
        <p:spPr>
          <a:xfrm>
            <a:off x="0" y="0"/>
            <a:ext cx="12801600" cy="8530173"/>
          </a:xfrm>
          <a:prstGeom prst="rect">
            <a:avLst/>
          </a:prstGeom>
        </p:spPr>
      </p:pic>
      <p:sp>
        <p:nvSpPr>
          <p:cNvPr id="27" name="矩形 26"/>
          <p:cNvSpPr/>
          <p:nvPr/>
        </p:nvSpPr>
        <p:spPr>
          <a:xfrm>
            <a:off x="2804984" y="0"/>
            <a:ext cx="9996616" cy="7613415"/>
          </a:xfrm>
          <a:prstGeom prst="rect">
            <a:avLst/>
          </a:prstGeom>
          <a:gradFill flip="none" rotWithShape="1">
            <a:gsLst>
              <a:gs pos="51000">
                <a:srgbClr val="000000">
                  <a:alpha val="88000"/>
                </a:srgbClr>
              </a:gs>
              <a:gs pos="30000">
                <a:schemeClr val="tx1"/>
              </a:gs>
              <a:gs pos="100000">
                <a:schemeClr val="tx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28" name="保密第一…"/>
          <p:cNvSpPr txBox="1"/>
          <p:nvPr/>
        </p:nvSpPr>
        <p:spPr>
          <a:xfrm>
            <a:off x="7479560" y="2574586"/>
            <a:ext cx="4334662" cy="429220"/>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400" dirty="0" smtClean="0"/>
              <a:t>Reno3 </a:t>
            </a:r>
            <a:endParaRPr sz="2400" dirty="0"/>
          </a:p>
        </p:txBody>
      </p:sp>
      <p:sp>
        <p:nvSpPr>
          <p:cNvPr id="29" name="保密第一…"/>
          <p:cNvSpPr txBox="1"/>
          <p:nvPr/>
        </p:nvSpPr>
        <p:spPr>
          <a:xfrm>
            <a:off x="7114348" y="3658143"/>
            <a:ext cx="5077652" cy="1096903"/>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200" dirty="0" smtClean="0"/>
              <a:t>Thin and Light</a:t>
            </a:r>
            <a:endParaRPr lang="en-US" altLang="zh-CN" sz="3200" dirty="0" smtClean="0"/>
          </a:p>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200" dirty="0" smtClean="0"/>
              <a:t>Appearance</a:t>
            </a:r>
            <a:endParaRPr lang="en-US" altLang="zh-CN" sz="3200" dirty="0"/>
          </a:p>
        </p:txBody>
      </p:sp>
      <p:sp>
        <p:nvSpPr>
          <p:cNvPr id="30" name="圆角矩形 29"/>
          <p:cNvSpPr/>
          <p:nvPr/>
        </p:nvSpPr>
        <p:spPr>
          <a:xfrm>
            <a:off x="7616072" y="1617468"/>
            <a:ext cx="4061638" cy="3791918"/>
          </a:xfrm>
          <a:prstGeom prst="roundRect">
            <a:avLst/>
          </a:prstGeom>
          <a:noFill/>
          <a:ln w="12700" cap="flat">
            <a:solidFill>
              <a:srgbClr val="75F7FC"/>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fade">
                                      <p:cBhvr>
                                        <p:cTn id="12" dur="500"/>
                                        <p:tgtEl>
                                          <p:spTgt spid="30"/>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7"/>
                                        </p:tgtEl>
                                        <p:attrNameLst>
                                          <p:attrName>style.visibility</p:attrName>
                                        </p:attrNameLst>
                                      </p:cBhvr>
                                      <p:to>
                                        <p:strVal val="visible"/>
                                      </p:to>
                                    </p:set>
                                    <p:animEffect transition="in" filter="fade">
                                      <p:cBhvr>
                                        <p:cTn id="15" dur="500"/>
                                        <p:tgtEl>
                                          <p:spTgt spid="2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8"/>
                                        </p:tgtEl>
                                        <p:attrNameLst>
                                          <p:attrName>style.visibility</p:attrName>
                                        </p:attrNameLst>
                                      </p:cBhvr>
                                      <p:to>
                                        <p:strVal val="visible"/>
                                      </p:to>
                                    </p:set>
                                    <p:animEffect transition="in" filter="fade">
                                      <p:cBhvr>
                                        <p:cTn id="18" dur="500"/>
                                        <p:tgtEl>
                                          <p:spTgt spid="2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fade">
                                      <p:cBhvr>
                                        <p:cTn id="2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29" grpId="0" animBg="1"/>
      <p:bldP spid="30"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3" name="图像" descr="图像"/>
          <p:cNvPicPr>
            <a:picLocks noChangeAspect="1"/>
          </p:cNvPicPr>
          <p:nvPr/>
        </p:nvPicPr>
        <p:blipFill>
          <a:blip r:embed="rId1"/>
          <a:stretch>
            <a:fillRect/>
          </a:stretch>
        </p:blipFill>
        <p:spPr>
          <a:xfrm>
            <a:off x="0" y="3427465"/>
            <a:ext cx="12192001" cy="4876801"/>
          </a:xfrm>
          <a:prstGeom prst="rect">
            <a:avLst/>
          </a:prstGeom>
          <a:ln w="12700">
            <a:miter lim="400000"/>
            <a:headEnd/>
            <a:tailEnd/>
          </a:ln>
        </p:spPr>
      </p:pic>
      <p:sp>
        <p:nvSpPr>
          <p:cNvPr id="774" name="文本框 1"/>
          <p:cNvSpPr txBox="1"/>
          <p:nvPr/>
        </p:nvSpPr>
        <p:spPr>
          <a:xfrm>
            <a:off x="6211487" y="3964561"/>
            <a:ext cx="6013390" cy="954107"/>
          </a:xfrm>
          <a:prstGeom prst="rect">
            <a:avLst/>
          </a:prstGeom>
          <a:ln w="12700">
            <a:miter lim="400000"/>
          </a:ln>
        </p:spPr>
        <p:txBody>
          <a:bodyPr wrap="square"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defRPr sz="2800" b="1" spc="360">
                <a:latin typeface="微软雅黑" panose="020B0503020204020204" charset="-122"/>
                <a:ea typeface="微软雅黑" panose="020B0503020204020204" charset="-122"/>
                <a:cs typeface="微软雅黑" panose="020B0503020204020204" charset="-122"/>
              </a:defRPr>
            </a:lvl1pPr>
          </a:lstStyle>
          <a:p>
            <a:r>
              <a:rPr lang="en-US" dirty="0">
                <a:solidFill>
                  <a:srgbClr val="FFFFFF"/>
                </a:solidFill>
              </a:rPr>
              <a:t>Hit your face when you watching videos on bed</a:t>
            </a:r>
            <a:endParaRPr dirty="0">
              <a:solidFill>
                <a:srgbClr val="FFFFFF"/>
              </a:solidFill>
            </a:endParaRPr>
          </a:p>
        </p:txBody>
      </p:sp>
      <p:pic>
        <p:nvPicPr>
          <p:cNvPr id="775" name="图像" descr="图像"/>
          <p:cNvPicPr>
            <a:picLocks noChangeAspect="1"/>
          </p:cNvPicPr>
          <p:nvPr/>
        </p:nvPicPr>
        <p:blipFill>
          <a:blip r:embed="rId2" cstate="screen"/>
          <a:srcRect/>
          <a:stretch>
            <a:fillRect/>
          </a:stretch>
        </p:blipFill>
        <p:spPr>
          <a:xfrm>
            <a:off x="-32941" y="-732922"/>
            <a:ext cx="12257818" cy="4210759"/>
          </a:xfrm>
          <a:prstGeom prst="rect">
            <a:avLst/>
          </a:prstGeom>
          <a:ln w="12700">
            <a:miter lim="400000"/>
            <a:headEnd/>
            <a:tailEnd/>
          </a:ln>
        </p:spPr>
      </p:pic>
      <p:sp>
        <p:nvSpPr>
          <p:cNvPr id="776" name="文本框 1"/>
          <p:cNvSpPr txBox="1"/>
          <p:nvPr/>
        </p:nvSpPr>
        <p:spPr>
          <a:xfrm>
            <a:off x="607161" y="545802"/>
            <a:ext cx="6034939" cy="954107"/>
          </a:xfrm>
          <a:prstGeom prst="rect">
            <a:avLst/>
          </a:prstGeom>
          <a:ln w="12700">
            <a:miter lim="400000"/>
          </a:ln>
        </p:spPr>
        <p:txBody>
          <a:bodyPr wrap="square" lIns="45719" rIns="45719">
            <a:spAutoFit/>
          </a:bodyPr>
          <a:lstStyle>
            <a:lvl1pPr algn="ctr">
              <a:defRPr sz="3600" b="1" spc="36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pPr algn="l"/>
            <a:r>
              <a:rPr lang="en-US" sz="2800" dirty="0"/>
              <a:t>Tired of </a:t>
            </a:r>
            <a:r>
              <a:rPr lang="en-US" sz="2800" dirty="0" smtClean="0"/>
              <a:t>taking photos </a:t>
            </a:r>
            <a:r>
              <a:rPr lang="en-US" sz="2800" dirty="0"/>
              <a:t>for a long time</a:t>
            </a:r>
            <a:endParaRPr sz="28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76"/>
                                        </p:tgtEl>
                                        <p:attrNameLst>
                                          <p:attrName>style.visibility</p:attrName>
                                        </p:attrNameLst>
                                      </p:cBhvr>
                                      <p:to>
                                        <p:strVal val="visible"/>
                                      </p:to>
                                    </p:set>
                                    <p:animEffect transition="in" filter="fade">
                                      <p:cBhvr>
                                        <p:cTn id="7" dur="500"/>
                                        <p:tgtEl>
                                          <p:spTgt spid="77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74"/>
                                        </p:tgtEl>
                                        <p:attrNameLst>
                                          <p:attrName>style.visibility</p:attrName>
                                        </p:attrNameLst>
                                      </p:cBhvr>
                                      <p:to>
                                        <p:strVal val="visible"/>
                                      </p:to>
                                    </p:set>
                                    <p:animEffect transition="in" filter="fade">
                                      <p:cBhvr>
                                        <p:cTn id="12" dur="500"/>
                                        <p:tgtEl>
                                          <p:spTgt spid="7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4" grpId="0" animBg="1"/>
      <p:bldP spid="77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1" name="圆角矩形"/>
          <p:cNvSpPr/>
          <p:nvPr/>
        </p:nvSpPr>
        <p:spPr>
          <a:xfrm>
            <a:off x="789082" y="1716481"/>
            <a:ext cx="3081287" cy="3854074"/>
          </a:xfrm>
          <a:prstGeom prst="roundRect">
            <a:avLst>
              <a:gd name="adj" fmla="val 2386"/>
            </a:avLst>
          </a:prstGeom>
          <a:solidFill>
            <a:srgbClr val="FAFAFA"/>
          </a:solidFill>
          <a:ln w="12700">
            <a:miter lim="400000"/>
          </a:ln>
        </p:spPr>
        <p:txBody>
          <a:bodyPr lIns="0" tIns="0" rIns="0" bIns="0"/>
          <a:lstStyle/>
          <a:p/>
        </p:txBody>
      </p:sp>
      <p:pic>
        <p:nvPicPr>
          <p:cNvPr id="782" name="图像" descr="图像"/>
          <p:cNvPicPr>
            <a:picLocks noChangeAspect="1"/>
          </p:cNvPicPr>
          <p:nvPr/>
        </p:nvPicPr>
        <p:blipFill>
          <a:blip r:embed="rId1"/>
          <a:srcRect b="16733"/>
          <a:stretch>
            <a:fillRect/>
          </a:stretch>
        </p:blipFill>
        <p:spPr>
          <a:xfrm>
            <a:off x="1634624" y="1874648"/>
            <a:ext cx="1844180" cy="3537566"/>
          </a:xfrm>
          <a:prstGeom prst="rect">
            <a:avLst/>
          </a:prstGeom>
          <a:ln w="12700">
            <a:miter lim="400000"/>
            <a:headEnd/>
            <a:tailEnd/>
          </a:ln>
        </p:spPr>
      </p:pic>
      <p:sp>
        <p:nvSpPr>
          <p:cNvPr id="783" name="文本框 1"/>
          <p:cNvSpPr txBox="1"/>
          <p:nvPr/>
        </p:nvSpPr>
        <p:spPr>
          <a:xfrm>
            <a:off x="501817" y="216492"/>
            <a:ext cx="11520714" cy="1077218"/>
          </a:xfrm>
          <a:prstGeom prst="rect">
            <a:avLst/>
          </a:prstGeom>
          <a:ln w="12700">
            <a:miter lim="400000"/>
          </a:ln>
        </p:spPr>
        <p:txBody>
          <a:bodyPr wrap="square" lIns="45719" rIns="45719">
            <a:spAutoFit/>
          </a:bodyPr>
          <a:lstStyle>
            <a:lvl1pPr algn="ctr">
              <a:defRPr sz="3600" spc="4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3200" spc="-100" dirty="0" smtClean="0"/>
              <a:t>Light </a:t>
            </a:r>
            <a:r>
              <a:rPr lang="en-US" altLang="zh-CN" sz="3200" spc="-100" dirty="0" err="1" smtClean="0"/>
              <a:t>handfeeling</a:t>
            </a:r>
            <a:r>
              <a:rPr lang="en-US" altLang="zh-CN" sz="3200" spc="-100" dirty="0" smtClean="0"/>
              <a:t> is </a:t>
            </a:r>
            <a:r>
              <a:rPr lang="en-US" altLang="zh-CN" sz="3200" spc="-100" dirty="0"/>
              <a:t>the development trend of flagship electronic products</a:t>
            </a:r>
            <a:endParaRPr sz="3200" spc="-100" dirty="0"/>
          </a:p>
        </p:txBody>
      </p:sp>
      <p:sp>
        <p:nvSpPr>
          <p:cNvPr id="785" name="圆角矩形"/>
          <p:cNvSpPr/>
          <p:nvPr/>
        </p:nvSpPr>
        <p:spPr>
          <a:xfrm>
            <a:off x="4555356" y="1716481"/>
            <a:ext cx="3081287" cy="3854074"/>
          </a:xfrm>
          <a:prstGeom prst="roundRect">
            <a:avLst>
              <a:gd name="adj" fmla="val 2386"/>
            </a:avLst>
          </a:prstGeom>
          <a:solidFill>
            <a:srgbClr val="FAFAFA"/>
          </a:solidFill>
          <a:ln w="12700">
            <a:miter lim="400000"/>
          </a:ln>
        </p:spPr>
        <p:txBody>
          <a:bodyPr lIns="0" tIns="0" rIns="0" bIns="0"/>
          <a:lstStyle/>
          <a:p/>
        </p:txBody>
      </p:sp>
      <p:sp>
        <p:nvSpPr>
          <p:cNvPr id="786" name="圆角矩形"/>
          <p:cNvSpPr/>
          <p:nvPr/>
        </p:nvSpPr>
        <p:spPr>
          <a:xfrm>
            <a:off x="8321630" y="1716481"/>
            <a:ext cx="3081287" cy="3854074"/>
          </a:xfrm>
          <a:prstGeom prst="roundRect">
            <a:avLst>
              <a:gd name="adj" fmla="val 2386"/>
            </a:avLst>
          </a:prstGeom>
          <a:solidFill>
            <a:srgbClr val="FAFAFA"/>
          </a:solidFill>
          <a:ln w="12700">
            <a:miter lim="400000"/>
          </a:ln>
        </p:spPr>
        <p:txBody>
          <a:bodyPr lIns="0" tIns="0" rIns="0" bIns="0"/>
          <a:lstStyle/>
          <a:p/>
        </p:txBody>
      </p:sp>
      <p:pic>
        <p:nvPicPr>
          <p:cNvPr id="787" name="图像" descr="图像"/>
          <p:cNvPicPr>
            <a:picLocks noChangeAspect="1"/>
          </p:cNvPicPr>
          <p:nvPr/>
        </p:nvPicPr>
        <p:blipFill>
          <a:blip r:embed="rId2"/>
          <a:srcRect l="32530" t="9243" r="32150" b="9244"/>
          <a:stretch>
            <a:fillRect/>
          </a:stretch>
        </p:blipFill>
        <p:spPr>
          <a:xfrm>
            <a:off x="5218464" y="2090546"/>
            <a:ext cx="1755072" cy="3105944"/>
          </a:xfrm>
          <a:custGeom>
            <a:avLst/>
            <a:gdLst/>
            <a:ahLst/>
            <a:cxnLst>
              <a:cxn ang="0">
                <a:pos x="wd2" y="hd2"/>
              </a:cxn>
              <a:cxn ang="5400000">
                <a:pos x="wd2" y="hd2"/>
              </a:cxn>
              <a:cxn ang="10800000">
                <a:pos x="wd2" y="hd2"/>
              </a:cxn>
              <a:cxn ang="16200000">
                <a:pos x="wd2" y="hd2"/>
              </a:cxn>
            </a:cxnLst>
            <a:rect l="0" t="0" r="r" b="b"/>
            <a:pathLst>
              <a:path w="20975" h="21600" extrusionOk="0">
                <a:moveTo>
                  <a:pt x="18152" y="0"/>
                </a:moveTo>
                <a:cubicBezTo>
                  <a:pt x="18005" y="0"/>
                  <a:pt x="14276" y="1098"/>
                  <a:pt x="9866" y="2440"/>
                </a:cubicBezTo>
                <a:lnTo>
                  <a:pt x="1850" y="4880"/>
                </a:lnTo>
                <a:lnTo>
                  <a:pt x="1798" y="9853"/>
                </a:lnTo>
                <a:lnTo>
                  <a:pt x="1751" y="14827"/>
                </a:lnTo>
                <a:lnTo>
                  <a:pt x="2173" y="15026"/>
                </a:lnTo>
                <a:lnTo>
                  <a:pt x="2595" y="15224"/>
                </a:lnTo>
                <a:lnTo>
                  <a:pt x="1167" y="15682"/>
                </a:lnTo>
                <a:cubicBezTo>
                  <a:pt x="-563" y="16240"/>
                  <a:pt x="-295" y="16302"/>
                  <a:pt x="1480" y="15754"/>
                </a:cubicBezTo>
                <a:cubicBezTo>
                  <a:pt x="2176" y="15540"/>
                  <a:pt x="2889" y="15366"/>
                  <a:pt x="3065" y="15368"/>
                </a:cubicBezTo>
                <a:cubicBezTo>
                  <a:pt x="3240" y="15369"/>
                  <a:pt x="3945" y="15548"/>
                  <a:pt x="4630" y="15765"/>
                </a:cubicBezTo>
                <a:cubicBezTo>
                  <a:pt x="5315" y="15983"/>
                  <a:pt x="6909" y="16479"/>
                  <a:pt x="8173" y="16869"/>
                </a:cubicBezTo>
                <a:cubicBezTo>
                  <a:pt x="13449" y="18497"/>
                  <a:pt x="15603" y="19213"/>
                  <a:pt x="15529" y="19306"/>
                </a:cubicBezTo>
                <a:cubicBezTo>
                  <a:pt x="15486" y="19361"/>
                  <a:pt x="14578" y="19898"/>
                  <a:pt x="13509" y="20502"/>
                </a:cubicBezTo>
                <a:cubicBezTo>
                  <a:pt x="11878" y="21422"/>
                  <a:pt x="11637" y="21600"/>
                  <a:pt x="12024" y="21600"/>
                </a:cubicBezTo>
                <a:cubicBezTo>
                  <a:pt x="12335" y="21600"/>
                  <a:pt x="12969" y="21333"/>
                  <a:pt x="13969" y="20780"/>
                </a:cubicBezTo>
                <a:cubicBezTo>
                  <a:pt x="14784" y="20330"/>
                  <a:pt x="15641" y="19904"/>
                  <a:pt x="15871" y="19834"/>
                </a:cubicBezTo>
                <a:cubicBezTo>
                  <a:pt x="16407" y="19670"/>
                  <a:pt x="17122" y="19671"/>
                  <a:pt x="17744" y="19836"/>
                </a:cubicBezTo>
                <a:cubicBezTo>
                  <a:pt x="18155" y="19945"/>
                  <a:pt x="18275" y="19937"/>
                  <a:pt x="18475" y="19778"/>
                </a:cubicBezTo>
                <a:cubicBezTo>
                  <a:pt x="18691" y="19606"/>
                  <a:pt x="18782" y="19631"/>
                  <a:pt x="19466" y="20038"/>
                </a:cubicBezTo>
                <a:cubicBezTo>
                  <a:pt x="20170" y="20457"/>
                  <a:pt x="20679" y="20585"/>
                  <a:pt x="20970" y="20416"/>
                </a:cubicBezTo>
                <a:cubicBezTo>
                  <a:pt x="21037" y="20377"/>
                  <a:pt x="20490" y="20022"/>
                  <a:pt x="19755" y="19627"/>
                </a:cubicBezTo>
                <a:lnTo>
                  <a:pt x="18423" y="18906"/>
                </a:lnTo>
                <a:lnTo>
                  <a:pt x="18423" y="9453"/>
                </a:lnTo>
                <a:cubicBezTo>
                  <a:pt x="18423" y="1429"/>
                  <a:pt x="18380" y="0"/>
                  <a:pt x="18152" y="0"/>
                </a:cubicBezTo>
                <a:close/>
              </a:path>
            </a:pathLst>
          </a:custGeom>
          <a:ln w="12700">
            <a:miter lim="400000"/>
            <a:headEnd/>
            <a:tailEnd/>
          </a:ln>
        </p:spPr>
      </p:pic>
      <p:sp>
        <p:nvSpPr>
          <p:cNvPr id="789" name="文本框 1"/>
          <p:cNvSpPr txBox="1"/>
          <p:nvPr/>
        </p:nvSpPr>
        <p:spPr>
          <a:xfrm>
            <a:off x="501817" y="5799568"/>
            <a:ext cx="3643136" cy="400110"/>
          </a:xfrm>
          <a:prstGeom prst="rect">
            <a:avLst/>
          </a:prstGeom>
          <a:ln w="12700">
            <a:miter lim="400000"/>
          </a:ln>
        </p:spPr>
        <p:txBody>
          <a:bodyPr lIns="45719" rIns="45719">
            <a:spAutoFit/>
          </a:bodyPr>
          <a:lstStyle>
            <a:lvl1pPr algn="ctr">
              <a:defRPr sz="2400" spc="29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000" dirty="0" smtClean="0"/>
              <a:t>Flagship Laptop</a:t>
            </a:r>
            <a:endParaRPr sz="2000" dirty="0"/>
          </a:p>
        </p:txBody>
      </p:sp>
      <p:pic>
        <p:nvPicPr>
          <p:cNvPr id="2" name="图片 1"/>
          <p:cNvPicPr>
            <a:picLocks noChangeAspect="1"/>
          </p:cNvPicPr>
          <p:nvPr/>
        </p:nvPicPr>
        <p:blipFill>
          <a:blip r:embed="rId3">
            <a:extLst>
              <a:ext uri="{BEBA8EAE-BF5A-486C-A8C5-ECC9F3942E4B}">
                <a14:imgProps xmlns:a14="http://schemas.microsoft.com/office/drawing/2010/main">
                  <a14:imgLayer r:embed="rId4">
                    <a14:imgEffect>
                      <a14:backgroundRemoval t="0" b="100000" l="0" r="93064"/>
                    </a14:imgEffect>
                  </a14:imgLayer>
                </a14:imgProps>
              </a:ext>
            </a:extLst>
          </a:blip>
          <a:stretch>
            <a:fillRect/>
          </a:stretch>
        </p:blipFill>
        <p:spPr>
          <a:xfrm>
            <a:off x="9001023" y="2090546"/>
            <a:ext cx="1809874" cy="3122818"/>
          </a:xfrm>
          <a:prstGeom prst="rect">
            <a:avLst/>
          </a:prstGeom>
        </p:spPr>
      </p:pic>
      <p:sp>
        <p:nvSpPr>
          <p:cNvPr id="17" name="矩形 1"/>
          <p:cNvSpPr txBox="1"/>
          <p:nvPr/>
        </p:nvSpPr>
        <p:spPr>
          <a:xfrm>
            <a:off x="4920206" y="3086437"/>
            <a:ext cx="363221" cy="641097"/>
          </a:xfrm>
          <a:prstGeom prst="rect">
            <a:avLst/>
          </a:prstGeom>
          <a:ln w="12700">
            <a:miter lim="400000"/>
          </a:ln>
        </p:spPr>
        <p:txBody>
          <a:bodyPr wrap="none" lIns="22859" tIns="22859" rIns="22859" bIns="22859">
            <a:spAutoFit/>
          </a:bodyPr>
          <a:lstStyle>
            <a:lvl1pPr algn="ctr" defTabSz="412750">
              <a:defRPr sz="4000">
                <a:solidFill>
                  <a:srgbClr val="FFFFFF"/>
                </a:solidFill>
                <a:latin typeface="Helvetica Neue"/>
                <a:ea typeface="Helvetica Neue"/>
                <a:cs typeface="Helvetica Neue"/>
                <a:sym typeface="Helvetica Neue"/>
              </a:defRPr>
            </a:lvl1pPr>
          </a:lstStyle>
          <a:p>
            <a:r>
              <a:rPr dirty="0"/>
              <a:t>=</a:t>
            </a:r>
            <a:endParaRPr dirty="0"/>
          </a:p>
        </p:txBody>
      </p:sp>
      <p:sp>
        <p:nvSpPr>
          <p:cNvPr id="24" name="文本框 1"/>
          <p:cNvSpPr txBox="1"/>
          <p:nvPr/>
        </p:nvSpPr>
        <p:spPr>
          <a:xfrm>
            <a:off x="4274431" y="5799568"/>
            <a:ext cx="3643136" cy="400110"/>
          </a:xfrm>
          <a:prstGeom prst="rect">
            <a:avLst/>
          </a:prstGeom>
          <a:ln w="12700">
            <a:miter lim="400000"/>
          </a:ln>
        </p:spPr>
        <p:txBody>
          <a:bodyPr lIns="45719" rIns="45719">
            <a:spAutoFit/>
          </a:bodyPr>
          <a:lstStyle>
            <a:lvl1pPr algn="ctr">
              <a:defRPr sz="2400" spc="29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000" dirty="0" smtClean="0"/>
              <a:t>Flagship TV</a:t>
            </a:r>
            <a:endParaRPr sz="2000" dirty="0"/>
          </a:p>
        </p:txBody>
      </p:sp>
      <p:sp>
        <p:nvSpPr>
          <p:cNvPr id="25" name="文本框 1"/>
          <p:cNvSpPr txBox="1"/>
          <p:nvPr/>
        </p:nvSpPr>
        <p:spPr>
          <a:xfrm>
            <a:off x="7853478" y="5799568"/>
            <a:ext cx="4104964" cy="400110"/>
          </a:xfrm>
          <a:prstGeom prst="rect">
            <a:avLst/>
          </a:prstGeom>
          <a:ln w="12700">
            <a:miter lim="400000"/>
          </a:ln>
        </p:spPr>
        <p:txBody>
          <a:bodyPr wrap="square" lIns="45719" rIns="45719">
            <a:spAutoFit/>
          </a:bodyPr>
          <a:lstStyle>
            <a:lvl1pPr algn="ctr">
              <a:defRPr sz="2400" spc="29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000" dirty="0" smtClean="0"/>
              <a:t>Flagship </a:t>
            </a:r>
            <a:r>
              <a:rPr lang="en-US" sz="2000" dirty="0" err="1" smtClean="0"/>
              <a:t>Moble</a:t>
            </a:r>
            <a:r>
              <a:rPr lang="en-US" sz="2000" dirty="0" smtClean="0"/>
              <a:t> Phone</a:t>
            </a:r>
            <a:endParaRPr sz="2000" dirty="0"/>
          </a:p>
        </p:txBody>
      </p:sp>
      <p:sp>
        <p:nvSpPr>
          <p:cNvPr id="27" name="矩形 26"/>
          <p:cNvSpPr/>
          <p:nvPr/>
        </p:nvSpPr>
        <p:spPr>
          <a:xfrm>
            <a:off x="-81701" y="0"/>
            <a:ext cx="12355400" cy="7867356"/>
          </a:xfrm>
          <a:prstGeom prst="rect">
            <a:avLst/>
          </a:prstGeom>
          <a:solidFill>
            <a:schemeClr val="bg1">
              <a:alpha val="60000"/>
            </a:schemeClr>
          </a:solidFill>
          <a:ln w="12700" cap="flat">
            <a:solidFill>
              <a:schemeClr val="tx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28" name="文本框 1"/>
          <p:cNvSpPr txBox="1"/>
          <p:nvPr/>
        </p:nvSpPr>
        <p:spPr>
          <a:xfrm>
            <a:off x="925751" y="2488363"/>
            <a:ext cx="10506097" cy="1643527"/>
          </a:xfrm>
          <a:prstGeom prst="rect">
            <a:avLst/>
          </a:prstGeom>
          <a:ln w="12700">
            <a:miter lim="400000"/>
          </a:ln>
        </p:spPr>
        <p:txBody>
          <a:bodyPr wrap="square" lIns="45719" rIns="45719">
            <a:spAutoFit/>
          </a:bodyPr>
          <a:lstStyle/>
          <a:p>
            <a:pPr algn="ctr">
              <a:lnSpc>
                <a:spcPct val="120000"/>
              </a:lnSpc>
              <a:defRPr sz="3600" b="1" spc="44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dirty="0" smtClean="0"/>
              <a:t>Reno3 </a:t>
            </a:r>
            <a:endParaRPr dirty="0"/>
          </a:p>
          <a:p>
            <a:pPr algn="ctr">
              <a:lnSpc>
                <a:spcPct val="120000"/>
              </a:lnSpc>
              <a:defRPr sz="4800" spc="58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dirty="0" smtClean="0"/>
              <a:t>Must be thinner and lighter</a:t>
            </a:r>
            <a:endParaRPr dirty="0"/>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7"/>
                                        </p:tgtEl>
                                        <p:attrNameLst>
                                          <p:attrName>style.visibility</p:attrName>
                                        </p:attrNameLst>
                                      </p:cBhvr>
                                      <p:to>
                                        <p:strVal val="visible"/>
                                      </p:to>
                                    </p:set>
                                    <p:animEffect transition="in" filter="fade">
                                      <p:cBhvr>
                                        <p:cTn id="14" dur="1000"/>
                                        <p:tgtEl>
                                          <p:spTgt spid="27"/>
                                        </p:tgtEl>
                                      </p:cBhvr>
                                    </p:animEffect>
                                    <p:anim calcmode="lin" valueType="num">
                                      <p:cBhvr>
                                        <p:cTn id="15" dur="1000" fill="hold"/>
                                        <p:tgtEl>
                                          <p:spTgt spid="27"/>
                                        </p:tgtEl>
                                        <p:attrNameLst>
                                          <p:attrName>ppt_x</p:attrName>
                                        </p:attrNameLst>
                                      </p:cBhvr>
                                      <p:tavLst>
                                        <p:tav tm="0">
                                          <p:val>
                                            <p:strVal val="#ppt_x"/>
                                          </p:val>
                                        </p:tav>
                                        <p:tav tm="100000">
                                          <p:val>
                                            <p:strVal val="#ppt_x"/>
                                          </p:val>
                                        </p:tav>
                                      </p:tavLst>
                                    </p:anim>
                                    <p:anim calcmode="lin" valueType="num">
                                      <p:cBhvr>
                                        <p:cTn id="16" dur="1000" fill="hold"/>
                                        <p:tgtEl>
                                          <p:spTgt spid="27"/>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8"/>
                                        </p:tgtEl>
                                        <p:attrNameLst>
                                          <p:attrName>style.visibility</p:attrName>
                                        </p:attrNameLst>
                                      </p:cBhvr>
                                      <p:to>
                                        <p:strVal val="visible"/>
                                      </p:to>
                                    </p:set>
                                    <p:animEffect transition="in" filter="fade">
                                      <p:cBhvr>
                                        <p:cTn id="20"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27" grpId="0" animBg="1"/>
      <p:bldP spid="28" grpId="0" animBg="1" advAuto="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p:cNvPicPr>
            <a:picLocks noChangeAspect="1"/>
          </p:cNvPicPr>
          <p:nvPr/>
        </p:nvPicPr>
        <p:blipFill>
          <a:blip r:embed="rId1" cstate="print">
            <a:extLst>
              <a:ext uri="{BEBA8EAE-BF5A-486C-A8C5-ECC9F3942E4B}">
                <a14:imgProps xmlns:a14="http://schemas.microsoft.com/office/drawing/2010/main">
                  <a14:imgLayer r:embed="rId2">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535804" y="416445"/>
            <a:ext cx="4467365" cy="7641419"/>
          </a:xfrm>
          <a:prstGeom prst="rect">
            <a:avLst/>
          </a:prstGeom>
        </p:spPr>
      </p:pic>
      <p:grpSp>
        <p:nvGrpSpPr>
          <p:cNvPr id="38" name="组合 37"/>
          <p:cNvGrpSpPr/>
          <p:nvPr/>
        </p:nvGrpSpPr>
        <p:grpSpPr>
          <a:xfrm>
            <a:off x="8543501" y="2142610"/>
            <a:ext cx="3557669" cy="1663735"/>
            <a:chOff x="8454942" y="2296266"/>
            <a:chExt cx="3018551" cy="1284168"/>
          </a:xfrm>
        </p:grpSpPr>
        <p:sp>
          <p:nvSpPr>
            <p:cNvPr id="15" name="文本框 14"/>
            <p:cNvSpPr txBox="1"/>
            <p:nvPr/>
          </p:nvSpPr>
          <p:spPr>
            <a:xfrm>
              <a:off x="8581763" y="2495970"/>
              <a:ext cx="2764910" cy="57014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a:solidFill>
                    <a:srgbClr val="75F7FC"/>
                  </a:solidFill>
                  <a:latin typeface="微软雅黑" panose="020B0503020204020204" charset="-122"/>
                  <a:ea typeface="微软雅黑" panose="020B0503020204020204" charset="-122"/>
                </a:rPr>
                <a:t>Change Shark fin</a:t>
              </a:r>
              <a:endParaRPr lang="zh-CN" altLang="en-US" sz="2400" b="1" dirty="0">
                <a:solidFill>
                  <a:srgbClr val="75F7FC"/>
                </a:solidFill>
                <a:latin typeface="微软雅黑" panose="020B0503020204020204" charset="-122"/>
                <a:ea typeface="微软雅黑" panose="020B0503020204020204" charset="-122"/>
              </a:endParaRPr>
            </a:p>
            <a:p>
              <a:pPr marL="0" marR="0" indent="0" algn="ctr" defTabSz="914400" rtl="0" fontAlgn="auto" latinLnBrk="0" hangingPunct="0">
                <a:lnSpc>
                  <a:spcPct val="100000"/>
                </a:lnSpc>
                <a:spcBef>
                  <a:spcPts val="0"/>
                </a:spcBef>
                <a:spcAft>
                  <a:spcPts val="0"/>
                </a:spcAft>
                <a:buClrTx/>
                <a:buSzTx/>
                <a:buFontTx/>
                <a:buNone/>
              </a:pPr>
              <a:endParaRPr kumimoji="0" lang="zh-CN" altLang="en-US" sz="24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
          <p:nvSpPr>
            <p:cNvPr id="16" name="圆角矩形 15"/>
            <p:cNvSpPr/>
            <p:nvPr/>
          </p:nvSpPr>
          <p:spPr>
            <a:xfrm>
              <a:off x="8581761" y="2296266"/>
              <a:ext cx="2743200" cy="1284168"/>
            </a:xfrm>
            <a:prstGeom prst="roundRect">
              <a:avLst/>
            </a:prstGeom>
            <a:noFill/>
            <a:ln w="12700" cap="flat">
              <a:solidFill>
                <a:srgbClr val="75F7FC"/>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17" name="文本框 16"/>
            <p:cNvSpPr txBox="1"/>
            <p:nvPr/>
          </p:nvSpPr>
          <p:spPr>
            <a:xfrm>
              <a:off x="8454942" y="2939022"/>
              <a:ext cx="3018551" cy="64141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dirty="0">
                  <a:solidFill>
                    <a:srgbClr val="FFFFFF"/>
                  </a:solidFill>
                  <a:latin typeface="微软雅黑" panose="020B0503020204020204" charset="-122"/>
                  <a:ea typeface="微软雅黑" panose="020B0503020204020204" charset="-122"/>
                </a:rPr>
                <a:t>Lose </a:t>
              </a:r>
              <a:r>
                <a:rPr lang="en-US" altLang="zh-CN" dirty="0" smtClean="0">
                  <a:solidFill>
                    <a:srgbClr val="FFFFFF"/>
                  </a:solidFill>
                  <a:latin typeface="微软雅黑" panose="020B0503020204020204" charset="-122"/>
                  <a:ea typeface="微软雅黑" panose="020B0503020204020204" charset="-122"/>
                </a:rPr>
                <a:t>weight</a:t>
              </a:r>
              <a:endParaRPr lang="en-US" altLang="zh-CN" dirty="0" smtClean="0">
                <a:solidFill>
                  <a:srgbClr val="FFFFFF"/>
                </a:solidFill>
                <a:latin typeface="微软雅黑" panose="020B0503020204020204" charset="-122"/>
                <a:ea typeface="微软雅黑" panose="020B0503020204020204" charset="-122"/>
              </a:endParaRPr>
            </a:p>
            <a:p>
              <a:pPr algn="ctr"/>
              <a:r>
                <a:rPr lang="en-US" altLang="zh-CN" dirty="0" smtClean="0">
                  <a:solidFill>
                    <a:srgbClr val="FFFFFF"/>
                  </a:solidFill>
                  <a:latin typeface="微软雅黑" panose="020B0503020204020204" charset="-122"/>
                  <a:ea typeface="微软雅黑" panose="020B0503020204020204" charset="-122"/>
                </a:rPr>
                <a:t>Less </a:t>
              </a:r>
              <a:r>
                <a:rPr lang="en-US" altLang="zh-CN" dirty="0">
                  <a:solidFill>
                    <a:srgbClr val="FFFFFF"/>
                  </a:solidFill>
                  <a:latin typeface="微软雅黑" panose="020B0503020204020204" charset="-122"/>
                  <a:ea typeface="微软雅黑" panose="020B0503020204020204" charset="-122"/>
                </a:rPr>
                <a:t>ash and water, more durable</a:t>
              </a:r>
              <a:endParaRPr lang="en-US" altLang="zh-CN" dirty="0">
                <a:solidFill>
                  <a:srgbClr val="FFFFFF"/>
                </a:solidFill>
                <a:latin typeface="微软雅黑" panose="020B0503020204020204" charset="-122"/>
                <a:ea typeface="微软雅黑" panose="020B0503020204020204" charset="-122"/>
              </a:endParaRPr>
            </a:p>
          </p:txBody>
        </p:sp>
      </p:grpSp>
      <p:pic>
        <p:nvPicPr>
          <p:cNvPr id="47" name="图片 4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8919" y="1029970"/>
            <a:ext cx="4480440" cy="7664111"/>
          </a:xfrm>
          <a:prstGeom prst="rect">
            <a:avLst/>
          </a:prstGeom>
        </p:spPr>
      </p:pic>
      <p:grpSp>
        <p:nvGrpSpPr>
          <p:cNvPr id="36" name="组合 35"/>
          <p:cNvGrpSpPr/>
          <p:nvPr/>
        </p:nvGrpSpPr>
        <p:grpSpPr>
          <a:xfrm>
            <a:off x="2191217" y="2466406"/>
            <a:ext cx="4872177" cy="1297460"/>
            <a:chOff x="1910276" y="2281741"/>
            <a:chExt cx="4872177" cy="1297460"/>
          </a:xfrm>
        </p:grpSpPr>
        <p:grpSp>
          <p:nvGrpSpPr>
            <p:cNvPr id="35" name="组合 34"/>
            <p:cNvGrpSpPr/>
            <p:nvPr/>
          </p:nvGrpSpPr>
          <p:grpSpPr>
            <a:xfrm>
              <a:off x="5484993" y="2281741"/>
              <a:ext cx="1297460" cy="1297460"/>
              <a:chOff x="5484993" y="2281741"/>
              <a:chExt cx="1297460" cy="1297460"/>
            </a:xfrm>
          </p:grpSpPr>
          <p:sp>
            <p:nvSpPr>
              <p:cNvPr id="19" name="流程图: 联系 18"/>
              <p:cNvSpPr/>
              <p:nvPr/>
            </p:nvSpPr>
            <p:spPr>
              <a:xfrm>
                <a:off x="5484993" y="2281741"/>
                <a:ext cx="1297460" cy="1297460"/>
              </a:xfrm>
              <a:prstGeom prst="flowChartConnector">
                <a:avLst/>
              </a:prstGeom>
              <a:solidFill>
                <a:srgbClr val="75F7FC"/>
              </a:solidFill>
              <a:ln w="19050" cap="flat">
                <a:solidFill>
                  <a:srgbClr val="75F7FC"/>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20" name="文本框 19"/>
              <p:cNvSpPr txBox="1"/>
              <p:nvPr/>
            </p:nvSpPr>
            <p:spPr>
              <a:xfrm>
                <a:off x="5497349" y="2745804"/>
                <a:ext cx="1272747"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2400" b="1" dirty="0" smtClean="0">
                    <a:solidFill>
                      <a:schemeClr val="bg1"/>
                    </a:solidFill>
                    <a:latin typeface="微软雅黑" panose="020B0503020204020204" charset="-122"/>
                    <a:ea typeface="微软雅黑" panose="020B0503020204020204" charset="-122"/>
                  </a:rPr>
                  <a:t>7</a:t>
                </a:r>
                <a:r>
                  <a:rPr kumimoji="0" lang="en-US" altLang="zh-CN" sz="2400" b="1" i="0" u="none" strike="noStrike" cap="none" spc="0" normalizeH="0" baseline="0" dirty="0" smtClean="0">
                    <a:ln>
                      <a:noFill/>
                    </a:ln>
                    <a:solidFill>
                      <a:schemeClr val="bg1"/>
                    </a:solidFill>
                    <a:effectLst/>
                    <a:uFillTx/>
                    <a:latin typeface="微软雅黑" panose="020B0503020204020204" charset="-122"/>
                    <a:ea typeface="微软雅黑" panose="020B0503020204020204" charset="-122"/>
                    <a:sym typeface="Calibri" panose="020F0502020204030204"/>
                  </a:rPr>
                  <a:t>.9mm</a:t>
                </a:r>
                <a:endParaRPr kumimoji="0" lang="zh-CN" altLang="en-US" sz="2400" b="1" i="0" u="none" strike="noStrike" cap="none" spc="0" normalizeH="0" baseline="0" dirty="0">
                  <a:ln>
                    <a:noFill/>
                  </a:ln>
                  <a:solidFill>
                    <a:schemeClr val="bg1"/>
                  </a:solidFill>
                  <a:effectLst/>
                  <a:uFillTx/>
                  <a:latin typeface="微软雅黑" panose="020B0503020204020204" charset="-122"/>
                  <a:ea typeface="微软雅黑" panose="020B0503020204020204" charset="-122"/>
                  <a:sym typeface="Calibri" panose="020F0502020204030204"/>
                </a:endParaRPr>
              </a:p>
            </p:txBody>
          </p:sp>
        </p:grpSp>
        <p:cxnSp>
          <p:nvCxnSpPr>
            <p:cNvPr id="21" name="直接连接符 20"/>
            <p:cNvCxnSpPr/>
            <p:nvPr/>
          </p:nvCxnSpPr>
          <p:spPr>
            <a:xfrm flipH="1" flipV="1">
              <a:off x="1910276" y="2916375"/>
              <a:ext cx="3551410" cy="14095"/>
            </a:xfrm>
            <a:prstGeom prst="line">
              <a:avLst/>
            </a:prstGeom>
            <a:noFill/>
            <a:ln w="12700" cap="flat">
              <a:solidFill>
                <a:srgbClr val="75F7FC"/>
              </a:solidFill>
              <a:prstDash val="solid"/>
              <a:miter lim="800000"/>
            </a:ln>
            <a:effectLst/>
            <a:sp3d/>
          </p:spPr>
          <p:style>
            <a:lnRef idx="0">
              <a:scrgbClr r="0" g="0" b="0"/>
            </a:lnRef>
            <a:fillRef idx="0">
              <a:scrgbClr r="0" g="0" b="0"/>
            </a:fillRef>
            <a:effectRef idx="0">
              <a:scrgbClr r="0" g="0" b="0"/>
            </a:effectRef>
            <a:fontRef idx="none"/>
          </p:style>
        </p:cxnSp>
      </p:grpSp>
      <p:grpSp>
        <p:nvGrpSpPr>
          <p:cNvPr id="37" name="组合 36"/>
          <p:cNvGrpSpPr/>
          <p:nvPr/>
        </p:nvGrpSpPr>
        <p:grpSpPr>
          <a:xfrm>
            <a:off x="2837793" y="4706282"/>
            <a:ext cx="4186695" cy="1297460"/>
            <a:chOff x="2608114" y="5014461"/>
            <a:chExt cx="4186695" cy="1297460"/>
          </a:xfrm>
        </p:grpSpPr>
        <p:cxnSp>
          <p:nvCxnSpPr>
            <p:cNvPr id="24" name="直接连接符 23"/>
            <p:cNvCxnSpPr/>
            <p:nvPr/>
          </p:nvCxnSpPr>
          <p:spPr>
            <a:xfrm flipH="1">
              <a:off x="2608114" y="5663191"/>
              <a:ext cx="2853572" cy="0"/>
            </a:xfrm>
            <a:prstGeom prst="line">
              <a:avLst/>
            </a:prstGeom>
            <a:noFill/>
            <a:ln w="12700" cap="flat">
              <a:solidFill>
                <a:srgbClr val="75F7FC"/>
              </a:solidFill>
              <a:prstDash val="solid"/>
              <a:miter lim="800000"/>
            </a:ln>
            <a:effectLst/>
            <a:sp3d/>
          </p:spPr>
          <p:style>
            <a:lnRef idx="0">
              <a:scrgbClr r="0" g="0" b="0"/>
            </a:lnRef>
            <a:fillRef idx="0">
              <a:scrgbClr r="0" g="0" b="0"/>
            </a:fillRef>
            <a:effectRef idx="0">
              <a:scrgbClr r="0" g="0" b="0"/>
            </a:effectRef>
            <a:fontRef idx="none"/>
          </p:style>
        </p:cxnSp>
        <p:grpSp>
          <p:nvGrpSpPr>
            <p:cNvPr id="28" name="组合 27"/>
            <p:cNvGrpSpPr/>
            <p:nvPr/>
          </p:nvGrpSpPr>
          <p:grpSpPr>
            <a:xfrm>
              <a:off x="5497349" y="5014461"/>
              <a:ext cx="1297460" cy="1297460"/>
              <a:chOff x="5420133" y="1988250"/>
              <a:chExt cx="1297460" cy="1297460"/>
            </a:xfrm>
          </p:grpSpPr>
          <p:sp>
            <p:nvSpPr>
              <p:cNvPr id="29" name="流程图: 联系 28"/>
              <p:cNvSpPr/>
              <p:nvPr/>
            </p:nvSpPr>
            <p:spPr>
              <a:xfrm>
                <a:off x="5420133" y="1988250"/>
                <a:ext cx="1297460" cy="1297460"/>
              </a:xfrm>
              <a:prstGeom prst="flowChartConnector">
                <a:avLst/>
              </a:prstGeom>
              <a:solidFill>
                <a:srgbClr val="75F7FC"/>
              </a:solidFill>
              <a:ln w="19050" cap="flat">
                <a:solidFill>
                  <a:srgbClr val="75F7FC"/>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30" name="文本框 29"/>
              <p:cNvSpPr txBox="1"/>
              <p:nvPr/>
            </p:nvSpPr>
            <p:spPr>
              <a:xfrm>
                <a:off x="5432489" y="2452313"/>
                <a:ext cx="1272747"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kumimoji="0" lang="en-US" altLang="zh-CN" sz="2400" b="1" i="0" u="none" strike="noStrike" cap="none" spc="0" normalizeH="0" baseline="0" dirty="0" smtClean="0">
                    <a:ln>
                      <a:noFill/>
                    </a:ln>
                    <a:solidFill>
                      <a:schemeClr val="bg1"/>
                    </a:solidFill>
                    <a:effectLst/>
                    <a:uFillTx/>
                    <a:latin typeface="微软雅黑" panose="020B0503020204020204" charset="-122"/>
                    <a:ea typeface="微软雅黑" panose="020B0503020204020204" charset="-122"/>
                    <a:sym typeface="Calibri" panose="020F0502020204030204"/>
                  </a:rPr>
                  <a:t>170g</a:t>
                </a:r>
                <a:endParaRPr kumimoji="0" lang="zh-CN" altLang="en-US" sz="2400" b="1" i="0" u="none" strike="noStrike" cap="none" spc="0" normalizeH="0" baseline="0" dirty="0">
                  <a:ln>
                    <a:noFill/>
                  </a:ln>
                  <a:solidFill>
                    <a:schemeClr val="bg1"/>
                  </a:solidFill>
                  <a:effectLst/>
                  <a:uFillTx/>
                  <a:latin typeface="微软雅黑" panose="020B0503020204020204" charset="-122"/>
                  <a:ea typeface="微软雅黑" panose="020B0503020204020204" charset="-122"/>
                  <a:sym typeface="Calibri" panose="020F0502020204030204"/>
                </a:endParaRPr>
              </a:p>
            </p:txBody>
          </p:sp>
        </p:grpSp>
      </p:grpSp>
      <p:grpSp>
        <p:nvGrpSpPr>
          <p:cNvPr id="42" name="组合 41"/>
          <p:cNvGrpSpPr/>
          <p:nvPr/>
        </p:nvGrpSpPr>
        <p:grpSpPr>
          <a:xfrm>
            <a:off x="8652561" y="4588047"/>
            <a:ext cx="3273548" cy="1721479"/>
            <a:chOff x="8658686" y="5071719"/>
            <a:chExt cx="2777485" cy="1326983"/>
          </a:xfrm>
        </p:grpSpPr>
        <p:sp>
          <p:nvSpPr>
            <p:cNvPr id="33" name="圆角矩形 32"/>
            <p:cNvSpPr/>
            <p:nvPr/>
          </p:nvSpPr>
          <p:spPr>
            <a:xfrm>
              <a:off x="8692971" y="5071719"/>
              <a:ext cx="2743200" cy="1284168"/>
            </a:xfrm>
            <a:prstGeom prst="roundRect">
              <a:avLst/>
            </a:prstGeom>
            <a:noFill/>
            <a:ln w="12700" cap="flat">
              <a:solidFill>
                <a:srgbClr val="75F7FC"/>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39" name="文本框 38"/>
            <p:cNvSpPr txBox="1"/>
            <p:nvPr/>
          </p:nvSpPr>
          <p:spPr>
            <a:xfrm>
              <a:off x="8658686" y="5282688"/>
              <a:ext cx="2764910" cy="28469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a:solidFill>
                    <a:srgbClr val="75F7FC"/>
                  </a:solidFill>
                  <a:latin typeface="微软雅黑" panose="020B0503020204020204" charset="-122"/>
                  <a:ea typeface="微软雅黑" panose="020B0503020204020204" charset="-122"/>
                </a:rPr>
                <a:t>Change Back Shape</a:t>
              </a:r>
              <a:endParaRPr lang="zh-CN" altLang="en-US" sz="2400" b="1" dirty="0">
                <a:solidFill>
                  <a:srgbClr val="75F7FC"/>
                </a:solidFill>
                <a:latin typeface="微软雅黑" panose="020B0503020204020204" charset="-122"/>
                <a:ea typeface="微软雅黑" panose="020B0503020204020204" charset="-122"/>
              </a:endParaRPr>
            </a:p>
          </p:txBody>
        </p:sp>
        <p:sp>
          <p:nvSpPr>
            <p:cNvPr id="41" name="文本框 40"/>
            <p:cNvSpPr txBox="1"/>
            <p:nvPr/>
          </p:nvSpPr>
          <p:spPr>
            <a:xfrm>
              <a:off x="8671261" y="5758137"/>
              <a:ext cx="2739761" cy="64056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pc="-100" dirty="0">
                  <a:solidFill>
                    <a:srgbClr val="FFFFFF"/>
                  </a:solidFill>
                  <a:latin typeface="微软雅黑" panose="020B0503020204020204" charset="-122"/>
                  <a:ea typeface="微软雅黑" panose="020B0503020204020204" charset="-122"/>
                </a:rPr>
                <a:t>Better protection </a:t>
              </a:r>
              <a:endParaRPr lang="en-US" altLang="zh-CN" spc="-100" dirty="0">
                <a:solidFill>
                  <a:srgbClr val="FFFFFF"/>
                </a:solidFill>
                <a:latin typeface="微软雅黑" panose="020B0503020204020204" charset="-122"/>
                <a:ea typeface="微软雅黑" panose="020B0503020204020204" charset="-122"/>
              </a:endParaRPr>
            </a:p>
            <a:p>
              <a:pPr algn="ctr"/>
              <a:r>
                <a:rPr lang="en-US" altLang="zh-CN" spc="-100" dirty="0">
                  <a:solidFill>
                    <a:srgbClr val="FFFFFF"/>
                  </a:solidFill>
                  <a:latin typeface="微软雅黑" panose="020B0503020204020204" charset="-122"/>
                  <a:ea typeface="微软雅黑" panose="020B0503020204020204" charset="-122"/>
                </a:rPr>
                <a:t> Sapphire glass for cameras</a:t>
              </a:r>
              <a:endParaRPr lang="zh-CN" altLang="en-US" spc="-100" dirty="0">
                <a:solidFill>
                  <a:srgbClr val="FFFFFF"/>
                </a:solidFill>
                <a:latin typeface="微软雅黑" panose="020B0503020204020204" charset="-122"/>
                <a:ea typeface="微软雅黑" panose="020B0503020204020204" charset="-122"/>
              </a:endParaRPr>
            </a:p>
            <a:p>
              <a:pPr marL="0" marR="0" indent="0" algn="ctr" defTabSz="914400" rtl="0" fontAlgn="auto" latinLnBrk="0" hangingPunct="0">
                <a:lnSpc>
                  <a:spcPct val="100000"/>
                </a:lnSpc>
                <a:spcBef>
                  <a:spcPts val="0"/>
                </a:spcBef>
                <a:spcAft>
                  <a:spcPts val="0"/>
                </a:spcAft>
                <a:buClrTx/>
                <a:buSzTx/>
                <a:buFontTx/>
                <a:buNone/>
              </a:pPr>
              <a:endParaRPr kumimoji="0" lang="zh-CN" altLang="en-US" sz="1800" i="0" u="none" strike="noStrike" cap="none" spc="0" normalizeH="0" baseline="0" dirty="0">
                <a:ln>
                  <a:noFill/>
                </a:ln>
                <a:solidFill>
                  <a:srgbClr val="FFFFFF"/>
                </a:solidFill>
                <a:effectLst/>
                <a:uFillTx/>
                <a:latin typeface="微软雅黑" panose="020B0503020204020204" charset="-122"/>
                <a:ea typeface="微软雅黑" panose="020B0503020204020204" charset="-122"/>
                <a:sym typeface="Calibri" panose="020F0502020204030204"/>
              </a:endParaRPr>
            </a:p>
          </p:txBody>
        </p:sp>
      </p:grpSp>
      <p:sp>
        <p:nvSpPr>
          <p:cNvPr id="32" name="矩形 31"/>
          <p:cNvSpPr/>
          <p:nvPr/>
        </p:nvSpPr>
        <p:spPr>
          <a:xfrm>
            <a:off x="-177" y="-573144"/>
            <a:ext cx="12192001" cy="276860"/>
          </a:xfrm>
          <a:prstGeom prst="rect">
            <a:avLst/>
          </a:prstGeom>
          <a:solidFill>
            <a:schemeClr val="bg1">
              <a:alpha val="60000"/>
            </a:schemeClr>
          </a:solidFill>
          <a:ln w="12700" cap="flat">
            <a:solidFill>
              <a:schemeClr val="tx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34" name="文本框 33"/>
          <p:cNvSpPr txBox="1"/>
          <p:nvPr/>
        </p:nvSpPr>
        <p:spPr>
          <a:xfrm>
            <a:off x="1940180" y="460429"/>
            <a:ext cx="9202624" cy="61555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kumimoji="0" lang="en-US" altLang="zh-CN" sz="4000" b="1" i="0" u="none" strike="noStrike" cap="none" spc="0" normalizeH="0" baseline="0" dirty="0" smtClean="0">
                <a:ln>
                  <a:noFill/>
                </a:ln>
                <a:solidFill>
                  <a:srgbClr val="75F7FC"/>
                </a:solidFill>
                <a:effectLst/>
                <a:uFillTx/>
                <a:latin typeface="微软雅黑" panose="020B0503020204020204" charset="-122"/>
                <a:ea typeface="微软雅黑" panose="020B0503020204020204" charset="-122"/>
                <a:sym typeface="Calibri" panose="020F0502020204030204"/>
              </a:rPr>
              <a:t>Flagship</a:t>
            </a:r>
            <a:r>
              <a:rPr kumimoji="0" lang="en-US" altLang="zh-CN" sz="4000" b="1" i="0" u="none" strike="noStrike" cap="none" spc="0" normalizeH="0" dirty="0" smtClean="0">
                <a:ln>
                  <a:noFill/>
                </a:ln>
                <a:solidFill>
                  <a:srgbClr val="75F7FC"/>
                </a:solidFill>
                <a:effectLst/>
                <a:uFillTx/>
                <a:latin typeface="微软雅黑" panose="020B0503020204020204" charset="-122"/>
                <a:ea typeface="微软雅黑" panose="020B0503020204020204" charset="-122"/>
                <a:sym typeface="Calibri" panose="020F0502020204030204"/>
              </a:rPr>
              <a:t> light and thin </a:t>
            </a:r>
            <a:r>
              <a:rPr kumimoji="0" lang="en-US" altLang="zh-CN" sz="4000" b="1" i="0" u="none" strike="noStrike" cap="none" spc="0" normalizeH="0" dirty="0" err="1" smtClean="0">
                <a:ln>
                  <a:noFill/>
                </a:ln>
                <a:solidFill>
                  <a:srgbClr val="75F7FC"/>
                </a:solidFill>
                <a:effectLst/>
                <a:uFillTx/>
                <a:latin typeface="微软雅黑" panose="020B0503020204020204" charset="-122"/>
                <a:ea typeface="微软雅黑" panose="020B0503020204020204" charset="-122"/>
                <a:sym typeface="Calibri" panose="020F0502020204030204"/>
              </a:rPr>
              <a:t>handfeeling</a:t>
            </a:r>
            <a:endParaRPr kumimoji="0" lang="zh-CN" altLang="en-US" sz="40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childTnLst>
                                </p:cTn>
                              </p:par>
                              <p:par>
                                <p:cTn id="8" presetID="10" presetClass="entr" presetSubtype="0" fill="hold" nodeType="withEffect">
                                  <p:stCondLst>
                                    <p:cond delay="0"/>
                                  </p:stCondLst>
                                  <p:childTnLst>
                                    <p:set>
                                      <p:cBhvr>
                                        <p:cTn id="9" dur="1" fill="hold">
                                          <p:stCondLst>
                                            <p:cond delay="0"/>
                                          </p:stCondLst>
                                        </p:cTn>
                                        <p:tgtEl>
                                          <p:spTgt spid="42"/>
                                        </p:tgtEl>
                                        <p:attrNameLst>
                                          <p:attrName>style.visibility</p:attrName>
                                        </p:attrNameLst>
                                      </p:cBhvr>
                                      <p:to>
                                        <p:strVal val="visible"/>
                                      </p:to>
                                    </p:set>
                                    <p:animEffect transition="in" filter="fade">
                                      <p:cBhvr>
                                        <p:cTn id="10" dur="500"/>
                                        <p:tgtEl>
                                          <p:spTgt spid="42"/>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wipe(left)">
                                      <p:cBhvr>
                                        <p:cTn id="15" dur="500"/>
                                        <p:tgtEl>
                                          <p:spTgt spid="3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37"/>
                                        </p:tgtEl>
                                        <p:attrNameLst>
                                          <p:attrName>style.visibility</p:attrName>
                                        </p:attrNameLst>
                                      </p:cBhvr>
                                      <p:to>
                                        <p:strVal val="visible"/>
                                      </p:to>
                                    </p:set>
                                    <p:animEffect transition="in" filter="wipe(left)">
                                      <p:cBhvr>
                                        <p:cTn id="20" dur="500"/>
                                        <p:tgtEl>
                                          <p:spTgt spid="3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2"/>
                                        </p:tgtEl>
                                        <p:attrNameLst>
                                          <p:attrName>style.visibility</p:attrName>
                                        </p:attrNameLst>
                                      </p:cBhvr>
                                      <p:to>
                                        <p:strVal val="visible"/>
                                      </p:to>
                                    </p:set>
                                    <p:animEffect transition="in" filter="fade">
                                      <p:cBhvr>
                                        <p:cTn id="25" dur="500"/>
                                        <p:tgtEl>
                                          <p:spTgt spid="32"/>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bldLvl="0" animBg="1"/>
      <p:bldP spid="34" grpId="0" bldLvl="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文本框 1"/>
          <p:cNvSpPr txBox="1"/>
          <p:nvPr/>
        </p:nvSpPr>
        <p:spPr>
          <a:xfrm>
            <a:off x="6140876" y="6271339"/>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endParaRPr b="1" dirty="0">
              <a:solidFill>
                <a:srgbClr val="75F7FC"/>
              </a:solidFill>
            </a:endParaRPr>
          </a:p>
        </p:txBody>
      </p:sp>
      <p:pic>
        <p:nvPicPr>
          <p:cNvPr id="94" name="图片 93"/>
          <p:cNvPicPr>
            <a:picLocks noChangeAspect="1"/>
          </p:cNvPicPr>
          <p:nvPr/>
        </p:nvPicPr>
        <p:blipFill>
          <a:blip r:embed="rId1">
            <a:extLst>
              <a:ext uri="{BEBA8EAE-BF5A-486C-A8C5-ECC9F3942E4B}">
                <a14:imgProps xmlns:a14="http://schemas.microsoft.com/office/drawing/2010/main">
                  <a14:imgLayer r:embed="rId2">
                    <a14:imgEffect>
                      <a14:backgroundRemoval t="1764" b="97531" l="9856" r="89904"/>
                    </a14:imgEffect>
                  </a14:imgLayer>
                </a14:imgProps>
              </a:ext>
            </a:extLst>
          </a:blip>
          <a:stretch>
            <a:fillRect/>
          </a:stretch>
        </p:blipFill>
        <p:spPr>
          <a:xfrm>
            <a:off x="3839587" y="2848302"/>
            <a:ext cx="4344660" cy="5921687"/>
          </a:xfrm>
          <a:prstGeom prst="rect">
            <a:avLst/>
          </a:prstGeom>
        </p:spPr>
      </p:pic>
      <p:pic>
        <p:nvPicPr>
          <p:cNvPr id="101" name="图片 10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4212" y="2493901"/>
            <a:ext cx="4848291" cy="6705841"/>
          </a:xfrm>
          <a:prstGeom prst="rect">
            <a:avLst/>
          </a:prstGeom>
        </p:spPr>
      </p:pic>
      <p:sp>
        <p:nvSpPr>
          <p:cNvPr id="2" name="矩形 1"/>
          <p:cNvSpPr/>
          <p:nvPr/>
        </p:nvSpPr>
        <p:spPr>
          <a:xfrm>
            <a:off x="2168242" y="478056"/>
            <a:ext cx="7687361" cy="646331"/>
          </a:xfrm>
          <a:prstGeom prst="rect">
            <a:avLst/>
          </a:prstGeom>
        </p:spPr>
        <p:txBody>
          <a:bodyPr wrap="none">
            <a:spAutoFit/>
          </a:bodyPr>
          <a:lstStyle/>
          <a:p>
            <a:pPr algn="ctr">
              <a:defRPr sz="3600" spc="36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1" spc="360"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AMOLED</a:t>
            </a:r>
            <a:r>
              <a:rPr lang="zh-CN" altLang="en-US" b="1" spc="360"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b="1" spc="360" dirty="0" err="1"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Waterdrop</a:t>
            </a:r>
            <a:r>
              <a:rPr lang="en-US" altLang="zh-CN" b="1" spc="360"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Screen</a:t>
            </a:r>
            <a:endParaRPr lang="zh-CN" altLang="en-US" b="1" spc="360"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35" name="圆角矩形 34"/>
          <p:cNvSpPr/>
          <p:nvPr/>
        </p:nvSpPr>
        <p:spPr>
          <a:xfrm>
            <a:off x="934231" y="1729422"/>
            <a:ext cx="1989102" cy="1009556"/>
          </a:xfrm>
          <a:prstGeom prst="roundRect">
            <a:avLst/>
          </a:prstGeom>
          <a:noFill/>
          <a:ln w="12700" cap="flat">
            <a:solidFill>
              <a:srgbClr val="FFFFFF"/>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36" name="圆角矩形 35"/>
          <p:cNvSpPr/>
          <p:nvPr/>
        </p:nvSpPr>
        <p:spPr>
          <a:xfrm>
            <a:off x="3678949" y="1734004"/>
            <a:ext cx="1989102" cy="1009556"/>
          </a:xfrm>
          <a:prstGeom prst="roundRect">
            <a:avLst/>
          </a:prstGeom>
          <a:noFill/>
          <a:ln w="12700" cap="flat">
            <a:solidFill>
              <a:srgbClr val="FFFFFF"/>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37" name="圆角矩形 36"/>
          <p:cNvSpPr/>
          <p:nvPr/>
        </p:nvSpPr>
        <p:spPr>
          <a:xfrm>
            <a:off x="6423667" y="1734004"/>
            <a:ext cx="1989102" cy="1009556"/>
          </a:xfrm>
          <a:prstGeom prst="roundRect">
            <a:avLst/>
          </a:prstGeom>
          <a:noFill/>
          <a:ln w="12700" cap="flat">
            <a:solidFill>
              <a:srgbClr val="FFFFFF"/>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38" name="圆角矩形 37"/>
          <p:cNvSpPr/>
          <p:nvPr/>
        </p:nvSpPr>
        <p:spPr>
          <a:xfrm>
            <a:off x="9168385" y="1724220"/>
            <a:ext cx="1989102" cy="1009556"/>
          </a:xfrm>
          <a:prstGeom prst="roundRect">
            <a:avLst/>
          </a:prstGeom>
          <a:noFill/>
          <a:ln w="12700" cap="flat">
            <a:solidFill>
              <a:srgbClr val="FFFFFF"/>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39" name="文本框 38"/>
          <p:cNvSpPr txBox="1"/>
          <p:nvPr/>
        </p:nvSpPr>
        <p:spPr>
          <a:xfrm>
            <a:off x="1061658" y="2044331"/>
            <a:ext cx="1710249"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FFFFFF"/>
                </a:solidFill>
                <a:latin typeface="微软雅黑" panose="020B0503020204020204" charset="-122"/>
                <a:ea typeface="微软雅黑" panose="020B0503020204020204" charset="-122"/>
              </a:rPr>
              <a:t> </a:t>
            </a:r>
            <a:r>
              <a:rPr lang="en-US" altLang="zh-CN" sz="2000" b="1" dirty="0" smtClean="0">
                <a:solidFill>
                  <a:srgbClr val="FFFFFF"/>
                </a:solidFill>
                <a:latin typeface="微软雅黑" panose="020B0503020204020204" charset="-122"/>
                <a:ea typeface="微软雅黑" panose="020B0503020204020204" charset="-122"/>
              </a:rPr>
              <a:t>AMOLED</a:t>
            </a:r>
            <a:endParaRPr lang="en-US" altLang="zh-CN" sz="2000" b="1" dirty="0">
              <a:solidFill>
                <a:srgbClr val="FFFFFF"/>
              </a:solidFill>
              <a:latin typeface="微软雅黑" panose="020B0503020204020204" charset="-122"/>
              <a:ea typeface="微软雅黑" panose="020B0503020204020204" charset="-122"/>
            </a:endParaRPr>
          </a:p>
        </p:txBody>
      </p:sp>
      <p:sp>
        <p:nvSpPr>
          <p:cNvPr id="41" name="文本框 40"/>
          <p:cNvSpPr txBox="1"/>
          <p:nvPr/>
        </p:nvSpPr>
        <p:spPr>
          <a:xfrm>
            <a:off x="3860137" y="2081382"/>
            <a:ext cx="1684465"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2400" b="1">
                <a:solidFill>
                  <a:srgbClr val="FFFFFF"/>
                </a:solidFill>
                <a:latin typeface="微软雅黑" panose="020B0503020204020204" charset="-122"/>
                <a:ea typeface="微软雅黑" panose="020B0503020204020204" charset="-122"/>
              </a:defRPr>
            </a:lvl1pPr>
          </a:lstStyle>
          <a:p>
            <a:r>
              <a:rPr lang="en-US" altLang="zh-CN" sz="2000" dirty="0" smtClean="0"/>
              <a:t>6,4Inch</a:t>
            </a:r>
            <a:endParaRPr lang="zh-CN" altLang="en-US" sz="2000" dirty="0"/>
          </a:p>
        </p:txBody>
      </p:sp>
      <p:sp>
        <p:nvSpPr>
          <p:cNvPr id="43" name="文本框 42"/>
          <p:cNvSpPr txBox="1"/>
          <p:nvPr/>
        </p:nvSpPr>
        <p:spPr>
          <a:xfrm>
            <a:off x="6575985" y="2084893"/>
            <a:ext cx="1684465"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2000" b="1" dirty="0" smtClean="0">
                <a:solidFill>
                  <a:srgbClr val="FFFFFF"/>
                </a:solidFill>
                <a:latin typeface="微软雅黑" panose="020B0503020204020204" charset="-122"/>
                <a:ea typeface="微软雅黑" panose="020B0503020204020204" charset="-122"/>
              </a:rPr>
              <a:t>CG5</a:t>
            </a:r>
            <a:endParaRPr lang="en-US" altLang="zh-CN" sz="2000" b="1" dirty="0" smtClean="0">
              <a:solidFill>
                <a:srgbClr val="FFFFFF"/>
              </a:solidFill>
              <a:latin typeface="微软雅黑" panose="020B0503020204020204" charset="-122"/>
              <a:ea typeface="微软雅黑" panose="020B0503020204020204" charset="-122"/>
            </a:endParaRPr>
          </a:p>
        </p:txBody>
      </p:sp>
      <p:sp>
        <p:nvSpPr>
          <p:cNvPr id="48" name="文本框 47"/>
          <p:cNvSpPr txBox="1"/>
          <p:nvPr/>
        </p:nvSpPr>
        <p:spPr>
          <a:xfrm>
            <a:off x="9244544" y="1777116"/>
            <a:ext cx="1836783" cy="923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b="1" dirty="0">
                <a:solidFill>
                  <a:srgbClr val="FFFFFF"/>
                </a:solidFill>
                <a:latin typeface="微软雅黑" panose="020B0503020204020204" charset="-122"/>
                <a:ea typeface="微软雅黑" panose="020B0503020204020204" charset="-122"/>
              </a:rPr>
              <a:t>Full Care Display Certification</a:t>
            </a:r>
            <a:endParaRPr lang="en-US" altLang="zh-CN" sz="2000" b="1" dirty="0">
              <a:solidFill>
                <a:srgbClr val="FFFFFF"/>
              </a:solidFill>
              <a:latin typeface="微软雅黑" panose="020B0503020204020204" charset="-122"/>
              <a:ea typeface="微软雅黑" panose="020B0503020204020204" charset="-122"/>
            </a:endParaRPr>
          </a:p>
        </p:txBody>
      </p:sp>
      <p:sp>
        <p:nvSpPr>
          <p:cNvPr id="49" name="矩形 48"/>
          <p:cNvSpPr/>
          <p:nvPr/>
        </p:nvSpPr>
        <p:spPr>
          <a:xfrm>
            <a:off x="3603406" y="4813646"/>
            <a:ext cx="792205" cy="646331"/>
          </a:xfrm>
          <a:prstGeom prst="rect">
            <a:avLst/>
          </a:prstGeom>
        </p:spPr>
        <p:txBody>
          <a:bodyPr wrap="none">
            <a:spAutoFit/>
          </a:bodyPr>
          <a:lstStyle/>
          <a:p>
            <a:r>
              <a:rPr lang="en-US" altLang="zh-CN" sz="3600" b="1" dirty="0" smtClean="0">
                <a:solidFill>
                  <a:srgbClr val="75F7FC"/>
                </a:solidFill>
                <a:latin typeface="微软雅黑" panose="020B0503020204020204" charset="-122"/>
                <a:ea typeface="微软雅黑" panose="020B0503020204020204" charset="-122"/>
              </a:rPr>
              <a:t>VS</a:t>
            </a:r>
            <a:endParaRPr lang="zh-CN" altLang="en-US" sz="3600" dirty="0"/>
          </a:p>
        </p:txBody>
      </p:sp>
      <p:sp>
        <p:nvSpPr>
          <p:cNvPr id="50" name="矩形 49"/>
          <p:cNvSpPr/>
          <p:nvPr/>
        </p:nvSpPr>
        <p:spPr>
          <a:xfrm>
            <a:off x="8356195" y="5265621"/>
            <a:ext cx="2114681" cy="400110"/>
          </a:xfrm>
          <a:prstGeom prst="rect">
            <a:avLst/>
          </a:prstGeom>
        </p:spPr>
        <p:txBody>
          <a:bodyPr wrap="none">
            <a:spAutoFit/>
          </a:bodyPr>
          <a:lstStyle/>
          <a:p>
            <a:r>
              <a:rPr lang="en-US" altLang="zh-CN" sz="2000" b="1" dirty="0">
                <a:solidFill>
                  <a:srgbClr val="75F7FC"/>
                </a:solidFill>
                <a:latin typeface="微软雅黑" panose="020B0503020204020204" charset="-122"/>
                <a:ea typeface="微软雅黑" panose="020B0503020204020204" charset="-122"/>
              </a:rPr>
              <a:t>More beautiful</a:t>
            </a:r>
            <a:endParaRPr lang="zh-CN" altLang="en-US" sz="2000" b="1" dirty="0">
              <a:solidFill>
                <a:srgbClr val="75F7FC"/>
              </a:solidFill>
              <a:latin typeface="微软雅黑" panose="020B0503020204020204" charset="-122"/>
              <a:ea typeface="微软雅黑" panose="020B0503020204020204" charset="-122"/>
            </a:endParaRPr>
          </a:p>
        </p:txBody>
      </p:sp>
      <p:sp>
        <p:nvSpPr>
          <p:cNvPr id="51" name="矩形 50"/>
          <p:cNvSpPr/>
          <p:nvPr/>
        </p:nvSpPr>
        <p:spPr>
          <a:xfrm>
            <a:off x="8412769" y="3816969"/>
            <a:ext cx="1941557" cy="400110"/>
          </a:xfrm>
          <a:prstGeom prst="rect">
            <a:avLst/>
          </a:prstGeom>
        </p:spPr>
        <p:txBody>
          <a:bodyPr wrap="none">
            <a:spAutoFit/>
          </a:bodyPr>
          <a:lstStyle/>
          <a:p>
            <a:r>
              <a:rPr lang="en-US" altLang="zh-CN" sz="2000" b="1" dirty="0">
                <a:solidFill>
                  <a:srgbClr val="75F7FC"/>
                </a:solidFill>
                <a:latin typeface="微软雅黑" panose="020B0503020204020204" charset="-122"/>
                <a:ea typeface="微软雅黑" panose="020B0503020204020204" charset="-122"/>
              </a:rPr>
              <a:t>More durable</a:t>
            </a:r>
            <a:endParaRPr lang="zh-CN" altLang="en-US" sz="2000" b="1" dirty="0">
              <a:solidFill>
                <a:srgbClr val="75F7FC"/>
              </a:solidFill>
              <a:latin typeface="微软雅黑" panose="020B0503020204020204" charset="-122"/>
              <a:ea typeface="微软雅黑" panose="020B0503020204020204" charset="-122"/>
            </a:endParaRPr>
          </a:p>
        </p:txBody>
      </p:sp>
      <p:sp>
        <p:nvSpPr>
          <p:cNvPr id="57" name="圆角矩形"/>
          <p:cNvSpPr/>
          <p:nvPr/>
        </p:nvSpPr>
        <p:spPr>
          <a:xfrm>
            <a:off x="7410609" y="5896570"/>
            <a:ext cx="4125968" cy="453825"/>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58" name="圆角矩形"/>
          <p:cNvSpPr/>
          <p:nvPr/>
        </p:nvSpPr>
        <p:spPr>
          <a:xfrm>
            <a:off x="7410609" y="4414610"/>
            <a:ext cx="4125968" cy="450798"/>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59" name="文本框 58"/>
          <p:cNvSpPr txBox="1"/>
          <p:nvPr/>
        </p:nvSpPr>
        <p:spPr>
          <a:xfrm>
            <a:off x="7490434" y="6018193"/>
            <a:ext cx="4126808"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1600" b="1" dirty="0">
                <a:latin typeface="微软雅黑" panose="020B0503020204020204" charset="-122"/>
                <a:ea typeface="微软雅黑" panose="020B0503020204020204" charset="-122"/>
              </a:rPr>
              <a:t>Symmetrical design</a:t>
            </a:r>
            <a:endParaRPr lang="zh-CN" altLang="en-US" sz="1600" b="1" dirty="0">
              <a:latin typeface="微软雅黑" panose="020B0503020204020204" charset="-122"/>
              <a:ea typeface="微软雅黑" panose="020B0503020204020204" charset="-122"/>
            </a:endParaRPr>
          </a:p>
        </p:txBody>
      </p:sp>
      <p:sp>
        <p:nvSpPr>
          <p:cNvPr id="60" name="文本框 59"/>
          <p:cNvSpPr txBox="1"/>
          <p:nvPr/>
        </p:nvSpPr>
        <p:spPr>
          <a:xfrm>
            <a:off x="7446264" y="4532625"/>
            <a:ext cx="4020936"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1600" b="1" dirty="0">
                <a:latin typeface="微软雅黑" panose="020B0503020204020204" charset="-122"/>
                <a:ea typeface="微软雅黑" panose="020B0503020204020204" charset="-122"/>
              </a:rPr>
              <a:t>Center the </a:t>
            </a:r>
            <a:r>
              <a:rPr lang="en-US" altLang="zh-CN" sz="1600" b="1" dirty="0" smtClean="0">
                <a:latin typeface="微软雅黑" panose="020B0503020204020204" charset="-122"/>
                <a:ea typeface="微软雅黑" panose="020B0503020204020204" charset="-122"/>
              </a:rPr>
              <a:t>lens Not </a:t>
            </a:r>
            <a:r>
              <a:rPr lang="en-US" altLang="zh-CN" sz="1600" b="1" dirty="0">
                <a:latin typeface="微软雅黑" panose="020B0503020204020204" charset="-122"/>
                <a:ea typeface="微软雅黑" panose="020B0503020204020204" charset="-122"/>
              </a:rPr>
              <a:t>easy to </a:t>
            </a:r>
            <a:r>
              <a:rPr lang="en-US" altLang="zh-CN" sz="1600" b="1" dirty="0" smtClean="0">
                <a:latin typeface="微软雅黑" panose="020B0503020204020204" charset="-122"/>
                <a:ea typeface="微软雅黑" panose="020B0503020204020204" charset="-122"/>
              </a:rPr>
              <a:t>break </a:t>
            </a:r>
            <a:endParaRPr lang="zh-CN" altLang="en-US" sz="1600" b="1" dirty="0">
              <a:latin typeface="微软雅黑" panose="020B0503020204020204" charset="-122"/>
              <a:ea typeface="微软雅黑" panose="020B0503020204020204" charset="-122"/>
            </a:endParaRPr>
          </a:p>
        </p:txBody>
      </p:sp>
      <p:grpSp>
        <p:nvGrpSpPr>
          <p:cNvPr id="73" name="成组"/>
          <p:cNvGrpSpPr/>
          <p:nvPr/>
        </p:nvGrpSpPr>
        <p:grpSpPr>
          <a:xfrm rot="18900000">
            <a:off x="2712721" y="5563324"/>
            <a:ext cx="1136216" cy="1136215"/>
            <a:chOff x="0" y="0"/>
            <a:chExt cx="1136214" cy="1136214"/>
          </a:xfrm>
        </p:grpSpPr>
        <p:sp>
          <p:nvSpPr>
            <p:cNvPr id="74" name="圆形"/>
            <p:cNvSpPr/>
            <p:nvPr/>
          </p:nvSpPr>
          <p:spPr>
            <a:xfrm>
              <a:off x="51504" y="51504"/>
              <a:ext cx="1033205" cy="1033205"/>
            </a:xfrm>
            <a:prstGeom prst="roundRect">
              <a:avLst>
                <a:gd name="adj" fmla="val 50000"/>
              </a:avLst>
            </a:prstGeom>
            <a:solidFill>
              <a:srgbClr val="FF2600"/>
            </a:solidFill>
            <a:ln w="12700" cap="flat">
              <a:noFill/>
              <a:miter lim="400000"/>
            </a:ln>
            <a:effectLst/>
          </p:spPr>
          <p:txBody>
            <a:bodyPr wrap="square" lIns="0" tIns="0" rIns="0" bIns="0" numCol="1" anchor="t">
              <a:noAutofit/>
            </a:bodyPr>
            <a:lstStyle/>
            <a:p/>
          </p:txBody>
        </p:sp>
        <p:sp>
          <p:nvSpPr>
            <p:cNvPr id="75" name="胜"/>
            <p:cNvSpPr txBox="1"/>
            <p:nvPr/>
          </p:nvSpPr>
          <p:spPr>
            <a:xfrm>
              <a:off x="113657" y="302834"/>
              <a:ext cx="908901" cy="492443"/>
            </a:xfrm>
            <a:prstGeom prst="rect">
              <a:avLst/>
            </a:prstGeom>
            <a:noFill/>
            <a:ln w="12700" cap="flat">
              <a:noFill/>
              <a:miter lim="400000"/>
            </a:ln>
            <a:effectLst/>
          </p:spPr>
          <p:txBody>
            <a:bodyPr wrap="none" lIns="0" tIns="0" rIns="0" bIns="0" numCol="1" anchor="t">
              <a:spAutoFit/>
            </a:bodyPr>
            <a:lstStyle>
              <a:lvl1pPr>
                <a:defRPr sz="48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3200" dirty="0" smtClean="0"/>
                <a:t>Win!</a:t>
              </a:r>
              <a:endParaRPr sz="3200" dirty="0"/>
            </a:p>
          </p:txBody>
        </p:sp>
        <p:sp>
          <p:nvSpPr>
            <p:cNvPr id="76" name="圆形"/>
            <p:cNvSpPr/>
            <p:nvPr/>
          </p:nvSpPr>
          <p:spPr>
            <a:xfrm>
              <a:off x="0" y="0"/>
              <a:ext cx="1136214" cy="1136214"/>
            </a:xfrm>
            <a:prstGeom prst="roundRect">
              <a:avLst>
                <a:gd name="adj" fmla="val 50000"/>
              </a:avLst>
            </a:prstGeom>
            <a:noFill/>
            <a:ln w="12700" cap="flat">
              <a:solidFill>
                <a:srgbClr val="FF2600"/>
              </a:solidFill>
              <a:prstDash val="solid"/>
              <a:miter lim="800000"/>
            </a:ln>
            <a:effectLst/>
          </p:spPr>
          <p:txBody>
            <a:bodyPr wrap="square" lIns="0" tIns="0" rIns="0" bIns="0" numCol="1" anchor="t">
              <a:noAutofit/>
            </a:bodyPr>
            <a:lstStyle/>
            <a:p/>
          </p:txBody>
        </p:sp>
      </p:gr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barn(inVertical)">
                                      <p:cBhvr>
                                        <p:cTn id="7" dur="500"/>
                                        <p:tgtEl>
                                          <p:spTgt spid="3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9"/>
                                        </p:tgtEl>
                                        <p:attrNameLst>
                                          <p:attrName>style.visibility</p:attrName>
                                        </p:attrNameLst>
                                      </p:cBhvr>
                                      <p:to>
                                        <p:strVal val="visible"/>
                                      </p:to>
                                    </p:set>
                                    <p:animEffect transition="in" filter="barn(inVertical)">
                                      <p:cBhvr>
                                        <p:cTn id="10" dur="500"/>
                                        <p:tgtEl>
                                          <p:spTgt spid="39"/>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1"/>
                                        </p:tgtEl>
                                        <p:attrNameLst>
                                          <p:attrName>style.visibility</p:attrName>
                                        </p:attrNameLst>
                                      </p:cBhvr>
                                      <p:to>
                                        <p:strVal val="visible"/>
                                      </p:to>
                                    </p:set>
                                    <p:animEffect transition="in" filter="barn(inVertical)">
                                      <p:cBhvr>
                                        <p:cTn id="13" dur="500"/>
                                        <p:tgtEl>
                                          <p:spTgt spid="41"/>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36"/>
                                        </p:tgtEl>
                                        <p:attrNameLst>
                                          <p:attrName>style.visibility</p:attrName>
                                        </p:attrNameLst>
                                      </p:cBhvr>
                                      <p:to>
                                        <p:strVal val="visible"/>
                                      </p:to>
                                    </p:set>
                                    <p:animEffect transition="in" filter="barn(inVertical)">
                                      <p:cBhvr>
                                        <p:cTn id="16" dur="500"/>
                                        <p:tgtEl>
                                          <p:spTgt spid="36"/>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barn(inVertical)">
                                      <p:cBhvr>
                                        <p:cTn id="19" dur="500"/>
                                        <p:tgtEl>
                                          <p:spTgt spid="37"/>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43"/>
                                        </p:tgtEl>
                                        <p:attrNameLst>
                                          <p:attrName>style.visibility</p:attrName>
                                        </p:attrNameLst>
                                      </p:cBhvr>
                                      <p:to>
                                        <p:strVal val="visible"/>
                                      </p:to>
                                    </p:set>
                                    <p:animEffect transition="in" filter="barn(inVertical)">
                                      <p:cBhvr>
                                        <p:cTn id="22" dur="500"/>
                                        <p:tgtEl>
                                          <p:spTgt spid="43"/>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48"/>
                                        </p:tgtEl>
                                        <p:attrNameLst>
                                          <p:attrName>style.visibility</p:attrName>
                                        </p:attrNameLst>
                                      </p:cBhvr>
                                      <p:to>
                                        <p:strVal val="visible"/>
                                      </p:to>
                                    </p:set>
                                    <p:animEffect transition="in" filter="barn(inVertical)">
                                      <p:cBhvr>
                                        <p:cTn id="25" dur="500"/>
                                        <p:tgtEl>
                                          <p:spTgt spid="48"/>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38"/>
                                        </p:tgtEl>
                                        <p:attrNameLst>
                                          <p:attrName>style.visibility</p:attrName>
                                        </p:attrNameLst>
                                      </p:cBhvr>
                                      <p:to>
                                        <p:strVal val="visible"/>
                                      </p:to>
                                    </p:set>
                                    <p:animEffect transition="in" filter="barn(inVertical)">
                                      <p:cBhvr>
                                        <p:cTn id="28" dur="500"/>
                                        <p:tgtEl>
                                          <p:spTgt spid="38"/>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01"/>
                                        </p:tgtEl>
                                        <p:attrNameLst>
                                          <p:attrName>style.visibility</p:attrName>
                                        </p:attrNameLst>
                                      </p:cBhvr>
                                      <p:to>
                                        <p:strVal val="visible"/>
                                      </p:to>
                                    </p:set>
                                    <p:anim calcmode="lin" valueType="num">
                                      <p:cBhvr additive="base">
                                        <p:cTn id="33" dur="500" fill="hold"/>
                                        <p:tgtEl>
                                          <p:spTgt spid="101"/>
                                        </p:tgtEl>
                                        <p:attrNameLst>
                                          <p:attrName>ppt_x</p:attrName>
                                        </p:attrNameLst>
                                      </p:cBhvr>
                                      <p:tavLst>
                                        <p:tav tm="0">
                                          <p:val>
                                            <p:strVal val="#ppt_x"/>
                                          </p:val>
                                        </p:tav>
                                        <p:tav tm="100000">
                                          <p:val>
                                            <p:strVal val="#ppt_x"/>
                                          </p:val>
                                        </p:tav>
                                      </p:tavLst>
                                    </p:anim>
                                    <p:anim calcmode="lin" valueType="num">
                                      <p:cBhvr additive="base">
                                        <p:cTn id="34" dur="500" fill="hold"/>
                                        <p:tgtEl>
                                          <p:spTgt spid="101"/>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94"/>
                                        </p:tgtEl>
                                        <p:attrNameLst>
                                          <p:attrName>style.visibility</p:attrName>
                                        </p:attrNameLst>
                                      </p:cBhvr>
                                      <p:to>
                                        <p:strVal val="visible"/>
                                      </p:to>
                                    </p:set>
                                    <p:anim calcmode="lin" valueType="num">
                                      <p:cBhvr additive="base">
                                        <p:cTn id="37" dur="500" fill="hold"/>
                                        <p:tgtEl>
                                          <p:spTgt spid="94"/>
                                        </p:tgtEl>
                                        <p:attrNameLst>
                                          <p:attrName>ppt_x</p:attrName>
                                        </p:attrNameLst>
                                      </p:cBhvr>
                                      <p:tavLst>
                                        <p:tav tm="0">
                                          <p:val>
                                            <p:strVal val="#ppt_x"/>
                                          </p:val>
                                        </p:tav>
                                        <p:tav tm="100000">
                                          <p:val>
                                            <p:strVal val="#ppt_x"/>
                                          </p:val>
                                        </p:tav>
                                      </p:tavLst>
                                    </p:anim>
                                    <p:anim calcmode="lin" valueType="num">
                                      <p:cBhvr additive="base">
                                        <p:cTn id="38" dur="500" fill="hold"/>
                                        <p:tgtEl>
                                          <p:spTgt spid="94"/>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49"/>
                                        </p:tgtEl>
                                        <p:attrNameLst>
                                          <p:attrName>style.visibility</p:attrName>
                                        </p:attrNameLst>
                                      </p:cBhvr>
                                      <p:to>
                                        <p:strVal val="visible"/>
                                      </p:to>
                                    </p:set>
                                    <p:anim calcmode="lin" valueType="num">
                                      <p:cBhvr additive="base">
                                        <p:cTn id="41" dur="500" fill="hold"/>
                                        <p:tgtEl>
                                          <p:spTgt spid="49"/>
                                        </p:tgtEl>
                                        <p:attrNameLst>
                                          <p:attrName>ppt_x</p:attrName>
                                        </p:attrNameLst>
                                      </p:cBhvr>
                                      <p:tavLst>
                                        <p:tav tm="0">
                                          <p:val>
                                            <p:strVal val="#ppt_x"/>
                                          </p:val>
                                        </p:tav>
                                        <p:tav tm="100000">
                                          <p:val>
                                            <p:strVal val="#ppt_x"/>
                                          </p:val>
                                        </p:tav>
                                      </p:tavLst>
                                    </p:anim>
                                    <p:anim calcmode="lin" valueType="num">
                                      <p:cBhvr additive="base">
                                        <p:cTn id="42" dur="500" fill="hold"/>
                                        <p:tgtEl>
                                          <p:spTgt spid="49"/>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50"/>
                                        </p:tgtEl>
                                        <p:attrNameLst>
                                          <p:attrName>style.visibility</p:attrName>
                                        </p:attrNameLst>
                                      </p:cBhvr>
                                      <p:to>
                                        <p:strVal val="visible"/>
                                      </p:to>
                                    </p:set>
                                    <p:animEffect transition="in" filter="barn(inVertical)">
                                      <p:cBhvr>
                                        <p:cTn id="47" dur="500"/>
                                        <p:tgtEl>
                                          <p:spTgt spid="50"/>
                                        </p:tgtEl>
                                      </p:cBhvr>
                                    </p:animEffect>
                                  </p:childTnLst>
                                </p:cTn>
                              </p:par>
                              <p:par>
                                <p:cTn id="48" presetID="16" presetClass="entr" presetSubtype="21" fill="hold" grpId="0" nodeType="withEffect">
                                  <p:stCondLst>
                                    <p:cond delay="0"/>
                                  </p:stCondLst>
                                  <p:childTnLst>
                                    <p:set>
                                      <p:cBhvr>
                                        <p:cTn id="49" dur="1" fill="hold">
                                          <p:stCondLst>
                                            <p:cond delay="0"/>
                                          </p:stCondLst>
                                        </p:cTn>
                                        <p:tgtEl>
                                          <p:spTgt spid="57"/>
                                        </p:tgtEl>
                                        <p:attrNameLst>
                                          <p:attrName>style.visibility</p:attrName>
                                        </p:attrNameLst>
                                      </p:cBhvr>
                                      <p:to>
                                        <p:strVal val="visible"/>
                                      </p:to>
                                    </p:set>
                                    <p:animEffect transition="in" filter="barn(inVertical)">
                                      <p:cBhvr>
                                        <p:cTn id="50" dur="500"/>
                                        <p:tgtEl>
                                          <p:spTgt spid="57"/>
                                        </p:tgtEl>
                                      </p:cBhvr>
                                    </p:animEffect>
                                  </p:childTnLst>
                                </p:cTn>
                              </p:par>
                              <p:par>
                                <p:cTn id="51" presetID="16" presetClass="entr" presetSubtype="21" fill="hold" grpId="0" nodeType="withEffect">
                                  <p:stCondLst>
                                    <p:cond delay="0"/>
                                  </p:stCondLst>
                                  <p:childTnLst>
                                    <p:set>
                                      <p:cBhvr>
                                        <p:cTn id="52" dur="1" fill="hold">
                                          <p:stCondLst>
                                            <p:cond delay="0"/>
                                          </p:stCondLst>
                                        </p:cTn>
                                        <p:tgtEl>
                                          <p:spTgt spid="59"/>
                                        </p:tgtEl>
                                        <p:attrNameLst>
                                          <p:attrName>style.visibility</p:attrName>
                                        </p:attrNameLst>
                                      </p:cBhvr>
                                      <p:to>
                                        <p:strVal val="visible"/>
                                      </p:to>
                                    </p:set>
                                    <p:animEffect transition="in" filter="barn(inVertical)">
                                      <p:cBhvr>
                                        <p:cTn id="53" dur="500"/>
                                        <p:tgtEl>
                                          <p:spTgt spid="59"/>
                                        </p:tgtEl>
                                      </p:cBhvr>
                                    </p:animEffect>
                                  </p:childTnLst>
                                </p:cTn>
                              </p:par>
                              <p:par>
                                <p:cTn id="54" presetID="16" presetClass="entr" presetSubtype="21" fill="hold" grpId="0" nodeType="withEffect">
                                  <p:stCondLst>
                                    <p:cond delay="0"/>
                                  </p:stCondLst>
                                  <p:childTnLst>
                                    <p:set>
                                      <p:cBhvr>
                                        <p:cTn id="55" dur="1" fill="hold">
                                          <p:stCondLst>
                                            <p:cond delay="0"/>
                                          </p:stCondLst>
                                        </p:cTn>
                                        <p:tgtEl>
                                          <p:spTgt spid="51"/>
                                        </p:tgtEl>
                                        <p:attrNameLst>
                                          <p:attrName>style.visibility</p:attrName>
                                        </p:attrNameLst>
                                      </p:cBhvr>
                                      <p:to>
                                        <p:strVal val="visible"/>
                                      </p:to>
                                    </p:set>
                                    <p:animEffect transition="in" filter="barn(inVertical)">
                                      <p:cBhvr>
                                        <p:cTn id="56" dur="500"/>
                                        <p:tgtEl>
                                          <p:spTgt spid="51"/>
                                        </p:tgtEl>
                                      </p:cBhvr>
                                    </p:animEffect>
                                  </p:childTnLst>
                                </p:cTn>
                              </p:par>
                              <p:par>
                                <p:cTn id="57" presetID="16" presetClass="entr" presetSubtype="21" fill="hold" grpId="0" nodeType="withEffect">
                                  <p:stCondLst>
                                    <p:cond delay="0"/>
                                  </p:stCondLst>
                                  <p:childTnLst>
                                    <p:set>
                                      <p:cBhvr>
                                        <p:cTn id="58" dur="1" fill="hold">
                                          <p:stCondLst>
                                            <p:cond delay="0"/>
                                          </p:stCondLst>
                                        </p:cTn>
                                        <p:tgtEl>
                                          <p:spTgt spid="58"/>
                                        </p:tgtEl>
                                        <p:attrNameLst>
                                          <p:attrName>style.visibility</p:attrName>
                                        </p:attrNameLst>
                                      </p:cBhvr>
                                      <p:to>
                                        <p:strVal val="visible"/>
                                      </p:to>
                                    </p:set>
                                    <p:animEffect transition="in" filter="barn(inVertical)">
                                      <p:cBhvr>
                                        <p:cTn id="59" dur="500"/>
                                        <p:tgtEl>
                                          <p:spTgt spid="58"/>
                                        </p:tgtEl>
                                      </p:cBhvr>
                                    </p:animEffect>
                                  </p:childTnLst>
                                </p:cTn>
                              </p:par>
                              <p:par>
                                <p:cTn id="60" presetID="16" presetClass="entr" presetSubtype="21" fill="hold" grpId="0" nodeType="withEffect">
                                  <p:stCondLst>
                                    <p:cond delay="0"/>
                                  </p:stCondLst>
                                  <p:childTnLst>
                                    <p:set>
                                      <p:cBhvr>
                                        <p:cTn id="61" dur="1" fill="hold">
                                          <p:stCondLst>
                                            <p:cond delay="0"/>
                                          </p:stCondLst>
                                        </p:cTn>
                                        <p:tgtEl>
                                          <p:spTgt spid="60"/>
                                        </p:tgtEl>
                                        <p:attrNameLst>
                                          <p:attrName>style.visibility</p:attrName>
                                        </p:attrNameLst>
                                      </p:cBhvr>
                                      <p:to>
                                        <p:strVal val="visible"/>
                                      </p:to>
                                    </p:set>
                                    <p:animEffect transition="in" filter="barn(inVertical)">
                                      <p:cBhvr>
                                        <p:cTn id="62" dur="500"/>
                                        <p:tgtEl>
                                          <p:spTgt spid="60"/>
                                        </p:tgtEl>
                                      </p:cBhvr>
                                    </p:animEffect>
                                  </p:childTnLst>
                                </p:cTn>
                              </p:par>
                            </p:childTnLst>
                          </p:cTn>
                        </p:par>
                      </p:childTnLst>
                    </p:cTn>
                  </p:par>
                  <p:par>
                    <p:cTn id="63" fill="hold">
                      <p:stCondLst>
                        <p:cond delay="indefinite"/>
                      </p:stCondLst>
                      <p:childTnLst>
                        <p:par>
                          <p:cTn id="64" fill="hold">
                            <p:stCondLst>
                              <p:cond delay="0"/>
                            </p:stCondLst>
                            <p:childTnLst>
                              <p:par>
                                <p:cTn id="65" presetID="23" presetClass="entr" presetSubtype="32" fill="hold" grpId="0" nodeType="clickEffect">
                                  <p:stCondLst>
                                    <p:cond delay="0"/>
                                  </p:stCondLst>
                                  <p:childTnLst>
                                    <p:set>
                                      <p:cBhvr>
                                        <p:cTn id="66" dur="indefinite" fill="hold"/>
                                        <p:tgtEl>
                                          <p:spTgt spid="73"/>
                                        </p:tgtEl>
                                        <p:attrNameLst>
                                          <p:attrName>style.visibility</p:attrName>
                                        </p:attrNameLst>
                                      </p:cBhvr>
                                      <p:to>
                                        <p:strVal val="visible"/>
                                      </p:to>
                                    </p:set>
                                    <p:anim calcmode="lin" valueType="num">
                                      <p:cBhvr>
                                        <p:cTn id="67" dur="1000" fill="hold"/>
                                        <p:tgtEl>
                                          <p:spTgt spid="73"/>
                                        </p:tgtEl>
                                        <p:attrNameLst>
                                          <p:attrName>ppt_w</p:attrName>
                                        </p:attrNameLst>
                                      </p:cBhvr>
                                      <p:tavLst>
                                        <p:tav tm="0">
                                          <p:val>
                                            <p:strVal val="4*#ppt_w"/>
                                          </p:val>
                                        </p:tav>
                                        <p:tav tm="100000">
                                          <p:val>
                                            <p:strVal val="#ppt_w"/>
                                          </p:val>
                                        </p:tav>
                                      </p:tavLst>
                                    </p:anim>
                                    <p:anim calcmode="lin" valueType="num">
                                      <p:cBhvr>
                                        <p:cTn id="68" dur="1000" fill="hold"/>
                                        <p:tgtEl>
                                          <p:spTgt spid="73"/>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6" grpId="0" animBg="1"/>
      <p:bldP spid="37" grpId="0" animBg="1"/>
      <p:bldP spid="38" grpId="0" animBg="1"/>
      <p:bldP spid="39" grpId="0"/>
      <p:bldP spid="41" grpId="0"/>
      <p:bldP spid="43" grpId="0"/>
      <p:bldP spid="48" grpId="0"/>
      <p:bldP spid="49" grpId="0"/>
      <p:bldP spid="50" grpId="0"/>
      <p:bldP spid="51" grpId="0"/>
      <p:bldP spid="57" grpId="0" animBg="1"/>
      <p:bldP spid="58" grpId="0" animBg="1"/>
      <p:bldP spid="59" grpId="0"/>
      <p:bldP spid="60" grpId="0"/>
      <p:bldP spid="73" grpId="0" animBg="1" advAuto="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6" descr="「horizon night」的圖片搜尋結果"/>
          <p:cNvPicPr>
            <a:picLocks noChangeAspect="1" noChangeArrowheads="1"/>
          </p:cNvPicPr>
          <p:nvPr/>
        </p:nvPicPr>
        <p:blipFill rotWithShape="1">
          <a:blip r:embed="rId1">
            <a:extLst>
              <a:ext uri="{28A0092B-C50C-407E-A947-70E740481C1C}">
                <a14:useLocalDpi xmlns:a14="http://schemas.microsoft.com/office/drawing/2010/main" val="0"/>
              </a:ext>
            </a:extLst>
          </a:blip>
          <a:srcRect l="27632" t="10170" r="39342"/>
          <a:stretch>
            <a:fillRect/>
          </a:stretch>
        </p:blipFill>
        <p:spPr bwMode="auto">
          <a:xfrm>
            <a:off x="22166" y="-21266"/>
            <a:ext cx="4026568" cy="687926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img.jj59.com/6/5aaf845d29ae.jpg"/>
          <p:cNvPicPr>
            <a:picLocks noChangeAspect="1" noChangeArrowheads="1"/>
          </p:cNvPicPr>
          <p:nvPr/>
        </p:nvPicPr>
        <p:blipFill rotWithShape="1">
          <a:blip r:embed="rId2">
            <a:extLst>
              <a:ext uri="{28A0092B-C50C-407E-A947-70E740481C1C}">
                <a14:useLocalDpi xmlns:a14="http://schemas.microsoft.com/office/drawing/2010/main" val="0"/>
              </a:ext>
            </a:extLst>
          </a:blip>
          <a:srcRect r="63036"/>
          <a:stretch>
            <a:fillRect/>
          </a:stretch>
        </p:blipFill>
        <p:spPr bwMode="auto">
          <a:xfrm>
            <a:off x="4028490" y="0"/>
            <a:ext cx="408302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 name="图片 9"/>
          <p:cNvPicPr>
            <a:picLocks noChangeAspect="1"/>
          </p:cNvPicPr>
          <p:nvPr/>
        </p:nvPicPr>
        <p:blipFill rotWithShape="1">
          <a:blip r:embed="rId3"/>
          <a:srcRect l="38371" t="18114" r="41341" b="21111"/>
          <a:stretch>
            <a:fillRect/>
          </a:stretch>
        </p:blipFill>
        <p:spPr>
          <a:xfrm>
            <a:off x="8111517" y="0"/>
            <a:ext cx="4069971" cy="6858000"/>
          </a:xfrm>
          <a:prstGeom prst="rect">
            <a:avLst/>
          </a:prstGeom>
        </p:spPr>
      </p:pic>
      <p:pic>
        <p:nvPicPr>
          <p:cNvPr id="11" name="图片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89394" y="-21266"/>
            <a:ext cx="3520016" cy="6021238"/>
          </a:xfrm>
          <a:prstGeom prst="rect">
            <a:avLst/>
          </a:prstGeom>
        </p:spPr>
      </p:pic>
      <p:pic>
        <p:nvPicPr>
          <p:cNvPr id="13" name="图片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174274" y="-21267"/>
            <a:ext cx="3520016" cy="6021239"/>
          </a:xfrm>
          <a:prstGeom prst="rect">
            <a:avLst/>
          </a:prstGeom>
        </p:spPr>
      </p:pic>
      <p:pic>
        <p:nvPicPr>
          <p:cNvPr id="15" name="图片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9861" y="-26119"/>
            <a:ext cx="3520016" cy="6021238"/>
          </a:xfrm>
          <a:prstGeom prst="rect">
            <a:avLst/>
          </a:prstGeom>
        </p:spPr>
      </p:pic>
      <p:sp>
        <p:nvSpPr>
          <p:cNvPr id="17" name="文本框 16"/>
          <p:cNvSpPr txBox="1"/>
          <p:nvPr/>
        </p:nvSpPr>
        <p:spPr>
          <a:xfrm>
            <a:off x="998948" y="5518574"/>
            <a:ext cx="2095445" cy="1077218"/>
          </a:xfrm>
          <a:prstGeom prst="rect">
            <a:avLst/>
          </a:prstGeom>
          <a:noFill/>
        </p:spPr>
        <p:txBody>
          <a:bodyPr wrap="none" rtlCol="0">
            <a:spAutoFit/>
          </a:bodyPr>
          <a:lstStyle/>
          <a:p>
            <a:pPr algn="ctr" defTabSz="412750"/>
            <a:r>
              <a:rPr lang="en-US" altLang="zh-CN" sz="3200" b="1" dirty="0" smtClean="0">
                <a:solidFill>
                  <a:srgbClr val="75F7FC"/>
                </a:solidFill>
                <a:latin typeface="微软雅黑" panose="020B0503020204020204" charset="-122"/>
                <a:ea typeface="微软雅黑" panose="020B0503020204020204" charset="-122"/>
                <a:sym typeface="Helvetica Neue"/>
              </a:rPr>
              <a:t>Midnight</a:t>
            </a:r>
            <a:endParaRPr lang="en-US" altLang="zh-CN" sz="3200" b="1" dirty="0" smtClean="0">
              <a:solidFill>
                <a:srgbClr val="75F7FC"/>
              </a:solidFill>
              <a:latin typeface="微软雅黑" panose="020B0503020204020204" charset="-122"/>
              <a:ea typeface="微软雅黑" panose="020B0503020204020204" charset="-122"/>
              <a:sym typeface="Helvetica Neue"/>
            </a:endParaRPr>
          </a:p>
          <a:p>
            <a:pPr algn="ctr" defTabSz="412750"/>
            <a:r>
              <a:rPr lang="en-US" altLang="zh-CN" sz="3200" b="1" dirty="0" smtClean="0">
                <a:solidFill>
                  <a:srgbClr val="75F7FC"/>
                </a:solidFill>
                <a:latin typeface="微软雅黑" panose="020B0503020204020204" charset="-122"/>
                <a:ea typeface="微软雅黑" panose="020B0503020204020204" charset="-122"/>
                <a:sym typeface="Helvetica Neue"/>
              </a:rPr>
              <a:t>Black</a:t>
            </a:r>
            <a:endParaRPr lang="zh-CN" altLang="en-US" sz="3200" b="1" dirty="0">
              <a:solidFill>
                <a:srgbClr val="75F7FC"/>
              </a:solidFill>
              <a:latin typeface="微软雅黑" panose="020B0503020204020204" charset="-122"/>
              <a:ea typeface="微软雅黑" panose="020B0503020204020204" charset="-122"/>
              <a:sym typeface="Helvetica Neue"/>
            </a:endParaRPr>
          </a:p>
        </p:txBody>
      </p:sp>
      <p:sp>
        <p:nvSpPr>
          <p:cNvPr id="20" name="文本框 19"/>
          <p:cNvSpPr txBox="1"/>
          <p:nvPr/>
        </p:nvSpPr>
        <p:spPr>
          <a:xfrm>
            <a:off x="9323849" y="5504987"/>
            <a:ext cx="1737975" cy="1077218"/>
          </a:xfrm>
          <a:prstGeom prst="rect">
            <a:avLst/>
          </a:prstGeom>
          <a:noFill/>
        </p:spPr>
        <p:txBody>
          <a:bodyPr wrap="none" rtlCol="0">
            <a:spAutoFit/>
          </a:bodyPr>
          <a:lstStyle/>
          <a:p>
            <a:pPr algn="ctr" defTabSz="412750"/>
            <a:r>
              <a:rPr lang="en-US" altLang="zh-CN" sz="3200" b="1" dirty="0" err="1" smtClean="0">
                <a:solidFill>
                  <a:srgbClr val="75F7FC"/>
                </a:solidFill>
                <a:latin typeface="微软雅黑" panose="020B0503020204020204" charset="-122"/>
                <a:ea typeface="微软雅黑" panose="020B0503020204020204" charset="-122"/>
                <a:sym typeface="Helvetica Neue"/>
              </a:rPr>
              <a:t>Auroral</a:t>
            </a:r>
            <a:endParaRPr lang="en-US" altLang="zh-CN" sz="3200" b="1" dirty="0" smtClean="0">
              <a:solidFill>
                <a:srgbClr val="75F7FC"/>
              </a:solidFill>
              <a:latin typeface="微软雅黑" panose="020B0503020204020204" charset="-122"/>
              <a:ea typeface="微软雅黑" panose="020B0503020204020204" charset="-122"/>
              <a:sym typeface="Helvetica Neue"/>
            </a:endParaRPr>
          </a:p>
          <a:p>
            <a:pPr algn="ctr" defTabSz="412750"/>
            <a:r>
              <a:rPr lang="en-US" altLang="zh-CN" sz="3200" b="1" dirty="0" smtClean="0">
                <a:solidFill>
                  <a:srgbClr val="75F7FC"/>
                </a:solidFill>
                <a:latin typeface="微软雅黑" panose="020B0503020204020204" charset="-122"/>
                <a:ea typeface="微软雅黑" panose="020B0503020204020204" charset="-122"/>
                <a:sym typeface="Helvetica Neue"/>
              </a:rPr>
              <a:t>Blue</a:t>
            </a:r>
            <a:endParaRPr lang="zh-CN" altLang="en-US" sz="3200" b="1" dirty="0">
              <a:solidFill>
                <a:srgbClr val="75F7FC"/>
              </a:solidFill>
              <a:latin typeface="微软雅黑" panose="020B0503020204020204" charset="-122"/>
              <a:ea typeface="微软雅黑" panose="020B0503020204020204" charset="-122"/>
              <a:sym typeface="Helvetica Neue"/>
            </a:endParaRPr>
          </a:p>
        </p:txBody>
      </p:sp>
      <p:sp>
        <p:nvSpPr>
          <p:cNvPr id="21" name="文本框 20"/>
          <p:cNvSpPr txBox="1"/>
          <p:nvPr/>
        </p:nvSpPr>
        <p:spPr>
          <a:xfrm>
            <a:off x="5358478" y="5504987"/>
            <a:ext cx="1422185" cy="1077218"/>
          </a:xfrm>
          <a:prstGeom prst="rect">
            <a:avLst/>
          </a:prstGeom>
          <a:noFill/>
        </p:spPr>
        <p:txBody>
          <a:bodyPr wrap="none" rtlCol="0">
            <a:spAutoFit/>
          </a:bodyPr>
          <a:lstStyle/>
          <a:p>
            <a:pPr algn="ctr" defTabSz="412750"/>
            <a:r>
              <a:rPr lang="en-US" altLang="zh-CN" sz="3200" b="1" dirty="0" smtClean="0">
                <a:solidFill>
                  <a:srgbClr val="75F7FC"/>
                </a:solidFill>
                <a:latin typeface="微软雅黑" panose="020B0503020204020204" charset="-122"/>
                <a:ea typeface="微软雅黑" panose="020B0503020204020204" charset="-122"/>
                <a:sym typeface="Helvetica Neue"/>
              </a:rPr>
              <a:t>Sky</a:t>
            </a:r>
            <a:endParaRPr lang="en-US" altLang="zh-CN" sz="3200" b="1" dirty="0" smtClean="0">
              <a:solidFill>
                <a:srgbClr val="75F7FC"/>
              </a:solidFill>
              <a:latin typeface="微软雅黑" panose="020B0503020204020204" charset="-122"/>
              <a:ea typeface="微软雅黑" panose="020B0503020204020204" charset="-122"/>
              <a:sym typeface="Helvetica Neue"/>
            </a:endParaRPr>
          </a:p>
          <a:p>
            <a:pPr algn="ctr" defTabSz="412750"/>
            <a:r>
              <a:rPr lang="en-US" altLang="zh-CN" sz="3200" b="1" dirty="0" smtClean="0">
                <a:solidFill>
                  <a:srgbClr val="75F7FC"/>
                </a:solidFill>
                <a:latin typeface="微软雅黑" panose="020B0503020204020204" charset="-122"/>
                <a:ea typeface="微软雅黑" panose="020B0503020204020204" charset="-122"/>
                <a:sym typeface="Helvetica Neue"/>
              </a:rPr>
              <a:t>White</a:t>
            </a:r>
            <a:endParaRPr lang="zh-CN" altLang="en-US" sz="3200" b="1" dirty="0">
              <a:solidFill>
                <a:srgbClr val="75F7FC"/>
              </a:solidFill>
              <a:latin typeface="微软雅黑" panose="020B0503020204020204" charset="-122"/>
              <a:ea typeface="微软雅黑" panose="020B0503020204020204" charset="-122"/>
              <a:sym typeface="Helvetica Neue"/>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1000"/>
                                        <p:tgtEl>
                                          <p:spTgt spid="20"/>
                                        </p:tgtEl>
                                      </p:cBhvr>
                                    </p:animEffect>
                                    <p:anim calcmode="lin" valueType="num">
                                      <p:cBhvr>
                                        <p:cTn id="18" dur="1000" fill="hold"/>
                                        <p:tgtEl>
                                          <p:spTgt spid="20"/>
                                        </p:tgtEl>
                                        <p:attrNameLst>
                                          <p:attrName>ppt_x</p:attrName>
                                        </p:attrNameLst>
                                      </p:cBhvr>
                                      <p:tavLst>
                                        <p:tav tm="0">
                                          <p:val>
                                            <p:strVal val="#ppt_x"/>
                                          </p:val>
                                        </p:tav>
                                        <p:tav tm="100000">
                                          <p:val>
                                            <p:strVal val="#ppt_x"/>
                                          </p:val>
                                        </p:tav>
                                      </p:tavLst>
                                    </p:anim>
                                    <p:anim calcmode="lin" valueType="num">
                                      <p:cBhvr>
                                        <p:cTn id="1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0" grpId="0"/>
      <p:bldP spid="2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3" name="文本框 1"/>
          <p:cNvSpPr txBox="1"/>
          <p:nvPr/>
        </p:nvSpPr>
        <p:spPr>
          <a:xfrm>
            <a:off x="5634880" y="4169462"/>
            <a:ext cx="3389565"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t>V17</a:t>
            </a:r>
            <a:endParaRPr lang="en-US" altLang="zh-CN" b="1" dirty="0"/>
          </a:p>
        </p:txBody>
      </p:sp>
      <p:sp>
        <p:nvSpPr>
          <p:cNvPr id="346" name="文本框 1"/>
          <p:cNvSpPr txBox="1"/>
          <p:nvPr/>
        </p:nvSpPr>
        <p:spPr>
          <a:xfrm>
            <a:off x="1726593" y="5359907"/>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t>170g</a:t>
            </a:r>
            <a:endParaRPr dirty="0"/>
          </a:p>
        </p:txBody>
      </p:sp>
      <p:sp>
        <p:nvSpPr>
          <p:cNvPr id="350" name="文本框 1"/>
          <p:cNvSpPr txBox="1"/>
          <p:nvPr/>
        </p:nvSpPr>
        <p:spPr>
          <a:xfrm>
            <a:off x="3873067" y="4133645"/>
            <a:ext cx="2148894"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t>S1 Pro</a:t>
            </a:r>
            <a:endParaRPr b="1" dirty="0"/>
          </a:p>
        </p:txBody>
      </p:sp>
      <p:sp>
        <p:nvSpPr>
          <p:cNvPr id="56" name="文本框 1"/>
          <p:cNvSpPr txBox="1"/>
          <p:nvPr/>
        </p:nvSpPr>
        <p:spPr>
          <a:xfrm>
            <a:off x="1638650" y="4126764"/>
            <a:ext cx="2148894"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t>Reno3</a:t>
            </a:r>
            <a:r>
              <a:rPr b="1" dirty="0" smtClean="0"/>
              <a:t> </a:t>
            </a:r>
            <a:endParaRPr b="1" dirty="0"/>
          </a:p>
        </p:txBody>
      </p:sp>
      <p:sp>
        <p:nvSpPr>
          <p:cNvPr id="70" name="文本框 1"/>
          <p:cNvSpPr txBox="1"/>
          <p:nvPr/>
        </p:nvSpPr>
        <p:spPr>
          <a:xfrm>
            <a:off x="1594437" y="4787655"/>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solidFill>
                  <a:srgbClr val="75F7FC"/>
                </a:solidFill>
                <a:sym typeface="Calibri" panose="020F0502020204030204"/>
              </a:rPr>
              <a:t>7.9mm</a:t>
            </a:r>
            <a:endParaRPr dirty="0">
              <a:solidFill>
                <a:srgbClr val="75F7FC"/>
              </a:solidFill>
              <a:sym typeface="Calibri" panose="020F0502020204030204"/>
            </a:endParaRPr>
          </a:p>
        </p:txBody>
      </p:sp>
      <p:sp>
        <p:nvSpPr>
          <p:cNvPr id="71" name="文本框 1"/>
          <p:cNvSpPr txBox="1"/>
          <p:nvPr/>
        </p:nvSpPr>
        <p:spPr>
          <a:xfrm>
            <a:off x="3823264" y="4765894"/>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b="0" dirty="0" smtClean="0"/>
              <a:t>8</a:t>
            </a:r>
            <a:r>
              <a:rPr lang="en-US" altLang="zh-CN" b="0" dirty="0"/>
              <a:t>.</a:t>
            </a:r>
            <a:r>
              <a:rPr lang="en-US" altLang="zh-CN" b="0" dirty="0" smtClean="0"/>
              <a:t>7mm</a:t>
            </a:r>
            <a:endParaRPr b="0" dirty="0"/>
          </a:p>
        </p:txBody>
      </p:sp>
      <p:sp>
        <p:nvSpPr>
          <p:cNvPr id="72" name="文本框 1"/>
          <p:cNvSpPr txBox="1"/>
          <p:nvPr/>
        </p:nvSpPr>
        <p:spPr>
          <a:xfrm>
            <a:off x="6211359" y="4765894"/>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solidFill>
                  <a:srgbClr val="FFFFFF"/>
                </a:solidFill>
              </a:rPr>
              <a:t>8.5mm</a:t>
            </a:r>
            <a:endParaRPr dirty="0">
              <a:solidFill>
                <a:srgbClr val="FFFFFF"/>
              </a:solidFill>
            </a:endParaRPr>
          </a:p>
        </p:txBody>
      </p:sp>
      <p:grpSp>
        <p:nvGrpSpPr>
          <p:cNvPr id="77" name="成组"/>
          <p:cNvGrpSpPr/>
          <p:nvPr/>
        </p:nvGrpSpPr>
        <p:grpSpPr>
          <a:xfrm>
            <a:off x="-168204" y="225713"/>
            <a:ext cx="11385325" cy="1322864"/>
            <a:chOff x="-141537" y="-17850"/>
            <a:chExt cx="7086906" cy="1322863"/>
          </a:xfrm>
        </p:grpSpPr>
        <p:sp>
          <p:nvSpPr>
            <p:cNvPr id="78" name="说出以下竞品的摄像头组合"/>
            <p:cNvSpPr/>
            <p:nvPr/>
          </p:nvSpPr>
          <p:spPr>
            <a:xfrm>
              <a:off x="829086" y="718273"/>
              <a:ext cx="6116283" cy="586740"/>
            </a:xfrm>
            <a:prstGeom prst="line">
              <a:avLst/>
            </a:prstGeom>
            <a:noFill/>
            <a:ln w="12700" cap="flat">
              <a:noFill/>
              <a:miter lim="400000"/>
            </a:ln>
            <a:effectLst/>
          </p:spPr>
          <p:txBody>
            <a:bodyPr wrap="none" lIns="25400" tIns="25400" rIns="25400" bIns="25400" numCol="1" anchor="ctr">
              <a:spAutoFit/>
            </a:bodyPr>
            <a:lstStyle>
              <a:lvl1pPr algn="ctr">
                <a:lnSpc>
                  <a:spcPct val="110000"/>
                </a:lnSpc>
                <a:defRPr sz="3200" spc="3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pc="-100" dirty="0" smtClean="0"/>
                <a:t>Reno3</a:t>
              </a:r>
              <a:r>
                <a:rPr lang="zh-CN" altLang="en-US" spc="-100" dirty="0"/>
                <a:t>：</a:t>
              </a:r>
              <a:r>
                <a:rPr lang="en-US" altLang="zh-CN" spc="-100" dirty="0"/>
                <a:t>Thinnest and lightest in the same price </a:t>
              </a:r>
              <a:r>
                <a:rPr lang="en-US" altLang="zh-CN" spc="-100" dirty="0" smtClean="0"/>
                <a:t>range</a:t>
              </a:r>
              <a:endParaRPr lang="en-US" altLang="zh-CN" spc="-100" dirty="0"/>
            </a:p>
          </p:txBody>
        </p:sp>
        <p:grpSp>
          <p:nvGrpSpPr>
            <p:cNvPr id="79" name="成组"/>
            <p:cNvGrpSpPr/>
            <p:nvPr/>
          </p:nvGrpSpPr>
          <p:grpSpPr>
            <a:xfrm>
              <a:off x="-141537" y="-17850"/>
              <a:ext cx="1405345" cy="722876"/>
              <a:chOff x="-141537" y="-17850"/>
              <a:chExt cx="1405344" cy="722875"/>
            </a:xfrm>
          </p:grpSpPr>
          <p:sp>
            <p:nvSpPr>
              <p:cNvPr id="80" name="圆角矩形 33"/>
              <p:cNvSpPr/>
              <p:nvPr/>
            </p:nvSpPr>
            <p:spPr>
              <a:xfrm>
                <a:off x="30759" y="0"/>
                <a:ext cx="1059052" cy="705025"/>
              </a:xfrm>
              <a:prstGeom prst="roundRect">
                <a:avLst>
                  <a:gd name="adj" fmla="val 11156"/>
                </a:avLst>
              </a:prstGeom>
              <a:gradFill flip="none" rotWithShape="1">
                <a:gsLst>
                  <a:gs pos="0">
                    <a:srgbClr val="75F3EE"/>
                  </a:gs>
                  <a:gs pos="100000">
                    <a:srgbClr val="00FDFF"/>
                  </a:gs>
                </a:gsLst>
                <a:lin ang="14402855" scaled="0"/>
              </a:gradFill>
              <a:ln w="3175" cap="flat">
                <a:noFill/>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p>
            </p:txBody>
          </p:sp>
          <p:sp>
            <p:nvSpPr>
              <p:cNvPr id="81" name="现场…"/>
              <p:cNvSpPr txBox="1"/>
              <p:nvPr/>
            </p:nvSpPr>
            <p:spPr>
              <a:xfrm>
                <a:off x="-141537" y="-17850"/>
                <a:ext cx="1405344" cy="705025"/>
              </a:xfrm>
              <a:prstGeom prst="rect">
                <a:avLst/>
              </a:prstGeom>
              <a:noFill/>
              <a:ln w="12700" cap="flat">
                <a:noFill/>
                <a:miter lim="400000"/>
              </a:ln>
              <a:effectLst/>
            </p:spPr>
            <p:txBody>
              <a:bodyPr wrap="square" lIns="25400" tIns="25400" rIns="25400" bIns="25400" numCol="1" anchor="ctr">
                <a:noAutofit/>
              </a:bodyPr>
              <a:lstStyle/>
              <a:p>
                <a:pPr lvl="0" algn="ctr">
                  <a:defRPr spc="18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70" dirty="0">
                    <a:latin typeface="微软雅黑" panose="020B0503020204020204" charset="-122"/>
                    <a:ea typeface="微软雅黑" panose="020B0503020204020204" charset="-122"/>
                    <a:sym typeface="微软雅黑" panose="020B0503020204020204" charset="-122"/>
                  </a:rPr>
                  <a:t>Comparison</a:t>
                </a:r>
                <a:endParaRPr lang="en-US" altLang="zh-CN" sz="1600" b="1" spc="70" dirty="0">
                  <a:latin typeface="微软雅黑" panose="020B0503020204020204" charset="-122"/>
                  <a:ea typeface="微软雅黑" panose="020B0503020204020204" charset="-122"/>
                  <a:sym typeface="微软雅黑" panose="020B0503020204020204" charset="-122"/>
                </a:endParaRPr>
              </a:p>
            </p:txBody>
          </p:sp>
        </p:grpSp>
      </p:grpSp>
      <p:sp>
        <p:nvSpPr>
          <p:cNvPr id="54" name="文本框 1"/>
          <p:cNvSpPr txBox="1"/>
          <p:nvPr/>
        </p:nvSpPr>
        <p:spPr>
          <a:xfrm>
            <a:off x="3868800" y="5364815"/>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b="0" dirty="0" smtClean="0"/>
              <a:t>187g</a:t>
            </a:r>
            <a:endParaRPr b="0" dirty="0"/>
          </a:p>
        </p:txBody>
      </p:sp>
      <p:sp>
        <p:nvSpPr>
          <p:cNvPr id="55" name="文本框 1"/>
          <p:cNvSpPr txBox="1"/>
          <p:nvPr/>
        </p:nvSpPr>
        <p:spPr>
          <a:xfrm>
            <a:off x="6140876" y="6271339"/>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endParaRPr b="1" dirty="0">
              <a:solidFill>
                <a:srgbClr val="75F7FC"/>
              </a:solidFill>
            </a:endParaRPr>
          </a:p>
        </p:txBody>
      </p:sp>
      <p:sp>
        <p:nvSpPr>
          <p:cNvPr id="65" name="文本框 1"/>
          <p:cNvSpPr txBox="1"/>
          <p:nvPr/>
        </p:nvSpPr>
        <p:spPr>
          <a:xfrm>
            <a:off x="6177949" y="5352462"/>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b="0" dirty="0" smtClean="0"/>
              <a:t>176g</a:t>
            </a:r>
            <a:endParaRPr b="0" dirty="0"/>
          </a:p>
        </p:txBody>
      </p:sp>
      <p:pic>
        <p:nvPicPr>
          <p:cNvPr id="91" name="图片 90"/>
          <p:cNvPicPr>
            <a:picLocks noChangeAspect="1"/>
          </p:cNvPicPr>
          <p:nvPr/>
        </p:nvPicPr>
        <p:blipFill>
          <a:blip r:embed="rId1"/>
          <a:stretch>
            <a:fillRect/>
          </a:stretch>
        </p:blipFill>
        <p:spPr>
          <a:xfrm>
            <a:off x="3834787" y="1567337"/>
            <a:ext cx="1495266" cy="2578926"/>
          </a:xfrm>
          <a:prstGeom prst="rect">
            <a:avLst/>
          </a:prstGeom>
        </p:spPr>
      </p:pic>
      <p:pic>
        <p:nvPicPr>
          <p:cNvPr id="92" name="图片 91"/>
          <p:cNvPicPr>
            <a:picLocks noChangeAspect="1"/>
          </p:cNvPicPr>
          <p:nvPr/>
        </p:nvPicPr>
        <p:blipFill>
          <a:blip r:embed="rId2"/>
          <a:stretch>
            <a:fillRect/>
          </a:stretch>
        </p:blipFill>
        <p:spPr>
          <a:xfrm>
            <a:off x="4143201" y="1567337"/>
            <a:ext cx="2310759" cy="2521865"/>
          </a:xfrm>
          <a:prstGeom prst="rect">
            <a:avLst/>
          </a:prstGeom>
        </p:spPr>
      </p:pic>
      <p:pic>
        <p:nvPicPr>
          <p:cNvPr id="93" name="图片 92"/>
          <p:cNvPicPr>
            <a:picLocks noChangeAspect="1"/>
          </p:cNvPicPr>
          <p:nvPr/>
        </p:nvPicPr>
        <p:blipFill>
          <a:blip r:embed="rId3"/>
          <a:stretch>
            <a:fillRect/>
          </a:stretch>
        </p:blipFill>
        <p:spPr>
          <a:xfrm>
            <a:off x="6146023" y="1548971"/>
            <a:ext cx="1555294" cy="2602737"/>
          </a:xfrm>
          <a:prstGeom prst="rect">
            <a:avLst/>
          </a:prstGeom>
        </p:spPr>
      </p:pic>
      <p:pic>
        <p:nvPicPr>
          <p:cNvPr id="94" name="图片 93"/>
          <p:cNvPicPr>
            <a:picLocks noChangeAspect="1"/>
          </p:cNvPicPr>
          <p:nvPr/>
        </p:nvPicPr>
        <p:blipFill>
          <a:blip r:embed="rId4"/>
          <a:stretch>
            <a:fillRect/>
          </a:stretch>
        </p:blipFill>
        <p:spPr>
          <a:xfrm>
            <a:off x="6725419" y="1511352"/>
            <a:ext cx="1918892" cy="2615412"/>
          </a:xfrm>
          <a:prstGeom prst="rect">
            <a:avLst/>
          </a:prstGeom>
        </p:spPr>
      </p:pic>
      <p:pic>
        <p:nvPicPr>
          <p:cNvPr id="95" name="图片 94"/>
          <p:cNvPicPr>
            <a:picLocks noChangeAspect="1"/>
          </p:cNvPicPr>
          <p:nvPr/>
        </p:nvPicPr>
        <p:blipFill>
          <a:blip r:embed="rId5"/>
          <a:stretch>
            <a:fillRect/>
          </a:stretch>
        </p:blipFill>
        <p:spPr>
          <a:xfrm>
            <a:off x="8552806" y="1495410"/>
            <a:ext cx="1845109" cy="2526264"/>
          </a:xfrm>
          <a:prstGeom prst="rect">
            <a:avLst/>
          </a:prstGeom>
        </p:spPr>
      </p:pic>
      <p:sp>
        <p:nvSpPr>
          <p:cNvPr id="96" name="文本框 1"/>
          <p:cNvSpPr txBox="1"/>
          <p:nvPr/>
        </p:nvSpPr>
        <p:spPr>
          <a:xfrm>
            <a:off x="8125761" y="4123861"/>
            <a:ext cx="3389565"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t>A</a:t>
            </a:r>
            <a:r>
              <a:rPr lang="en-US" altLang="zh-CN" b="1" dirty="0" smtClean="0"/>
              <a:t>51</a:t>
            </a:r>
            <a:endParaRPr lang="en-US" b="1" dirty="0" smtClean="0"/>
          </a:p>
        </p:txBody>
      </p:sp>
      <p:pic>
        <p:nvPicPr>
          <p:cNvPr id="97" name="图片 96"/>
          <p:cNvPicPr>
            <a:picLocks noChangeAspect="1"/>
          </p:cNvPicPr>
          <p:nvPr/>
        </p:nvPicPr>
        <p:blipFill>
          <a:blip r:embed="rId6"/>
          <a:stretch>
            <a:fillRect/>
          </a:stretch>
        </p:blipFill>
        <p:spPr>
          <a:xfrm>
            <a:off x="9327078" y="1549203"/>
            <a:ext cx="1484268" cy="2458673"/>
          </a:xfrm>
          <a:prstGeom prst="rect">
            <a:avLst/>
          </a:prstGeom>
        </p:spPr>
      </p:pic>
      <p:pic>
        <p:nvPicPr>
          <p:cNvPr id="100" name="图片 9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37332" y="1370271"/>
            <a:ext cx="2123878" cy="2946920"/>
          </a:xfrm>
          <a:prstGeom prst="rect">
            <a:avLst/>
          </a:prstGeom>
        </p:spPr>
      </p:pic>
      <p:pic>
        <p:nvPicPr>
          <p:cNvPr id="101" name="图片 10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809453" y="1356633"/>
            <a:ext cx="2106214" cy="2960558"/>
          </a:xfrm>
          <a:prstGeom prst="rect">
            <a:avLst/>
          </a:prstGeom>
        </p:spPr>
      </p:pic>
      <p:sp>
        <p:nvSpPr>
          <p:cNvPr id="40" name="文本框 1"/>
          <p:cNvSpPr txBox="1"/>
          <p:nvPr/>
        </p:nvSpPr>
        <p:spPr>
          <a:xfrm>
            <a:off x="8726006" y="4763089"/>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solidFill>
                  <a:srgbClr val="75F7FC"/>
                </a:solidFill>
              </a:rPr>
              <a:t>7.9mm</a:t>
            </a:r>
            <a:endParaRPr dirty="0">
              <a:solidFill>
                <a:srgbClr val="75F7FC"/>
              </a:solidFill>
            </a:endParaRPr>
          </a:p>
        </p:txBody>
      </p:sp>
      <p:sp>
        <p:nvSpPr>
          <p:cNvPr id="42" name="文本框 1"/>
          <p:cNvSpPr txBox="1"/>
          <p:nvPr/>
        </p:nvSpPr>
        <p:spPr>
          <a:xfrm>
            <a:off x="8764084" y="5359907"/>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b="0" dirty="0" smtClean="0"/>
              <a:t>172g</a:t>
            </a:r>
            <a:endParaRPr b="0" dirty="0"/>
          </a:p>
        </p:txBody>
      </p:sp>
      <p:sp>
        <p:nvSpPr>
          <p:cNvPr id="44" name="线条"/>
          <p:cNvSpPr/>
          <p:nvPr/>
        </p:nvSpPr>
        <p:spPr>
          <a:xfrm>
            <a:off x="285214" y="4611696"/>
            <a:ext cx="10937731" cy="1"/>
          </a:xfrm>
          <a:prstGeom prst="line">
            <a:avLst/>
          </a:prstGeom>
          <a:ln w="12700">
            <a:solidFill>
              <a:srgbClr val="FFFFFF"/>
            </a:solidFill>
            <a:miter/>
          </a:ln>
        </p:spPr>
        <p:txBody>
          <a:bodyPr lIns="0" tIns="0" rIns="0" bIns="0"/>
          <a:lstStyle/>
          <a:p/>
        </p:txBody>
      </p:sp>
      <p:sp>
        <p:nvSpPr>
          <p:cNvPr id="45" name="线条"/>
          <p:cNvSpPr/>
          <p:nvPr/>
        </p:nvSpPr>
        <p:spPr>
          <a:xfrm>
            <a:off x="280947" y="5932587"/>
            <a:ext cx="10937731" cy="1"/>
          </a:xfrm>
          <a:prstGeom prst="line">
            <a:avLst/>
          </a:prstGeom>
          <a:ln w="12700">
            <a:solidFill>
              <a:srgbClr val="FFFFFF"/>
            </a:solidFill>
            <a:miter/>
          </a:ln>
        </p:spPr>
        <p:txBody>
          <a:bodyPr lIns="0" tIns="0" rIns="0" bIns="0"/>
          <a:lstStyle/>
          <a:p/>
        </p:txBody>
      </p:sp>
      <p:grpSp>
        <p:nvGrpSpPr>
          <p:cNvPr id="48" name="成组"/>
          <p:cNvGrpSpPr/>
          <p:nvPr/>
        </p:nvGrpSpPr>
        <p:grpSpPr>
          <a:xfrm rot="18900000">
            <a:off x="2793102" y="3078326"/>
            <a:ext cx="1136216" cy="1136215"/>
            <a:chOff x="0" y="0"/>
            <a:chExt cx="1136214" cy="1136214"/>
          </a:xfrm>
        </p:grpSpPr>
        <p:sp>
          <p:nvSpPr>
            <p:cNvPr id="49" name="圆形"/>
            <p:cNvSpPr/>
            <p:nvPr/>
          </p:nvSpPr>
          <p:spPr>
            <a:xfrm>
              <a:off x="51504" y="51504"/>
              <a:ext cx="1033205" cy="1033205"/>
            </a:xfrm>
            <a:prstGeom prst="roundRect">
              <a:avLst>
                <a:gd name="adj" fmla="val 50000"/>
              </a:avLst>
            </a:prstGeom>
            <a:solidFill>
              <a:srgbClr val="FF2600"/>
            </a:solidFill>
            <a:ln w="12700" cap="flat">
              <a:noFill/>
              <a:miter lim="400000"/>
            </a:ln>
            <a:effectLst/>
          </p:spPr>
          <p:txBody>
            <a:bodyPr wrap="square" lIns="0" tIns="0" rIns="0" bIns="0" numCol="1" anchor="t">
              <a:noAutofit/>
            </a:bodyPr>
            <a:lstStyle/>
            <a:p/>
          </p:txBody>
        </p:sp>
        <p:sp>
          <p:nvSpPr>
            <p:cNvPr id="50" name="胜"/>
            <p:cNvSpPr txBox="1"/>
            <p:nvPr/>
          </p:nvSpPr>
          <p:spPr>
            <a:xfrm>
              <a:off x="113657" y="302834"/>
              <a:ext cx="908901" cy="492443"/>
            </a:xfrm>
            <a:prstGeom prst="rect">
              <a:avLst/>
            </a:prstGeom>
            <a:noFill/>
            <a:ln w="12700" cap="flat">
              <a:noFill/>
              <a:miter lim="400000"/>
            </a:ln>
            <a:effectLst/>
          </p:spPr>
          <p:txBody>
            <a:bodyPr wrap="none" lIns="0" tIns="0" rIns="0" bIns="0" numCol="1" anchor="t">
              <a:spAutoFit/>
            </a:bodyPr>
            <a:lstStyle>
              <a:lvl1pPr>
                <a:defRPr sz="48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3200" dirty="0" smtClean="0"/>
                <a:t>Win!</a:t>
              </a:r>
              <a:endParaRPr sz="3200" dirty="0"/>
            </a:p>
          </p:txBody>
        </p:sp>
        <p:sp>
          <p:nvSpPr>
            <p:cNvPr id="51" name="圆形"/>
            <p:cNvSpPr/>
            <p:nvPr/>
          </p:nvSpPr>
          <p:spPr>
            <a:xfrm>
              <a:off x="0" y="0"/>
              <a:ext cx="1136214" cy="1136214"/>
            </a:xfrm>
            <a:prstGeom prst="roundRect">
              <a:avLst>
                <a:gd name="adj" fmla="val 50000"/>
              </a:avLst>
            </a:prstGeom>
            <a:noFill/>
            <a:ln w="12700" cap="flat">
              <a:solidFill>
                <a:srgbClr val="FF2600"/>
              </a:solidFill>
              <a:prstDash val="solid"/>
              <a:miter lim="800000"/>
            </a:ln>
            <a:effectLst/>
          </p:spPr>
          <p:txBody>
            <a:bodyPr wrap="square" lIns="0" tIns="0" rIns="0" bIns="0" numCol="1" anchor="t">
              <a:noAutofit/>
            </a:bodyPr>
            <a:lstStyle/>
            <a:p/>
          </p:txBody>
        </p:sp>
      </p:grpSp>
      <p:sp>
        <p:nvSpPr>
          <p:cNvPr id="38" name="文本框 37"/>
          <p:cNvSpPr txBox="1"/>
          <p:nvPr/>
        </p:nvSpPr>
        <p:spPr>
          <a:xfrm>
            <a:off x="130776" y="5433221"/>
            <a:ext cx="1436028"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1600" b="1" dirty="0" smtClean="0">
                <a:solidFill>
                  <a:srgbClr val="75F7FC"/>
                </a:solidFill>
                <a:latin typeface="微软雅黑" panose="020B0503020204020204" charset="-122"/>
                <a:ea typeface="微软雅黑" panose="020B0503020204020204" charset="-122"/>
              </a:rPr>
              <a:t>weight</a:t>
            </a:r>
            <a:endParaRPr kumimoji="0" lang="zh-CN" altLang="en-US" sz="16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
        <p:nvSpPr>
          <p:cNvPr id="39" name="文本框 38"/>
          <p:cNvSpPr txBox="1"/>
          <p:nvPr/>
        </p:nvSpPr>
        <p:spPr>
          <a:xfrm>
            <a:off x="124781" y="4840915"/>
            <a:ext cx="1436028"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1600" b="1" dirty="0">
                <a:solidFill>
                  <a:srgbClr val="75F7FC"/>
                </a:solidFill>
                <a:latin typeface="微软雅黑" panose="020B0503020204020204" charset="-122"/>
                <a:ea typeface="微软雅黑" panose="020B0503020204020204" charset="-122"/>
              </a:rPr>
              <a:t>thickness</a:t>
            </a:r>
            <a:endParaRPr kumimoji="0" lang="zh-CN" altLang="en-US" sz="16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grpSp>
        <p:nvGrpSpPr>
          <p:cNvPr id="41" name="组合 40"/>
          <p:cNvGrpSpPr/>
          <p:nvPr/>
        </p:nvGrpSpPr>
        <p:grpSpPr>
          <a:xfrm>
            <a:off x="412848" y="6214720"/>
            <a:ext cx="8225209" cy="449012"/>
            <a:chOff x="1648443" y="6104896"/>
            <a:chExt cx="8225209" cy="449012"/>
          </a:xfrm>
        </p:grpSpPr>
        <p:sp>
          <p:nvSpPr>
            <p:cNvPr id="43" name="文本框 1"/>
            <p:cNvSpPr txBox="1"/>
            <p:nvPr/>
          </p:nvSpPr>
          <p:spPr>
            <a:xfrm>
              <a:off x="7533723" y="6215354"/>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endParaRPr b="1" dirty="0">
                <a:solidFill>
                  <a:srgbClr val="75F7FC"/>
                </a:solidFill>
              </a:endParaRPr>
            </a:p>
          </p:txBody>
        </p:sp>
        <p:sp>
          <p:nvSpPr>
            <p:cNvPr id="52" name="一句总结"/>
            <p:cNvSpPr txBox="1"/>
            <p:nvPr/>
          </p:nvSpPr>
          <p:spPr>
            <a:xfrm>
              <a:off x="1648443" y="6142092"/>
              <a:ext cx="1266052" cy="276999"/>
            </a:xfrm>
            <a:prstGeom prst="rect">
              <a:avLst/>
            </a:prstGeom>
            <a:ln w="12700">
              <a:miter lim="400000"/>
            </a:ln>
          </p:spPr>
          <p:txBody>
            <a:bodyPr wrap="none" lIns="0" tIns="0" rIns="0" bIns="0">
              <a:spAutoFit/>
            </a:bodyPr>
            <a:lstStyle>
              <a:lvl1pPr algn="ctr">
                <a:defRPr b="1" spc="180">
                  <a:solidFill>
                    <a:srgbClr val="75F7FB"/>
                  </a:solidFill>
                </a:defRPr>
              </a:lvl1pPr>
            </a:lstStyle>
            <a:p>
              <a:r>
                <a:rPr lang="en-US" dirty="0">
                  <a:solidFill>
                    <a:srgbClr val="FFFFFF"/>
                  </a:solidFill>
                  <a:latin typeface="微软雅黑" panose="020B0503020204020204" charset="-122"/>
                  <a:ea typeface="微软雅黑" panose="020B0503020204020204" charset="-122"/>
                  <a:cs typeface="微软雅黑" panose="020B0503020204020204" charset="-122"/>
                </a:rPr>
                <a:t>Summary</a:t>
              </a:r>
              <a:endParaRPr dirty="0">
                <a:solidFill>
                  <a:srgbClr val="FFFFFF"/>
                </a:solidFill>
                <a:latin typeface="微软雅黑" panose="020B0503020204020204" charset="-122"/>
                <a:ea typeface="微软雅黑" panose="020B0503020204020204" charset="-122"/>
                <a:cs typeface="微软雅黑" panose="020B0503020204020204" charset="-122"/>
              </a:endParaRPr>
            </a:p>
          </p:txBody>
        </p:sp>
        <p:sp>
          <p:nvSpPr>
            <p:cNvPr id="53" name="Reno3 Pro支持视频超级双防抖，是视频防抖最好的手机"/>
            <p:cNvSpPr txBox="1"/>
            <p:nvPr/>
          </p:nvSpPr>
          <p:spPr>
            <a:xfrm>
              <a:off x="3525760" y="6104896"/>
              <a:ext cx="6347892" cy="360099"/>
            </a:xfrm>
            <a:prstGeom prst="rect">
              <a:avLst/>
            </a:prstGeom>
            <a:ln w="12700">
              <a:miter lim="400000"/>
            </a:ln>
          </p:spPr>
          <p:txBody>
            <a:bodyPr wrap="none" lIns="0" tIns="0" rIns="0" bIns="0">
              <a:spAutoFit/>
            </a:bodyPr>
            <a:lstStyle/>
            <a:p>
              <a:pPr>
                <a:lnSpc>
                  <a:spcPct val="130000"/>
                </a:lnSpc>
                <a:defRPr spc="18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b="1" dirty="0" smtClean="0"/>
                <a:t>Reno3 has flagship thin and light </a:t>
              </a:r>
              <a:r>
                <a:rPr lang="en-US" b="1" dirty="0" err="1" smtClean="0"/>
                <a:t>handfeeling</a:t>
              </a:r>
              <a:endParaRPr lang="en-US" altLang="zh-CN" b="1" dirty="0" smtClean="0"/>
            </a:p>
          </p:txBody>
        </p:sp>
      </p:gr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32" fill="hold" grpId="0" nodeType="clickEffect">
                                  <p:stCondLst>
                                    <p:cond delay="0"/>
                                  </p:stCondLst>
                                  <p:childTnLst>
                                    <p:set>
                                      <p:cBhvr>
                                        <p:cTn id="6" dur="indefinite" fill="hold"/>
                                        <p:tgtEl>
                                          <p:spTgt spid="48"/>
                                        </p:tgtEl>
                                        <p:attrNameLst>
                                          <p:attrName>style.visibility</p:attrName>
                                        </p:attrNameLst>
                                      </p:cBhvr>
                                      <p:to>
                                        <p:strVal val="visible"/>
                                      </p:to>
                                    </p:set>
                                    <p:anim calcmode="lin" valueType="num">
                                      <p:cBhvr>
                                        <p:cTn id="7" dur="1000" fill="hold"/>
                                        <p:tgtEl>
                                          <p:spTgt spid="48"/>
                                        </p:tgtEl>
                                        <p:attrNameLst>
                                          <p:attrName>ppt_w</p:attrName>
                                        </p:attrNameLst>
                                      </p:cBhvr>
                                      <p:tavLst>
                                        <p:tav tm="0">
                                          <p:val>
                                            <p:strVal val="4*#ppt_w"/>
                                          </p:val>
                                        </p:tav>
                                        <p:tav tm="100000">
                                          <p:val>
                                            <p:strVal val="#ppt_w"/>
                                          </p:val>
                                        </p:tav>
                                      </p:tavLst>
                                    </p:anim>
                                    <p:anim calcmode="lin" valueType="num">
                                      <p:cBhvr>
                                        <p:cTn id="8" dur="1000" fill="hold"/>
                                        <p:tgtEl>
                                          <p:spTgt spid="48"/>
                                        </p:tgtEl>
                                        <p:attrNameLst>
                                          <p:attrName>ppt_h</p:attrName>
                                        </p:attrNameLst>
                                      </p:cBhvr>
                                      <p:tavLst>
                                        <p:tav tm="0">
                                          <p:val>
                                            <p:strVal val="4*#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1"/>
                                        </p:tgtEl>
                                        <p:attrNameLst>
                                          <p:attrName>style.visibility</p:attrName>
                                        </p:attrNameLst>
                                      </p:cBhvr>
                                      <p:to>
                                        <p:strVal val="visible"/>
                                      </p:to>
                                    </p:set>
                                    <p:animEffect transition="in" filter="fade">
                                      <p:cBhvr>
                                        <p:cTn id="13" dur="1000"/>
                                        <p:tgtEl>
                                          <p:spTgt spid="41"/>
                                        </p:tgtEl>
                                      </p:cBhvr>
                                    </p:animEffect>
                                    <p:anim calcmode="lin" valueType="num">
                                      <p:cBhvr>
                                        <p:cTn id="14" dur="1000" fill="hold"/>
                                        <p:tgtEl>
                                          <p:spTgt spid="41"/>
                                        </p:tgtEl>
                                        <p:attrNameLst>
                                          <p:attrName>ppt_x</p:attrName>
                                        </p:attrNameLst>
                                      </p:cBhvr>
                                      <p:tavLst>
                                        <p:tav tm="0">
                                          <p:val>
                                            <p:strVal val="#ppt_x"/>
                                          </p:val>
                                        </p:tav>
                                        <p:tav tm="100000">
                                          <p:val>
                                            <p:strVal val="#ppt_x"/>
                                          </p:val>
                                        </p:tav>
                                      </p:tavLst>
                                    </p:anim>
                                    <p:anim calcmode="lin" valueType="num">
                                      <p:cBhvr>
                                        <p:cTn id="15"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advAuto="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VCG41507993976.jpg" descr="VCG41507993976.jpg"/>
          <p:cNvPicPr>
            <a:picLocks noChangeAspect="1"/>
          </p:cNvPicPr>
          <p:nvPr/>
        </p:nvPicPr>
        <p:blipFill>
          <a:blip r:embed="rId1">
            <a:alphaModFix amt="40049"/>
          </a:blip>
          <a:stretch>
            <a:fillRect/>
          </a:stretch>
        </p:blipFill>
        <p:spPr>
          <a:xfrm flipH="1">
            <a:off x="0" y="0"/>
            <a:ext cx="12192000" cy="7093132"/>
          </a:xfrm>
          <a:prstGeom prst="rect">
            <a:avLst/>
          </a:prstGeom>
          <a:ln w="12700">
            <a:miter lim="400000"/>
            <a:headEnd/>
            <a:tailEnd/>
          </a:ln>
        </p:spPr>
      </p:pic>
      <p:sp>
        <p:nvSpPr>
          <p:cNvPr id="14" name="矩形 13"/>
          <p:cNvSpPr/>
          <p:nvPr/>
        </p:nvSpPr>
        <p:spPr>
          <a:xfrm>
            <a:off x="2804984" y="0"/>
            <a:ext cx="9996616" cy="7613415"/>
          </a:xfrm>
          <a:prstGeom prst="rect">
            <a:avLst/>
          </a:prstGeom>
          <a:gradFill flip="none" rotWithShape="1">
            <a:gsLst>
              <a:gs pos="51000">
                <a:srgbClr val="000000">
                  <a:alpha val="88000"/>
                </a:srgbClr>
              </a:gs>
              <a:gs pos="30000">
                <a:schemeClr val="tx1"/>
              </a:gs>
              <a:gs pos="100000">
                <a:schemeClr val="tx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15" name="保密第一…"/>
          <p:cNvSpPr txBox="1"/>
          <p:nvPr/>
        </p:nvSpPr>
        <p:spPr>
          <a:xfrm>
            <a:off x="7479560" y="2574586"/>
            <a:ext cx="4334662" cy="429220"/>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400" dirty="0" smtClean="0"/>
              <a:t>Reno3 </a:t>
            </a:r>
            <a:endParaRPr sz="2400" dirty="0"/>
          </a:p>
        </p:txBody>
      </p:sp>
      <p:sp>
        <p:nvSpPr>
          <p:cNvPr id="16" name="保密第一…"/>
          <p:cNvSpPr txBox="1"/>
          <p:nvPr/>
        </p:nvSpPr>
        <p:spPr>
          <a:xfrm>
            <a:off x="7507914" y="3408704"/>
            <a:ext cx="4334662" cy="1358321"/>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4000" dirty="0" smtClean="0"/>
              <a:t>Super</a:t>
            </a:r>
            <a:endParaRPr lang="en-US" sz="4000" dirty="0" smtClean="0"/>
          </a:p>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4000" dirty="0" smtClean="0"/>
              <a:t>performance</a:t>
            </a:r>
            <a:endParaRPr sz="4000" dirty="0"/>
          </a:p>
        </p:txBody>
      </p:sp>
      <p:sp>
        <p:nvSpPr>
          <p:cNvPr id="17" name="圆角矩形 16"/>
          <p:cNvSpPr/>
          <p:nvPr/>
        </p:nvSpPr>
        <p:spPr>
          <a:xfrm>
            <a:off x="7616072" y="1617468"/>
            <a:ext cx="4061638" cy="3791918"/>
          </a:xfrm>
          <a:prstGeom prst="roundRect">
            <a:avLst/>
          </a:prstGeom>
          <a:noFill/>
          <a:ln w="12700" cap="flat">
            <a:solidFill>
              <a:srgbClr val="75F7FC"/>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0"/>
            <a:ext cx="12192000" cy="8129674"/>
          </a:xfrm>
          <a:prstGeom prst="rect">
            <a:avLst/>
          </a:prstGeom>
        </p:spPr>
      </p:pic>
      <p:sp>
        <p:nvSpPr>
          <p:cNvPr id="6" name="矩形 5"/>
          <p:cNvSpPr/>
          <p:nvPr/>
        </p:nvSpPr>
        <p:spPr>
          <a:xfrm>
            <a:off x="-163400" y="0"/>
            <a:ext cx="12355400" cy="7867356"/>
          </a:xfrm>
          <a:prstGeom prst="rect">
            <a:avLst/>
          </a:prstGeom>
          <a:solidFill>
            <a:schemeClr val="bg1">
              <a:alpha val="60000"/>
            </a:schemeClr>
          </a:solidFill>
          <a:ln w="12700" cap="flat">
            <a:solidFill>
              <a:schemeClr val="tx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grpSp>
        <p:nvGrpSpPr>
          <p:cNvPr id="9" name="成组"/>
          <p:cNvGrpSpPr/>
          <p:nvPr/>
        </p:nvGrpSpPr>
        <p:grpSpPr>
          <a:xfrm>
            <a:off x="9264979" y="2660395"/>
            <a:ext cx="1903915" cy="1975675"/>
            <a:chOff x="57764" y="130453"/>
            <a:chExt cx="1903913" cy="1975672"/>
          </a:xfrm>
        </p:grpSpPr>
        <p:sp>
          <p:nvSpPr>
            <p:cNvPr id="10" name="圆形"/>
            <p:cNvSpPr/>
            <p:nvPr/>
          </p:nvSpPr>
          <p:spPr>
            <a:xfrm>
              <a:off x="130453" y="130453"/>
              <a:ext cx="1758536" cy="1758537"/>
            </a:xfrm>
            <a:prstGeom prst="roundRect">
              <a:avLst>
                <a:gd name="adj" fmla="val 50000"/>
              </a:avLst>
            </a:prstGeom>
            <a:solidFill>
              <a:srgbClr val="00FDFF"/>
            </a:solidFill>
            <a:ln w="12700" cap="flat">
              <a:noFill/>
              <a:miter lim="400000"/>
            </a:ln>
            <a:effectLst/>
          </p:spPr>
          <p:txBody>
            <a:bodyPr wrap="square" lIns="0" tIns="0" rIns="0" bIns="0" numCol="1" anchor="t">
              <a:noAutofit/>
            </a:bodyPr>
            <a:lstStyle/>
            <a:p/>
          </p:txBody>
        </p:sp>
        <p:sp>
          <p:nvSpPr>
            <p:cNvPr id="11" name="文本框 1"/>
            <p:cNvSpPr txBox="1"/>
            <p:nvPr/>
          </p:nvSpPr>
          <p:spPr>
            <a:xfrm>
              <a:off x="57764" y="653801"/>
              <a:ext cx="1903913" cy="1452324"/>
            </a:xfrm>
            <a:prstGeom prst="rect">
              <a:avLst/>
            </a:prstGeom>
            <a:noFill/>
            <a:ln w="12700" cap="flat">
              <a:noFill/>
              <a:miter lim="400000"/>
            </a:ln>
            <a:effectLst/>
          </p:spPr>
          <p:txBody>
            <a:bodyPr wrap="square" lIns="45719" tIns="45719" rIns="45719" bIns="45719" numCol="1" anchor="t">
              <a:noAutofit/>
            </a:bodyPr>
            <a:lstStyle>
              <a:lvl1pPr algn="ctr">
                <a:defRPr sz="7000" b="1" spc="70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1800" spc="100" dirty="0" smtClean="0"/>
                <a:t>Cool Game experience</a:t>
              </a:r>
              <a:endParaRPr lang="en-US" altLang="zh-CN" sz="1800" spc="100" dirty="0" smtClean="0"/>
            </a:p>
          </p:txBody>
        </p:sp>
      </p:grpSp>
      <p:grpSp>
        <p:nvGrpSpPr>
          <p:cNvPr id="16" name="成组"/>
          <p:cNvGrpSpPr/>
          <p:nvPr/>
        </p:nvGrpSpPr>
        <p:grpSpPr>
          <a:xfrm>
            <a:off x="4407198" y="2620506"/>
            <a:ext cx="1822394" cy="2170493"/>
            <a:chOff x="66597" y="81119"/>
            <a:chExt cx="1822392" cy="2170491"/>
          </a:xfrm>
        </p:grpSpPr>
        <p:sp>
          <p:nvSpPr>
            <p:cNvPr id="17" name="圆形"/>
            <p:cNvSpPr/>
            <p:nvPr/>
          </p:nvSpPr>
          <p:spPr>
            <a:xfrm>
              <a:off x="130453" y="81119"/>
              <a:ext cx="1758536" cy="1758537"/>
            </a:xfrm>
            <a:prstGeom prst="roundRect">
              <a:avLst>
                <a:gd name="adj" fmla="val 50000"/>
              </a:avLst>
            </a:prstGeom>
            <a:solidFill>
              <a:srgbClr val="00FDFF"/>
            </a:solidFill>
            <a:ln w="12700" cap="flat">
              <a:noFill/>
              <a:miter lim="400000"/>
            </a:ln>
            <a:effectLst/>
          </p:spPr>
          <p:txBody>
            <a:bodyPr wrap="square" lIns="0" tIns="0" rIns="0" bIns="0" numCol="1" anchor="t">
              <a:noAutofit/>
            </a:bodyPr>
            <a:lstStyle/>
            <a:p/>
          </p:txBody>
        </p:sp>
        <p:sp>
          <p:nvSpPr>
            <p:cNvPr id="18" name="文本框 1"/>
            <p:cNvSpPr txBox="1"/>
            <p:nvPr/>
          </p:nvSpPr>
          <p:spPr>
            <a:xfrm>
              <a:off x="66597" y="799286"/>
              <a:ext cx="1749802" cy="1452324"/>
            </a:xfrm>
            <a:prstGeom prst="rect">
              <a:avLst/>
            </a:prstGeom>
            <a:noFill/>
            <a:ln w="12700" cap="flat">
              <a:noFill/>
              <a:miter lim="400000"/>
            </a:ln>
            <a:effectLst/>
          </p:spPr>
          <p:txBody>
            <a:bodyPr wrap="square" lIns="45719" tIns="45719" rIns="45719" bIns="45719" numCol="1" anchor="t">
              <a:noAutofit/>
            </a:bodyPr>
            <a:lstStyle>
              <a:lvl1pPr algn="ctr">
                <a:defRPr sz="7000" b="1" spc="70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800" spc="100" dirty="0" smtClean="0"/>
                <a:t>Fast charge</a:t>
              </a:r>
              <a:endParaRPr sz="1800" spc="100" dirty="0"/>
            </a:p>
          </p:txBody>
        </p:sp>
      </p:grpSp>
      <p:sp>
        <p:nvSpPr>
          <p:cNvPr id="12" name="矩形 1"/>
          <p:cNvSpPr txBox="1"/>
          <p:nvPr/>
        </p:nvSpPr>
        <p:spPr>
          <a:xfrm>
            <a:off x="3605302" y="3151781"/>
            <a:ext cx="363221" cy="641097"/>
          </a:xfrm>
          <a:prstGeom prst="rect">
            <a:avLst/>
          </a:prstGeom>
          <a:ln w="12700">
            <a:miter lim="400000"/>
          </a:ln>
        </p:spPr>
        <p:txBody>
          <a:bodyPr wrap="none" lIns="22859" tIns="22859" rIns="22859" bIns="22859">
            <a:spAutoFit/>
          </a:bodyPr>
          <a:lstStyle>
            <a:lvl1pPr algn="ctr" defTabSz="412750">
              <a:defRPr sz="4000">
                <a:solidFill>
                  <a:srgbClr val="FFFFFF"/>
                </a:solidFill>
                <a:latin typeface="Helvetica Neue"/>
                <a:ea typeface="Helvetica Neue"/>
                <a:cs typeface="Helvetica Neue"/>
                <a:sym typeface="Helvetica Neue"/>
              </a:defRPr>
            </a:lvl1pPr>
          </a:lstStyle>
          <a:p>
            <a:r>
              <a:rPr dirty="0"/>
              <a:t>=</a:t>
            </a:r>
            <a:endParaRPr dirty="0"/>
          </a:p>
        </p:txBody>
      </p:sp>
      <p:grpSp>
        <p:nvGrpSpPr>
          <p:cNvPr id="13" name="成组"/>
          <p:cNvGrpSpPr/>
          <p:nvPr/>
        </p:nvGrpSpPr>
        <p:grpSpPr>
          <a:xfrm>
            <a:off x="568025" y="2268826"/>
            <a:ext cx="2786011" cy="2872332"/>
            <a:chOff x="42279" y="96408"/>
            <a:chExt cx="2786010" cy="2872331"/>
          </a:xfrm>
        </p:grpSpPr>
        <p:sp>
          <p:nvSpPr>
            <p:cNvPr id="14" name="成组"/>
            <p:cNvSpPr/>
            <p:nvPr/>
          </p:nvSpPr>
          <p:spPr>
            <a:xfrm>
              <a:off x="198047" y="96408"/>
              <a:ext cx="2407007" cy="2407008"/>
            </a:xfrm>
            <a:prstGeom prst="ellipse">
              <a:avLst/>
            </a:prstGeom>
            <a:noFill/>
            <a:ln w="3175" cap="flat">
              <a:solidFill>
                <a:srgbClr val="FFFFFF"/>
              </a:solidFill>
              <a:miter lim="400000"/>
            </a:ln>
            <a:effectLst/>
          </p:spPr>
          <p:txBody>
            <a:bodyPr wrap="square" lIns="35718" tIns="35718" rIns="35718" bIns="35718" numCol="1" anchor="ctr">
              <a:noAutofit/>
            </a:bodyPr>
            <a:lstStyle/>
            <a:p>
              <a:pPr algn="ctr" defTabSz="410210">
                <a:defRPr sz="1400">
                  <a:solidFill>
                    <a:srgbClr val="FFFFFF"/>
                  </a:solidFill>
                  <a:latin typeface="Helvetica Neue Medium"/>
                  <a:ea typeface="Helvetica Neue Medium"/>
                  <a:cs typeface="Helvetica Neue Medium"/>
                  <a:sym typeface="Helvetica Neue Medium"/>
                </a:defRPr>
              </a:pPr>
            </a:p>
          </p:txBody>
        </p:sp>
        <p:sp>
          <p:nvSpPr>
            <p:cNvPr id="15" name="文本框 1"/>
            <p:cNvSpPr txBox="1"/>
            <p:nvPr/>
          </p:nvSpPr>
          <p:spPr>
            <a:xfrm>
              <a:off x="42279" y="656367"/>
              <a:ext cx="2786010" cy="2312372"/>
            </a:xfrm>
            <a:prstGeom prst="rect">
              <a:avLst/>
            </a:prstGeom>
            <a:noFill/>
            <a:ln w="12700" cap="flat">
              <a:noFill/>
              <a:miter lim="400000"/>
            </a:ln>
            <a:effectLst/>
          </p:spPr>
          <p:txBody>
            <a:bodyPr wrap="square" lIns="45719" tIns="45719" rIns="45719" bIns="45719" numCol="1" anchor="t">
              <a:noAutofit/>
            </a:bodyPr>
            <a:lstStyle/>
            <a:p>
              <a:pPr algn="ctr">
                <a:defRPr sz="5000" b="1" spc="5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spc="100" dirty="0" smtClean="0">
                  <a:solidFill>
                    <a:srgbClr val="FFFFFF"/>
                  </a:solidFill>
                </a:rPr>
                <a:t>Super</a:t>
              </a:r>
              <a:endParaRPr lang="en-US" altLang="zh-CN" sz="2800" spc="100" dirty="0" smtClean="0">
                <a:solidFill>
                  <a:srgbClr val="FFFFFF"/>
                </a:solidFill>
              </a:endParaRPr>
            </a:p>
            <a:p>
              <a:pPr algn="ctr">
                <a:defRPr sz="5000" b="1" spc="5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spc="100" dirty="0" smtClean="0">
                  <a:solidFill>
                    <a:srgbClr val="FFFFFF"/>
                  </a:solidFill>
                </a:rPr>
                <a:t>Performance</a:t>
              </a:r>
              <a:endParaRPr lang="en-US" altLang="zh-CN" sz="2800" spc="100" dirty="0" smtClean="0">
                <a:solidFill>
                  <a:srgbClr val="FFFFFF"/>
                </a:solidFill>
              </a:endParaRPr>
            </a:p>
          </p:txBody>
        </p:sp>
      </p:grpSp>
      <p:grpSp>
        <p:nvGrpSpPr>
          <p:cNvPr id="19" name="成组"/>
          <p:cNvGrpSpPr/>
          <p:nvPr/>
        </p:nvGrpSpPr>
        <p:grpSpPr>
          <a:xfrm>
            <a:off x="6059663" y="2658375"/>
            <a:ext cx="3540146" cy="1945732"/>
            <a:chOff x="-744488" y="-16854"/>
            <a:chExt cx="3540141" cy="1945729"/>
          </a:xfrm>
        </p:grpSpPr>
        <p:sp>
          <p:nvSpPr>
            <p:cNvPr id="20" name="圆形"/>
            <p:cNvSpPr/>
            <p:nvPr/>
          </p:nvSpPr>
          <p:spPr>
            <a:xfrm>
              <a:off x="130453" y="-16854"/>
              <a:ext cx="1758536" cy="1758537"/>
            </a:xfrm>
            <a:prstGeom prst="roundRect">
              <a:avLst>
                <a:gd name="adj" fmla="val 50000"/>
              </a:avLst>
            </a:prstGeom>
            <a:solidFill>
              <a:srgbClr val="00FDFF"/>
            </a:solidFill>
            <a:ln w="12700" cap="flat">
              <a:noFill/>
              <a:miter lim="400000"/>
            </a:ln>
            <a:effectLst/>
          </p:spPr>
          <p:txBody>
            <a:bodyPr wrap="square" lIns="0" tIns="0" rIns="0" bIns="0" numCol="1" anchor="t">
              <a:noAutofit/>
            </a:bodyPr>
            <a:lstStyle/>
            <a:p/>
          </p:txBody>
        </p:sp>
        <p:sp>
          <p:nvSpPr>
            <p:cNvPr id="21" name="文本框 1"/>
            <p:cNvSpPr txBox="1"/>
            <p:nvPr/>
          </p:nvSpPr>
          <p:spPr>
            <a:xfrm>
              <a:off x="-744488" y="476551"/>
              <a:ext cx="3540141" cy="1452324"/>
            </a:xfrm>
            <a:prstGeom prst="rect">
              <a:avLst/>
            </a:prstGeom>
            <a:noFill/>
            <a:ln w="12700" cap="flat">
              <a:noFill/>
              <a:miter lim="400000"/>
            </a:ln>
            <a:effectLst/>
          </p:spPr>
          <p:txBody>
            <a:bodyPr wrap="square" lIns="45719" tIns="45719" rIns="45719" bIns="45719" numCol="1" anchor="t">
              <a:noAutofit/>
            </a:bodyPr>
            <a:lstStyle>
              <a:lvl1pPr algn="ctr">
                <a:defRPr sz="7000" b="1" spc="70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1800" spc="100" dirty="0" smtClean="0"/>
                <a:t>Excellent</a:t>
              </a:r>
              <a:endParaRPr lang="en-US" altLang="zh-CN" sz="1800" spc="100" dirty="0" smtClean="0"/>
            </a:p>
            <a:p>
              <a:r>
                <a:rPr lang="en-US" sz="1800" spc="100" dirty="0" smtClean="0"/>
                <a:t>photography</a:t>
              </a:r>
              <a:endParaRPr sz="1800" spc="100" dirty="0"/>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wipe(down)">
                                      <p:cBhvr>
                                        <p:cTn id="14" dur="500"/>
                                        <p:tgtEl>
                                          <p:spTgt spid="13"/>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down)">
                                      <p:cBhvr>
                                        <p:cTn id="19" dur="500"/>
                                        <p:tgtEl>
                                          <p:spTgt spid="12"/>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16"/>
                                        </p:tgtEl>
                                        <p:attrNameLst>
                                          <p:attrName>style.visibility</p:attrName>
                                        </p:attrNameLst>
                                      </p:cBhvr>
                                      <p:to>
                                        <p:strVal val="visible"/>
                                      </p:to>
                                    </p:set>
                                    <p:animEffect transition="in" filter="wipe(down)">
                                      <p:cBhvr>
                                        <p:cTn id="24" dur="500"/>
                                        <p:tgtEl>
                                          <p:spTgt spid="16"/>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19"/>
                                        </p:tgtEl>
                                        <p:attrNameLst>
                                          <p:attrName>style.visibility</p:attrName>
                                        </p:attrNameLst>
                                      </p:cBhvr>
                                      <p:to>
                                        <p:strVal val="visible"/>
                                      </p:to>
                                    </p:set>
                                    <p:animEffect transition="in" filter="wipe(down)">
                                      <p:cBhvr>
                                        <p:cTn id="29" dur="500"/>
                                        <p:tgtEl>
                                          <p:spTgt spid="1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wipe(down)">
                                      <p:cBhvr>
                                        <p:cTn id="3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闪充.mov" descr="闪充.mov"/>
          <p:cNvPicPr/>
          <p:nvPr>
            <a:videoFile r:link="rId1"/>
            <p:extLst>
              <p:ext uri="{DAA4B4D4-6D71-4841-9C94-3DE7FCFB9230}">
                <p14:media xmlns:p14="http://schemas.microsoft.com/office/powerpoint/2010/main" r:embed="rId2"/>
              </p:ext>
            </p:extLst>
          </p:nvPr>
        </p:nvPicPr>
        <p:blipFill>
          <a:blip r:embed="rId3"/>
          <a:stretch>
            <a:fillRect/>
          </a:stretch>
        </p:blipFill>
        <p:spPr>
          <a:xfrm>
            <a:off x="8252551" y="572869"/>
            <a:ext cx="2692806" cy="6021689"/>
          </a:xfrm>
          <a:prstGeom prst="roundRect">
            <a:avLst>
              <a:gd name="adj" fmla="val 7673"/>
            </a:avLst>
          </a:prstGeom>
          <a:ln>
            <a:noFill/>
          </a:ln>
          <a:effectLst>
            <a:innerShdw blurRad="114300" dist="50800">
              <a:srgbClr val="000000">
                <a:alpha val="0"/>
              </a:srgbClr>
            </a:innerShdw>
          </a:effectLst>
        </p:spPr>
      </p:pic>
      <p:grpSp>
        <p:nvGrpSpPr>
          <p:cNvPr id="4" name="成组"/>
          <p:cNvGrpSpPr/>
          <p:nvPr/>
        </p:nvGrpSpPr>
        <p:grpSpPr>
          <a:xfrm>
            <a:off x="1957375" y="2595013"/>
            <a:ext cx="4515404" cy="1681252"/>
            <a:chOff x="-64988" y="0"/>
            <a:chExt cx="4515402" cy="1681251"/>
          </a:xfrm>
        </p:grpSpPr>
        <p:sp>
          <p:nvSpPr>
            <p:cNvPr id="5" name="矩形"/>
            <p:cNvSpPr/>
            <p:nvPr/>
          </p:nvSpPr>
          <p:spPr>
            <a:xfrm>
              <a:off x="265581" y="1203554"/>
              <a:ext cx="2332181" cy="297800"/>
            </a:xfrm>
            <a:prstGeom prst="rect">
              <a:avLst/>
            </a:prstGeom>
            <a:gradFill flip="none" rotWithShape="1">
              <a:gsLst>
                <a:gs pos="0">
                  <a:srgbClr val="74FBAB"/>
                </a:gs>
                <a:gs pos="10351">
                  <a:srgbClr val="87FAD4"/>
                </a:gs>
                <a:gs pos="68078">
                  <a:srgbClr val="99FAFD"/>
                </a:gs>
              </a:gsLst>
              <a:path path="shape">
                <a:fillToRect l="13466" t="47496" r="86533" b="52503"/>
              </a:path>
            </a:gradFill>
            <a:ln w="12700" cap="flat">
              <a:noFill/>
              <a:miter lim="400000"/>
            </a:ln>
            <a:effectLst/>
          </p:spPr>
          <p:txBody>
            <a:bodyPr wrap="square" lIns="50800" tIns="50800" rIns="50800" bIns="50800" numCol="1" anchor="ctr">
              <a:noAutofit/>
            </a:bodyPr>
            <a:lstStyle/>
            <a:p>
              <a:pPr algn="ctr" defTabSz="825500">
                <a:defRPr sz="3200">
                  <a:solidFill>
                    <a:srgbClr val="73FDFF"/>
                  </a:solidFill>
                  <a:latin typeface="Helvetica Neue Medium"/>
                  <a:ea typeface="Helvetica Neue Medium"/>
                  <a:cs typeface="Helvetica Neue Medium"/>
                  <a:sym typeface="Helvetica Neue Medium"/>
                </a:defRPr>
              </a:pPr>
            </a:p>
          </p:txBody>
        </p:sp>
        <p:sp>
          <p:nvSpPr>
            <p:cNvPr id="6" name="线条"/>
            <p:cNvSpPr/>
            <p:nvPr/>
          </p:nvSpPr>
          <p:spPr>
            <a:xfrm flipV="1">
              <a:off x="239674" y="37110"/>
              <a:ext cx="8529" cy="1644141"/>
            </a:xfrm>
            <a:prstGeom prst="line">
              <a:avLst/>
            </a:prstGeom>
            <a:noFill/>
            <a:ln w="12700" cap="flat">
              <a:solidFill>
                <a:srgbClr val="FFFFFF"/>
              </a:solidFill>
              <a:prstDash val="solid"/>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7" name="矩形"/>
            <p:cNvSpPr/>
            <p:nvPr/>
          </p:nvSpPr>
          <p:spPr>
            <a:xfrm>
              <a:off x="261508" y="693883"/>
              <a:ext cx="3533268" cy="302233"/>
            </a:xfrm>
            <a:prstGeom prst="rect">
              <a:avLst/>
            </a:prstGeom>
            <a:gradFill flip="none" rotWithShape="1">
              <a:gsLst>
                <a:gs pos="0">
                  <a:srgbClr val="74FBAB"/>
                </a:gs>
                <a:gs pos="12944">
                  <a:srgbClr val="87FAD4"/>
                </a:gs>
                <a:gs pos="50259">
                  <a:srgbClr val="99FAFD"/>
                </a:gs>
              </a:gsLst>
              <a:lin ang="0" scaled="0"/>
            </a:gradFill>
            <a:ln w="12700"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8" name="矩形"/>
            <p:cNvSpPr/>
            <p:nvPr/>
          </p:nvSpPr>
          <p:spPr>
            <a:xfrm>
              <a:off x="257854" y="196091"/>
              <a:ext cx="2992189" cy="299362"/>
            </a:xfrm>
            <a:prstGeom prst="rect">
              <a:avLst/>
            </a:prstGeom>
            <a:solidFill>
              <a:srgbClr val="0070C0"/>
            </a:solidFill>
            <a:ln w="12700"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9" name="线条"/>
            <p:cNvSpPr/>
            <p:nvPr/>
          </p:nvSpPr>
          <p:spPr>
            <a:xfrm>
              <a:off x="-64988" y="1681250"/>
              <a:ext cx="4515402" cy="1"/>
            </a:xfrm>
            <a:prstGeom prst="line">
              <a:avLst/>
            </a:prstGeom>
            <a:noFill/>
            <a:ln w="12700" cap="flat">
              <a:solidFill>
                <a:srgbClr val="FFFFFF"/>
              </a:solidFill>
              <a:prstDash val="solid"/>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10" name="线条"/>
            <p:cNvSpPr/>
            <p:nvPr/>
          </p:nvSpPr>
          <p:spPr>
            <a:xfrm flipV="1">
              <a:off x="3247638" y="0"/>
              <a:ext cx="1" cy="1681251"/>
            </a:xfrm>
            <a:prstGeom prst="line">
              <a:avLst/>
            </a:prstGeom>
            <a:noFill/>
            <a:ln w="12700" cap="flat">
              <a:solidFill>
                <a:srgbClr val="FFFFFF"/>
              </a:solidFill>
              <a:custDash>
                <a:ds d="100000" sp="200000"/>
              </a:custDash>
              <a:round/>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grpSp>
      <p:sp>
        <p:nvSpPr>
          <p:cNvPr id="12" name="文本框 1"/>
          <p:cNvSpPr txBox="1"/>
          <p:nvPr/>
        </p:nvSpPr>
        <p:spPr>
          <a:xfrm>
            <a:off x="1667930" y="1013383"/>
            <a:ext cx="4216763" cy="1323439"/>
          </a:xfrm>
          <a:prstGeom prst="rect">
            <a:avLst/>
          </a:prstGeom>
          <a:ln w="12700">
            <a:miter lim="400000"/>
          </a:ln>
        </p:spPr>
        <p:txBody>
          <a:bodyPr wrap="square" lIns="45719" rIns="45719">
            <a:spAutoFit/>
          </a:bodyPr>
          <a:lstStyle>
            <a:lvl1pPr algn="ctr">
              <a:defRPr sz="4000" b="1" spc="489">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VOOC</a:t>
            </a:r>
            <a:r>
              <a:rPr lang="en-US" dirty="0" smtClean="0"/>
              <a:t>3.0</a:t>
            </a:r>
            <a:endParaRPr lang="en-US" dirty="0" smtClean="0"/>
          </a:p>
          <a:p>
            <a:r>
              <a:rPr lang="en-US" dirty="0" smtClean="0"/>
              <a:t>Flash Charge</a:t>
            </a:r>
            <a:endParaRPr dirty="0"/>
          </a:p>
        </p:txBody>
      </p:sp>
      <p:sp>
        <p:nvSpPr>
          <p:cNvPr id="13" name="矩形 7"/>
          <p:cNvSpPr txBox="1"/>
          <p:nvPr/>
        </p:nvSpPr>
        <p:spPr>
          <a:xfrm>
            <a:off x="3057262" y="3242215"/>
            <a:ext cx="1303599" cy="361615"/>
          </a:xfrm>
          <a:prstGeom prst="rect">
            <a:avLst/>
          </a:prstGeom>
          <a:ln w="12700">
            <a:miter lim="400000"/>
          </a:ln>
        </p:spPr>
        <p:txBody>
          <a:bodyPr lIns="45718" tIns="45718" rIns="45718" bIns="45718"/>
          <a:lstStyle>
            <a:lvl1pPr algn="ctr" defTabSz="825500">
              <a:defRPr spc="135">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105分钟</a:t>
            </a:r>
          </a:p>
        </p:txBody>
      </p:sp>
      <p:sp>
        <p:nvSpPr>
          <p:cNvPr id="14" name="矩形 7"/>
          <p:cNvSpPr txBox="1"/>
          <p:nvPr/>
        </p:nvSpPr>
        <p:spPr>
          <a:xfrm>
            <a:off x="3057262" y="3747791"/>
            <a:ext cx="1303599" cy="361615"/>
          </a:xfrm>
          <a:prstGeom prst="rect">
            <a:avLst/>
          </a:prstGeom>
          <a:ln w="12700">
            <a:miter lim="400000"/>
          </a:ln>
        </p:spPr>
        <p:txBody>
          <a:bodyPr lIns="45718" tIns="45718" rIns="45718" bIns="45718"/>
          <a:lstStyle>
            <a:lvl1pPr algn="ctr" defTabSz="825500">
              <a:defRPr spc="135">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72</a:t>
            </a:r>
            <a:r>
              <a:rPr dirty="0" smtClean="0"/>
              <a:t>分钟</a:t>
            </a:r>
            <a:endParaRPr dirty="0"/>
          </a:p>
        </p:txBody>
      </p:sp>
      <p:sp>
        <p:nvSpPr>
          <p:cNvPr id="15" name="矩形 7"/>
          <p:cNvSpPr txBox="1"/>
          <p:nvPr/>
        </p:nvSpPr>
        <p:spPr>
          <a:xfrm>
            <a:off x="3057262" y="2747927"/>
            <a:ext cx="1303599" cy="361616"/>
          </a:xfrm>
          <a:prstGeom prst="rect">
            <a:avLst/>
          </a:prstGeom>
          <a:ln w="12700">
            <a:miter lim="400000"/>
          </a:ln>
        </p:spPr>
        <p:txBody>
          <a:bodyPr lIns="45718" tIns="45718" rIns="45718" bIns="45718"/>
          <a:lstStyle>
            <a:lvl1pPr algn="ctr" defTabSz="825500">
              <a:defRPr spc="135">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85</a:t>
            </a:r>
            <a:r>
              <a:rPr dirty="0" smtClean="0"/>
              <a:t>分钟</a:t>
            </a:r>
            <a:endParaRPr dirty="0"/>
          </a:p>
        </p:txBody>
      </p:sp>
      <p:sp>
        <p:nvSpPr>
          <p:cNvPr id="16" name="矩形 7"/>
          <p:cNvSpPr txBox="1"/>
          <p:nvPr/>
        </p:nvSpPr>
        <p:spPr>
          <a:xfrm>
            <a:off x="6144092" y="4260010"/>
            <a:ext cx="674753" cy="382365"/>
          </a:xfrm>
          <a:prstGeom prst="rect">
            <a:avLst/>
          </a:prstGeom>
          <a:ln w="12700">
            <a:miter lim="400000"/>
          </a:ln>
        </p:spPr>
        <p:txBody>
          <a:bodyPr lIns="45719" rIns="45719"/>
          <a:lstStyle>
            <a:lvl1pPr>
              <a:defRPr sz="1500" spc="18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Time</a:t>
            </a:r>
            <a:endParaRPr dirty="0"/>
          </a:p>
        </p:txBody>
      </p:sp>
      <p:sp>
        <p:nvSpPr>
          <p:cNvPr id="17" name="文本框 1"/>
          <p:cNvSpPr txBox="1"/>
          <p:nvPr/>
        </p:nvSpPr>
        <p:spPr>
          <a:xfrm>
            <a:off x="395660" y="3302892"/>
            <a:ext cx="1644673" cy="288238"/>
          </a:xfrm>
          <a:prstGeom prst="rect">
            <a:avLst/>
          </a:prstGeom>
          <a:ln w="12700">
            <a:miter lim="400000"/>
          </a:ln>
        </p:spPr>
        <p:txBody>
          <a:bodyPr lIns="45719" rIns="45719"/>
          <a:lstStyle>
            <a:lvl1pPr algn="r">
              <a:defRPr sz="1600" spc="195">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VOOC 2.0</a:t>
            </a:r>
          </a:p>
        </p:txBody>
      </p:sp>
      <p:sp>
        <p:nvSpPr>
          <p:cNvPr id="18" name="文本框 1"/>
          <p:cNvSpPr txBox="1"/>
          <p:nvPr/>
        </p:nvSpPr>
        <p:spPr>
          <a:xfrm>
            <a:off x="395660" y="3784479"/>
            <a:ext cx="1644673" cy="288239"/>
          </a:xfrm>
          <a:prstGeom prst="rect">
            <a:avLst/>
          </a:prstGeom>
          <a:ln w="12700">
            <a:miter lim="400000"/>
          </a:ln>
        </p:spPr>
        <p:txBody>
          <a:bodyPr lIns="45719" rIns="45719"/>
          <a:lstStyle>
            <a:lvl1pPr algn="r">
              <a:defRPr sz="1600" spc="195">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VOOC 3.0</a:t>
            </a:r>
          </a:p>
        </p:txBody>
      </p:sp>
      <p:sp>
        <p:nvSpPr>
          <p:cNvPr id="19" name="矩形 7"/>
          <p:cNvSpPr txBox="1"/>
          <p:nvPr/>
        </p:nvSpPr>
        <p:spPr>
          <a:xfrm>
            <a:off x="3057262" y="4239125"/>
            <a:ext cx="1303599" cy="361615"/>
          </a:xfrm>
          <a:prstGeom prst="rect">
            <a:avLst/>
          </a:prstGeom>
          <a:ln w="12700">
            <a:miter lim="400000"/>
          </a:ln>
        </p:spPr>
        <p:txBody>
          <a:bodyPr lIns="45718" tIns="45718" rIns="45718" bIns="45718"/>
          <a:lstStyle>
            <a:lvl1pPr algn="ctr" defTabSz="825500">
              <a:defRPr spc="135">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a:t>56分钟</a:t>
            </a:r>
            <a:endParaRPr dirty="0"/>
          </a:p>
        </p:txBody>
      </p:sp>
      <p:sp>
        <p:nvSpPr>
          <p:cNvPr id="20" name="文本框 1"/>
          <p:cNvSpPr txBox="1"/>
          <p:nvPr/>
        </p:nvSpPr>
        <p:spPr>
          <a:xfrm>
            <a:off x="395660" y="2788300"/>
            <a:ext cx="1644673" cy="321243"/>
          </a:xfrm>
          <a:prstGeom prst="rect">
            <a:avLst/>
          </a:prstGeom>
          <a:ln w="12700">
            <a:miter lim="400000"/>
          </a:ln>
        </p:spPr>
        <p:txBody>
          <a:bodyPr lIns="45719" rIns="45719"/>
          <a:lstStyle>
            <a:lvl1pPr algn="r">
              <a:defRPr sz="1600" spc="195">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40</a:t>
            </a:r>
            <a:r>
              <a:rPr dirty="0" smtClean="0"/>
              <a:t>W </a:t>
            </a:r>
            <a:r>
              <a:rPr lang="en-US" dirty="0" smtClean="0"/>
              <a:t>QC</a:t>
            </a:r>
            <a:endParaRPr dirty="0"/>
          </a:p>
        </p:txBody>
      </p:sp>
      <p:sp>
        <p:nvSpPr>
          <p:cNvPr id="38" name="文本框 1"/>
          <p:cNvSpPr txBox="1"/>
          <p:nvPr/>
        </p:nvSpPr>
        <p:spPr>
          <a:xfrm>
            <a:off x="7552026" y="3242215"/>
            <a:ext cx="4216763" cy="646331"/>
          </a:xfrm>
          <a:prstGeom prst="rect">
            <a:avLst/>
          </a:prstGeom>
          <a:ln w="12700">
            <a:miter lim="400000"/>
          </a:ln>
        </p:spPr>
        <p:txBody>
          <a:bodyPr wrap="square" lIns="45719" rIns="45719">
            <a:spAutoFit/>
          </a:bodyPr>
          <a:lstStyle>
            <a:lvl1pPr algn="ctr">
              <a:defRPr sz="4000" b="1" spc="489">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3600" dirty="0" smtClean="0"/>
              <a:t>40</a:t>
            </a:r>
            <a:r>
              <a:rPr lang="en-US" altLang="zh-CN" sz="3600" dirty="0" smtClean="0"/>
              <a:t>2</a:t>
            </a:r>
            <a:r>
              <a:rPr lang="en-US" altLang="zh-CN" sz="3600" dirty="0"/>
              <a:t>5</a:t>
            </a:r>
            <a:r>
              <a:rPr lang="en-US" sz="3600" dirty="0" smtClean="0"/>
              <a:t>mAh</a:t>
            </a:r>
            <a:endParaRPr sz="3600" dirty="0"/>
          </a:p>
        </p:txBody>
      </p:sp>
      <p:sp>
        <p:nvSpPr>
          <p:cNvPr id="33" name="矩形 11"/>
          <p:cNvSpPr txBox="1"/>
          <p:nvPr/>
        </p:nvSpPr>
        <p:spPr>
          <a:xfrm>
            <a:off x="462324" y="259861"/>
            <a:ext cx="5720509" cy="363172"/>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b="1" dirty="0" smtClean="0">
                <a:solidFill>
                  <a:srgbClr val="75F7FC"/>
                </a:solidFill>
              </a:rPr>
              <a:t>Fast Charge</a:t>
            </a:r>
            <a:r>
              <a:rPr b="1" dirty="0" smtClean="0">
                <a:solidFill>
                  <a:srgbClr val="919191"/>
                </a:solidFill>
              </a:rPr>
              <a:t>·</a:t>
            </a:r>
            <a:r>
              <a:rPr lang="en-US" b="1" dirty="0" smtClean="0">
                <a:solidFill>
                  <a:srgbClr val="919191"/>
                </a:solidFill>
              </a:rPr>
              <a:t>VOOC3.0</a:t>
            </a:r>
            <a:endParaRPr b="1" dirty="0">
              <a:solidFill>
                <a:srgbClr val="919191"/>
              </a:solidFill>
            </a:endParaRPr>
          </a:p>
        </p:txBody>
      </p:sp>
      <p:pic>
        <p:nvPicPr>
          <p:cNvPr id="39" name="图片 3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41938" y="-451932"/>
            <a:ext cx="5913082" cy="8034624"/>
          </a:xfrm>
          <a:prstGeom prst="rect">
            <a:avLst/>
          </a:prstGeom>
        </p:spPr>
      </p:pic>
      <p:sp>
        <p:nvSpPr>
          <p:cNvPr id="29" name="圆角矩形"/>
          <p:cNvSpPr/>
          <p:nvPr/>
        </p:nvSpPr>
        <p:spPr>
          <a:xfrm>
            <a:off x="1232441" y="5102389"/>
            <a:ext cx="5641733" cy="1228939"/>
          </a:xfrm>
          <a:prstGeom prst="roundRect">
            <a:avLst>
              <a:gd name="adj" fmla="val 7429"/>
            </a:avLst>
          </a:prstGeom>
          <a:ln w="12700">
            <a:solidFill>
              <a:srgbClr val="FFFFFF"/>
            </a:solidFill>
            <a:miter/>
          </a:ln>
        </p:spPr>
        <p:txBody>
          <a:bodyPr lIns="0" tIns="0" rIns="0" bIns="0"/>
          <a:lstStyle/>
          <a:p/>
        </p:txBody>
      </p:sp>
      <p:grpSp>
        <p:nvGrpSpPr>
          <p:cNvPr id="30" name="组合 29"/>
          <p:cNvGrpSpPr/>
          <p:nvPr/>
        </p:nvGrpSpPr>
        <p:grpSpPr>
          <a:xfrm>
            <a:off x="1377763" y="5276568"/>
            <a:ext cx="5634630" cy="978729"/>
            <a:chOff x="5938861" y="5358607"/>
            <a:chExt cx="5634630" cy="978729"/>
          </a:xfrm>
        </p:grpSpPr>
        <p:sp>
          <p:nvSpPr>
            <p:cNvPr id="31" name="文本框 1"/>
            <p:cNvSpPr txBox="1"/>
            <p:nvPr/>
          </p:nvSpPr>
          <p:spPr>
            <a:xfrm>
              <a:off x="6120944" y="5358607"/>
              <a:ext cx="5452547" cy="978729"/>
            </a:xfrm>
            <a:prstGeom prst="rect">
              <a:avLst/>
            </a:prstGeom>
            <a:ln w="12700">
              <a:miter lim="400000"/>
            </a:ln>
          </p:spPr>
          <p:txBody>
            <a:bodyPr lIns="45719" rIns="45719">
              <a:spAutoFit/>
            </a:bodyPr>
            <a:lstStyle/>
            <a:p>
              <a:pPr>
                <a:lnSpc>
                  <a:spcPct val="120000"/>
                </a:lnSpc>
                <a:defRPr sz="1600" spc="195">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pc="100" dirty="0" smtClean="0"/>
                <a:t>5V</a:t>
              </a:r>
              <a:r>
                <a:rPr lang="en-US" spc="100" dirty="0" smtClean="0"/>
                <a:t>4</a:t>
              </a:r>
              <a:r>
                <a:rPr spc="100" dirty="0" smtClean="0"/>
                <a:t>A</a:t>
              </a:r>
              <a:r>
                <a:rPr lang="en-US" spc="100" dirty="0"/>
                <a:t>/</a:t>
              </a:r>
              <a:r>
                <a:rPr lang="en-US" spc="100" dirty="0" smtClean="0"/>
                <a:t>Support </a:t>
              </a:r>
              <a:r>
                <a:rPr lang="en-US" spc="100" dirty="0"/>
                <a:t>flash charge </a:t>
              </a:r>
              <a:r>
                <a:rPr lang="en-US" spc="100" dirty="0">
                  <a:solidFill>
                    <a:srgbClr val="75F7FC"/>
                  </a:solidFill>
                </a:rPr>
                <a:t>while playing </a:t>
              </a:r>
              <a:r>
                <a:rPr lang="en-US" spc="100" dirty="0" smtClean="0">
                  <a:solidFill>
                    <a:srgbClr val="75F7FC"/>
                  </a:solidFill>
                </a:rPr>
                <a:t>games</a:t>
              </a:r>
              <a:endParaRPr lang="en-US" spc="100" dirty="0" smtClean="0">
                <a:solidFill>
                  <a:srgbClr val="75F7FC"/>
                </a:solidFill>
              </a:endParaRPr>
            </a:p>
            <a:p>
              <a:pPr>
                <a:lnSpc>
                  <a:spcPct val="120000"/>
                </a:lnSpc>
                <a:defRPr sz="1600" spc="195">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pc="100" dirty="0">
                  <a:solidFill>
                    <a:srgbClr val="FFFFFF"/>
                  </a:solidFill>
                  <a:latin typeface="微软雅黑" panose="020B0503020204020204" charset="-122"/>
                  <a:ea typeface="微软雅黑" panose="020B0503020204020204" charset="-122"/>
                  <a:cs typeface="微软雅黑" panose="020B0503020204020204" charset="-122"/>
                </a:rPr>
                <a:t>more than </a:t>
              </a:r>
              <a:r>
                <a:rPr lang="en-US" spc="100" dirty="0">
                  <a:solidFill>
                    <a:srgbClr val="75F7FC"/>
                  </a:solidFill>
                  <a:latin typeface="微软雅黑" panose="020B0503020204020204" charset="-122"/>
                  <a:ea typeface="微软雅黑" panose="020B0503020204020204" charset="-122"/>
                  <a:cs typeface="微软雅黑" panose="020B0503020204020204" charset="-122"/>
                </a:rPr>
                <a:t>50% in </a:t>
              </a:r>
              <a:r>
                <a:rPr lang="en-US" spc="100" dirty="0" smtClean="0">
                  <a:solidFill>
                    <a:srgbClr val="75F7FC"/>
                  </a:solidFill>
                  <a:latin typeface="微软雅黑" panose="020B0503020204020204" charset="-122"/>
                  <a:ea typeface="微软雅黑" panose="020B0503020204020204" charset="-122"/>
                  <a:cs typeface="微软雅黑" panose="020B0503020204020204" charset="-122"/>
                </a:rPr>
                <a:t>30 minutes</a:t>
              </a:r>
              <a:endParaRPr lang="en-US" spc="100" dirty="0" smtClean="0">
                <a:solidFill>
                  <a:srgbClr val="75F7FC"/>
                </a:solidFill>
                <a:latin typeface="微软雅黑" panose="020B0503020204020204" charset="-122"/>
                <a:ea typeface="微软雅黑" panose="020B0503020204020204" charset="-122"/>
                <a:cs typeface="微软雅黑" panose="020B0503020204020204" charset="-122"/>
              </a:endParaRPr>
            </a:p>
            <a:p>
              <a:pPr>
                <a:lnSpc>
                  <a:spcPct val="120000"/>
                </a:lnSpc>
                <a:defRPr sz="1600" spc="195">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pc="100" dirty="0">
                  <a:solidFill>
                    <a:srgbClr val="75F7FC"/>
                  </a:solidFill>
                  <a:latin typeface="微软雅黑" panose="020B0503020204020204" charset="-122"/>
                  <a:ea typeface="微软雅黑" panose="020B0503020204020204" charset="-122"/>
                  <a:cs typeface="微软雅黑" panose="020B0503020204020204" charset="-122"/>
                </a:rPr>
                <a:t>Safer </a:t>
              </a:r>
              <a:r>
                <a:rPr lang="en-US" spc="100" dirty="0">
                  <a:solidFill>
                    <a:srgbClr val="FFFFFF"/>
                  </a:solidFill>
                  <a:latin typeface="微软雅黑" panose="020B0503020204020204" charset="-122"/>
                  <a:ea typeface="微软雅黑" panose="020B0503020204020204" charset="-122"/>
                  <a:cs typeface="微软雅黑" panose="020B0503020204020204" charset="-122"/>
                </a:rPr>
                <a:t>than high voltage fast charging</a:t>
              </a:r>
              <a:endParaRPr lang="en-US" spc="100" dirty="0">
                <a:solidFill>
                  <a:srgbClr val="FFFFFF"/>
                </a:solidFill>
                <a:latin typeface="微软雅黑" panose="020B0503020204020204" charset="-122"/>
                <a:ea typeface="微软雅黑" panose="020B0503020204020204" charset="-122"/>
                <a:cs typeface="微软雅黑" panose="020B0503020204020204" charset="-122"/>
              </a:endParaRPr>
            </a:p>
          </p:txBody>
        </p:sp>
        <p:sp>
          <p:nvSpPr>
            <p:cNvPr id="32" name="圆形"/>
            <p:cNvSpPr/>
            <p:nvPr/>
          </p:nvSpPr>
          <p:spPr>
            <a:xfrm>
              <a:off x="5938861" y="5460636"/>
              <a:ext cx="96903" cy="96903"/>
            </a:xfrm>
            <a:prstGeom prst="roundRect">
              <a:avLst>
                <a:gd name="adj" fmla="val 50000"/>
              </a:avLst>
            </a:prstGeom>
            <a:solidFill>
              <a:srgbClr val="FFFFFF"/>
            </a:solidFill>
            <a:ln w="12700">
              <a:miter lim="400000"/>
            </a:ln>
          </p:spPr>
          <p:txBody>
            <a:bodyPr lIns="0" tIns="0" rIns="0" bIns="0"/>
            <a:lstStyle/>
            <a:p/>
          </p:txBody>
        </p:sp>
        <p:sp>
          <p:nvSpPr>
            <p:cNvPr id="34" name="圆形"/>
            <p:cNvSpPr/>
            <p:nvPr/>
          </p:nvSpPr>
          <p:spPr>
            <a:xfrm>
              <a:off x="5938861" y="5786535"/>
              <a:ext cx="96903" cy="96903"/>
            </a:xfrm>
            <a:prstGeom prst="roundRect">
              <a:avLst>
                <a:gd name="adj" fmla="val 50000"/>
              </a:avLst>
            </a:prstGeom>
            <a:solidFill>
              <a:srgbClr val="FFFFFF"/>
            </a:solidFill>
            <a:ln w="12700">
              <a:miter lim="400000"/>
            </a:ln>
          </p:spPr>
          <p:txBody>
            <a:bodyPr lIns="0" tIns="0" rIns="0" bIns="0"/>
            <a:lstStyle/>
            <a:p/>
          </p:txBody>
        </p:sp>
        <p:sp>
          <p:nvSpPr>
            <p:cNvPr id="35" name="圆形"/>
            <p:cNvSpPr/>
            <p:nvPr/>
          </p:nvSpPr>
          <p:spPr>
            <a:xfrm>
              <a:off x="5946121" y="6084075"/>
              <a:ext cx="96903" cy="96903"/>
            </a:xfrm>
            <a:prstGeom prst="roundRect">
              <a:avLst>
                <a:gd name="adj" fmla="val 50000"/>
              </a:avLst>
            </a:prstGeom>
            <a:solidFill>
              <a:srgbClr val="FFFFFF"/>
            </a:solidFill>
            <a:ln w="12700">
              <a:miter lim="400000"/>
            </a:ln>
          </p:spPr>
          <p:txBody>
            <a:bodyPr lIns="0" tIns="0" rIns="0" bIns="0"/>
            <a:lstStyle/>
            <a:p/>
          </p:txBody>
        </p:sp>
      </p:grpSp>
      <p:sp>
        <p:nvSpPr>
          <p:cNvPr id="36" name="文本框 1"/>
          <p:cNvSpPr txBox="1"/>
          <p:nvPr/>
        </p:nvSpPr>
        <p:spPr>
          <a:xfrm>
            <a:off x="3776311" y="4503876"/>
            <a:ext cx="3183867" cy="276999"/>
          </a:xfrm>
          <a:prstGeom prst="rect">
            <a:avLst/>
          </a:prstGeom>
          <a:ln w="12700">
            <a:miter lim="400000"/>
          </a:ln>
        </p:spPr>
        <p:txBody>
          <a:bodyPr lIns="45719" rIns="45719">
            <a:spAutoFit/>
          </a:bodyPr>
          <a:lstStyle>
            <a:lvl1pPr algn="ctr">
              <a:defRPr sz="1200" spc="146">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a:t>* </a:t>
            </a:r>
            <a:r>
              <a:rPr lang="en-US" dirty="0"/>
              <a:t>Reference data</a:t>
            </a:r>
            <a:endParaRPr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34" fill="hold"/>
                                        <p:tgtEl>
                                          <p:spTgt spid="3"/>
                                        </p:tgtEl>
                                      </p:cBhvr>
                                    </p:cmd>
                                  </p:childTnLst>
                                </p:cTn>
                              </p:par>
                            </p:childTnLst>
                          </p:cTn>
                        </p:par>
                        <p:par>
                          <p:cTn id="7" fill="hold">
                            <p:stCondLst>
                              <p:cond delay="4500"/>
                            </p:stCondLst>
                            <p:childTnLst>
                              <p:par>
                                <p:cTn id="8" presetID="42" presetClass="entr" presetSubtype="0" fill="hold" grpId="0" nodeType="after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fade">
                                      <p:cBhvr>
                                        <p:cTn id="10" dur="1000"/>
                                        <p:tgtEl>
                                          <p:spTgt spid="38"/>
                                        </p:tgtEl>
                                      </p:cBhvr>
                                    </p:animEffect>
                                    <p:anim calcmode="lin" valueType="num">
                                      <p:cBhvr>
                                        <p:cTn id="11" dur="1000" fill="hold"/>
                                        <p:tgtEl>
                                          <p:spTgt spid="38"/>
                                        </p:tgtEl>
                                        <p:attrNameLst>
                                          <p:attrName>ppt_x</p:attrName>
                                        </p:attrNameLst>
                                      </p:cBhvr>
                                      <p:tavLst>
                                        <p:tav tm="0">
                                          <p:val>
                                            <p:strVal val="#ppt_x"/>
                                          </p:val>
                                        </p:tav>
                                        <p:tav tm="100000">
                                          <p:val>
                                            <p:strVal val="#ppt_x"/>
                                          </p:val>
                                        </p:tav>
                                      </p:tavLst>
                                    </p:anim>
                                    <p:anim calcmode="lin" valueType="num">
                                      <p:cBhvr>
                                        <p:cTn id="12"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0">
                <p:cTn id="13" fill="hold" display="0">
                  <p:stCondLst>
                    <p:cond delay="indefinite"/>
                  </p:stCondLst>
                </p:cTn>
                <p:tgtEl>
                  <p:spTgt spid="3"/>
                </p:tgtEl>
              </p:cMediaNode>
            </p:video>
          </p:childTnLst>
        </p:cTn>
      </p:par>
    </p:tnLst>
    <p:bldLst>
      <p:bldP spid="3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1"/>
          <p:cNvSpPr txBox="1"/>
          <p:nvPr/>
        </p:nvSpPr>
        <p:spPr>
          <a:xfrm>
            <a:off x="462324" y="259861"/>
            <a:ext cx="5720509" cy="363172"/>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1" dirty="0" smtClean="0">
                <a:solidFill>
                  <a:srgbClr val="75F7FC"/>
                </a:solidFill>
              </a:rPr>
              <a:t>Excellent </a:t>
            </a:r>
            <a:r>
              <a:rPr lang="en-US" altLang="zh-CN" b="1" dirty="0" err="1" smtClean="0">
                <a:solidFill>
                  <a:srgbClr val="75F7FC"/>
                </a:solidFill>
              </a:rPr>
              <a:t>photography</a:t>
            </a:r>
            <a:r>
              <a:rPr lang="en-US" altLang="zh-CN" b="1" dirty="0" err="1" smtClean="0">
                <a:solidFill>
                  <a:schemeClr val="tx2"/>
                </a:solidFill>
              </a:rPr>
              <a:t>·Super</a:t>
            </a:r>
            <a:r>
              <a:rPr lang="en-US" altLang="zh-CN" b="1" dirty="0" smtClean="0">
                <a:solidFill>
                  <a:schemeClr val="tx2"/>
                </a:solidFill>
              </a:rPr>
              <a:t> AI Processor</a:t>
            </a:r>
            <a:endParaRPr b="1" dirty="0">
              <a:solidFill>
                <a:schemeClr val="tx2"/>
              </a:solidFill>
            </a:endParaRPr>
          </a:p>
        </p:txBody>
      </p:sp>
      <p:pic>
        <p:nvPicPr>
          <p:cNvPr id="19" name="图片 18"/>
          <p:cNvPicPr>
            <a:picLocks noChangeAspect="1"/>
          </p:cNvPicPr>
          <p:nvPr/>
        </p:nvPicPr>
        <p:blipFill>
          <a:blip r:embed="rId1"/>
          <a:stretch>
            <a:fillRect/>
          </a:stretch>
        </p:blipFill>
        <p:spPr>
          <a:xfrm>
            <a:off x="6948714" y="1151717"/>
            <a:ext cx="4562475" cy="4257675"/>
          </a:xfrm>
          <a:prstGeom prst="rect">
            <a:avLst/>
          </a:prstGeom>
        </p:spPr>
      </p:pic>
      <p:sp>
        <p:nvSpPr>
          <p:cNvPr id="25" name="5G"/>
          <p:cNvSpPr txBox="1"/>
          <p:nvPr/>
        </p:nvSpPr>
        <p:spPr>
          <a:xfrm>
            <a:off x="1068396" y="4439926"/>
            <a:ext cx="4508363" cy="815539"/>
          </a:xfrm>
          <a:prstGeom prst="rect">
            <a:avLst/>
          </a:prstGeom>
          <a:noFill/>
          <a:ln w="12700" cap="flat">
            <a:noFill/>
            <a:miter lim="400000"/>
          </a:ln>
          <a:effectLst/>
        </p:spPr>
        <p:txBody>
          <a:bodyPr wrap="square" lIns="25400" tIns="25400" rIns="25400" bIns="25400" numCol="1" anchor="ctr">
            <a:noAutofit/>
          </a:bodyPr>
          <a:lstStyle>
            <a:lvl1pPr algn="ctr">
              <a:defRPr sz="3600" spc="36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2400" dirty="0" smtClean="0">
                <a:solidFill>
                  <a:srgbClr val="FFFFFF"/>
                </a:solidFill>
              </a:rPr>
              <a:t>Independent NPU</a:t>
            </a:r>
            <a:endParaRPr lang="en-US" altLang="zh-CN" sz="2400" dirty="0">
              <a:solidFill>
                <a:srgbClr val="FFFFFF"/>
              </a:solidFill>
            </a:endParaRPr>
          </a:p>
          <a:p>
            <a:r>
              <a:rPr lang="en-US" altLang="zh-CN" sz="2400" dirty="0" smtClean="0">
                <a:solidFill>
                  <a:srgbClr val="FFFFFF"/>
                </a:solidFill>
              </a:rPr>
              <a:t>Super AI capabilities</a:t>
            </a:r>
            <a:endParaRPr lang="en-US" altLang="zh-CN" sz="2400" dirty="0">
              <a:solidFill>
                <a:srgbClr val="FFFFFF"/>
              </a:solidFill>
            </a:endParaRPr>
          </a:p>
        </p:txBody>
      </p:sp>
      <p:grpSp>
        <p:nvGrpSpPr>
          <p:cNvPr id="7" name="成组"/>
          <p:cNvGrpSpPr/>
          <p:nvPr/>
        </p:nvGrpSpPr>
        <p:grpSpPr>
          <a:xfrm>
            <a:off x="1736869" y="1466444"/>
            <a:ext cx="2903344" cy="2907193"/>
            <a:chOff x="0" y="0"/>
            <a:chExt cx="3023065" cy="2990658"/>
          </a:xfrm>
        </p:grpSpPr>
        <p:grpSp>
          <p:nvGrpSpPr>
            <p:cNvPr id="8" name="成组"/>
            <p:cNvGrpSpPr/>
            <p:nvPr/>
          </p:nvGrpSpPr>
          <p:grpSpPr>
            <a:xfrm>
              <a:off x="0" y="0"/>
              <a:ext cx="3023065" cy="2990658"/>
              <a:chOff x="0" y="0"/>
              <a:chExt cx="3023064" cy="2990657"/>
            </a:xfrm>
          </p:grpSpPr>
          <p:pic>
            <p:nvPicPr>
              <p:cNvPr id="10" name="GPU.png" descr="GPU.png"/>
              <p:cNvPicPr>
                <a:picLocks noChangeAspect="1"/>
              </p:cNvPicPr>
              <p:nvPr/>
            </p:nvPicPr>
            <p:blipFill>
              <a:blip r:embed="rId2"/>
              <a:stretch>
                <a:fillRect/>
              </a:stretch>
            </p:blipFill>
            <p:spPr>
              <a:xfrm>
                <a:off x="0" y="0"/>
                <a:ext cx="3023064" cy="2990657"/>
              </a:xfrm>
              <a:prstGeom prst="rect">
                <a:avLst/>
              </a:prstGeom>
              <a:ln w="12700" cap="flat">
                <a:noFill/>
                <a:miter lim="400000"/>
                <a:headEnd/>
                <a:tailEnd/>
              </a:ln>
              <a:effectLst/>
            </p:spPr>
          </p:pic>
          <p:pic>
            <p:nvPicPr>
              <p:cNvPr id="11" name="联发科.png" descr="联发科.png"/>
              <p:cNvPicPr>
                <a:picLocks noChangeAspect="1"/>
              </p:cNvPicPr>
              <p:nvPr/>
            </p:nvPicPr>
            <p:blipFill>
              <a:blip r:embed="rId3"/>
              <a:srcRect/>
              <a:stretch>
                <a:fillRect/>
              </a:stretch>
            </p:blipFill>
            <p:spPr>
              <a:xfrm>
                <a:off x="253327" y="706377"/>
                <a:ext cx="2516558" cy="637529"/>
              </a:xfrm>
              <a:prstGeom prst="rect">
                <a:avLst/>
              </a:prstGeom>
              <a:ln w="12700" cap="flat">
                <a:noFill/>
                <a:miter lim="400000"/>
                <a:headEnd/>
                <a:tailEnd/>
              </a:ln>
              <a:effectLst/>
            </p:spPr>
          </p:pic>
        </p:grpSp>
        <p:sp>
          <p:nvSpPr>
            <p:cNvPr id="9" name="文本框 1"/>
            <p:cNvSpPr txBox="1"/>
            <p:nvPr/>
          </p:nvSpPr>
          <p:spPr>
            <a:xfrm>
              <a:off x="119721" y="1599195"/>
              <a:ext cx="2783621" cy="692690"/>
            </a:xfrm>
            <a:prstGeom prst="rect">
              <a:avLst/>
            </a:prstGeom>
            <a:noFill/>
            <a:ln w="12700" cap="flat">
              <a:noFill/>
              <a:miter lim="400000"/>
            </a:ln>
            <a:effectLst/>
          </p:spPr>
          <p:txBody>
            <a:bodyPr wrap="square" lIns="45719" tIns="45719" rIns="45719" bIns="45719" numCol="1" anchor="t">
              <a:noAutofit/>
            </a:bodyPr>
            <a:lstStyle>
              <a:lvl1pPr algn="ctr">
                <a:defRPr sz="4000" b="1" spc="489">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P90</a:t>
              </a:r>
              <a:endParaRPr dirty="0"/>
            </a:p>
          </p:txBody>
        </p:sp>
      </p:grpSp>
      <p:sp>
        <p:nvSpPr>
          <p:cNvPr id="15" name="圆角矩形"/>
          <p:cNvSpPr/>
          <p:nvPr/>
        </p:nvSpPr>
        <p:spPr>
          <a:xfrm>
            <a:off x="333972" y="5528571"/>
            <a:ext cx="1847793" cy="820045"/>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a:endParaRPr dirty="0"/>
          </a:p>
        </p:txBody>
      </p:sp>
      <p:sp>
        <p:nvSpPr>
          <p:cNvPr id="18" name="圆角矩形"/>
          <p:cNvSpPr/>
          <p:nvPr/>
        </p:nvSpPr>
        <p:spPr>
          <a:xfrm>
            <a:off x="4550048" y="5513940"/>
            <a:ext cx="1847793" cy="820045"/>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20" name="圆角矩形"/>
          <p:cNvSpPr/>
          <p:nvPr/>
        </p:nvSpPr>
        <p:spPr>
          <a:xfrm>
            <a:off x="2442010" y="5513940"/>
            <a:ext cx="1847793" cy="820045"/>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21" name="文本框 20"/>
          <p:cNvSpPr txBox="1"/>
          <p:nvPr/>
        </p:nvSpPr>
        <p:spPr>
          <a:xfrm>
            <a:off x="4625997" y="5785462"/>
            <a:ext cx="1690208" cy="2769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b="1">
                <a:latin typeface="微软雅黑" panose="020B0503020204020204" charset="-122"/>
                <a:ea typeface="微软雅黑" panose="020B0503020204020204" charset="-122"/>
              </a:defRPr>
            </a:lvl1pPr>
          </a:lstStyle>
          <a:p>
            <a:r>
              <a:rPr lang="en-US" altLang="zh-CN" dirty="0"/>
              <a:t>Video </a:t>
            </a:r>
            <a:r>
              <a:rPr lang="en-US" altLang="zh-CN" dirty="0" err="1"/>
              <a:t>Bokeh</a:t>
            </a:r>
            <a:endParaRPr lang="zh-CN" altLang="en-US" dirty="0"/>
          </a:p>
        </p:txBody>
      </p:sp>
      <p:sp>
        <p:nvSpPr>
          <p:cNvPr id="22" name="文本框 21"/>
          <p:cNvSpPr txBox="1"/>
          <p:nvPr/>
        </p:nvSpPr>
        <p:spPr>
          <a:xfrm>
            <a:off x="2000986" y="5651202"/>
            <a:ext cx="2749698" cy="5539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b="1" dirty="0" smtClean="0">
                <a:latin typeface="微软雅黑" panose="020B0503020204020204" charset="-122"/>
                <a:ea typeface="微软雅黑" panose="020B0503020204020204" charset="-122"/>
              </a:rPr>
              <a:t>Ultra Night</a:t>
            </a:r>
            <a:endParaRPr lang="en-US" altLang="zh-CN" b="1" dirty="0" smtClean="0">
              <a:latin typeface="微软雅黑" panose="020B0503020204020204" charset="-122"/>
              <a:ea typeface="微软雅黑" panose="020B0503020204020204" charset="-122"/>
            </a:endParaRPr>
          </a:p>
          <a:p>
            <a:pPr algn="ctr"/>
            <a:r>
              <a:rPr lang="en-US" altLang="zh-CN" b="1" dirty="0" err="1" smtClean="0">
                <a:latin typeface="微软雅黑" panose="020B0503020204020204" charset="-122"/>
                <a:ea typeface="微软雅黑" panose="020B0503020204020204" charset="-122"/>
              </a:rPr>
              <a:t>Selfie</a:t>
            </a:r>
            <a:r>
              <a:rPr lang="en-US" altLang="zh-CN" b="1" dirty="0" smtClean="0">
                <a:latin typeface="微软雅黑" panose="020B0503020204020204" charset="-122"/>
                <a:ea typeface="微软雅黑" panose="020B0503020204020204" charset="-122"/>
              </a:rPr>
              <a:t> camera</a:t>
            </a:r>
            <a:endParaRPr lang="zh-CN" altLang="en-US" b="1" dirty="0">
              <a:latin typeface="微软雅黑" panose="020B0503020204020204" charset="-122"/>
              <a:ea typeface="微软雅黑" panose="020B0503020204020204" charset="-122"/>
            </a:endParaRPr>
          </a:p>
        </p:txBody>
      </p:sp>
      <p:sp>
        <p:nvSpPr>
          <p:cNvPr id="23" name="5G"/>
          <p:cNvSpPr txBox="1"/>
          <p:nvPr/>
        </p:nvSpPr>
        <p:spPr>
          <a:xfrm>
            <a:off x="6319048" y="5533077"/>
            <a:ext cx="5821805" cy="815539"/>
          </a:xfrm>
          <a:prstGeom prst="rect">
            <a:avLst/>
          </a:prstGeom>
          <a:noFill/>
          <a:ln w="12700" cap="flat">
            <a:noFill/>
            <a:miter lim="400000"/>
          </a:ln>
          <a:effectLst/>
        </p:spPr>
        <p:txBody>
          <a:bodyPr wrap="square" lIns="25400" tIns="25400" rIns="25400" bIns="25400" numCol="1" anchor="ctr">
            <a:noAutofit/>
          </a:bodyPr>
          <a:lstStyle>
            <a:lvl1pPr algn="ctr">
              <a:defRPr sz="3600" spc="36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400" b="1" spc="0" dirty="0">
                <a:solidFill>
                  <a:srgbClr val="75F7FC"/>
                </a:solidFill>
              </a:rPr>
              <a:t>AI performance is stronger than SDM855 flagship product</a:t>
            </a:r>
            <a:endParaRPr sz="2400" b="1" spc="0" dirty="0">
              <a:solidFill>
                <a:srgbClr val="75F7FC"/>
              </a:solidFill>
            </a:endParaRPr>
          </a:p>
        </p:txBody>
      </p:sp>
      <p:sp>
        <p:nvSpPr>
          <p:cNvPr id="24" name="文本框 23"/>
          <p:cNvSpPr txBox="1"/>
          <p:nvPr/>
        </p:nvSpPr>
        <p:spPr>
          <a:xfrm>
            <a:off x="-116981" y="5589327"/>
            <a:ext cx="2749698" cy="5539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b="1" dirty="0" smtClean="0">
                <a:latin typeface="微软雅黑" panose="020B0503020204020204" charset="-122"/>
                <a:ea typeface="微软雅黑" panose="020B0503020204020204" charset="-122"/>
              </a:rPr>
              <a:t>Ultra Clear</a:t>
            </a:r>
            <a:endParaRPr lang="en-US" altLang="zh-CN" b="1" dirty="0" smtClean="0">
              <a:latin typeface="微软雅黑" panose="020B0503020204020204" charset="-122"/>
              <a:ea typeface="微软雅黑" panose="020B0503020204020204" charset="-122"/>
            </a:endParaRPr>
          </a:p>
          <a:p>
            <a:pPr algn="ctr"/>
            <a:r>
              <a:rPr lang="en-US" altLang="zh-CN" b="1" dirty="0" smtClean="0">
                <a:latin typeface="微软雅黑" panose="020B0503020204020204" charset="-122"/>
                <a:ea typeface="微软雅黑" panose="020B0503020204020204" charset="-122"/>
              </a:rPr>
              <a:t>108MP Image</a:t>
            </a:r>
            <a:endParaRPr lang="zh-CN" altLang="en-US" b="1" dirty="0">
              <a:latin typeface="微软雅黑" panose="020B0503020204020204" charset="-122"/>
              <a:ea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down)">
                                      <p:cBhvr>
                                        <p:cTn id="12" dur="500"/>
                                        <p:tgtEl>
                                          <p:spTgt spid="15"/>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wipe(down)">
                                      <p:cBhvr>
                                        <p:cTn id="15" dur="500"/>
                                        <p:tgtEl>
                                          <p:spTgt spid="18"/>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wipe(down)">
                                      <p:cBhvr>
                                        <p:cTn id="18" dur="500"/>
                                        <p:tgtEl>
                                          <p:spTgt spid="21"/>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wipe(down)">
                                      <p:cBhvr>
                                        <p:cTn id="21" dur="500"/>
                                        <p:tgtEl>
                                          <p:spTgt spid="20"/>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wipe(down)">
                                      <p:cBhvr>
                                        <p:cTn id="24" dur="500"/>
                                        <p:tgtEl>
                                          <p:spTgt spid="22"/>
                                        </p:tgtEl>
                                      </p:cBhvr>
                                    </p:animEffect>
                                  </p:childTnLst>
                                </p:cTn>
                              </p:par>
                            </p:childTnLst>
                          </p:cTn>
                        </p:par>
                        <p:par>
                          <p:cTn id="25" fill="hold">
                            <p:stCondLst>
                              <p:cond delay="1000"/>
                            </p:stCondLst>
                            <p:childTnLst>
                              <p:par>
                                <p:cTn id="26" presetID="53" presetClass="entr" presetSubtype="16" fill="hold" grpId="0" nodeType="afterEffect">
                                  <p:stCondLst>
                                    <p:cond delay="0"/>
                                  </p:stCondLst>
                                  <p:childTnLst>
                                    <p:set>
                                      <p:cBhvr>
                                        <p:cTn id="27" dur="1" fill="hold">
                                          <p:stCondLst>
                                            <p:cond delay="0"/>
                                          </p:stCondLst>
                                        </p:cTn>
                                        <p:tgtEl>
                                          <p:spTgt spid="23"/>
                                        </p:tgtEl>
                                        <p:attrNameLst>
                                          <p:attrName>style.visibility</p:attrName>
                                        </p:attrNameLst>
                                      </p:cBhvr>
                                      <p:to>
                                        <p:strVal val="visible"/>
                                      </p:to>
                                    </p:set>
                                    <p:anim calcmode="lin" valueType="num">
                                      <p:cBhvr>
                                        <p:cTn id="28" dur="500" fill="hold"/>
                                        <p:tgtEl>
                                          <p:spTgt spid="23"/>
                                        </p:tgtEl>
                                        <p:attrNameLst>
                                          <p:attrName>ppt_w</p:attrName>
                                        </p:attrNameLst>
                                      </p:cBhvr>
                                      <p:tavLst>
                                        <p:tav tm="0">
                                          <p:val>
                                            <p:fltVal val="0"/>
                                          </p:val>
                                        </p:tav>
                                        <p:tav tm="100000">
                                          <p:val>
                                            <p:strVal val="#ppt_w"/>
                                          </p:val>
                                        </p:tav>
                                      </p:tavLst>
                                    </p:anim>
                                    <p:anim calcmode="lin" valueType="num">
                                      <p:cBhvr>
                                        <p:cTn id="29" dur="500" fill="hold"/>
                                        <p:tgtEl>
                                          <p:spTgt spid="23"/>
                                        </p:tgtEl>
                                        <p:attrNameLst>
                                          <p:attrName>ppt_h</p:attrName>
                                        </p:attrNameLst>
                                      </p:cBhvr>
                                      <p:tavLst>
                                        <p:tav tm="0">
                                          <p:val>
                                            <p:fltVal val="0"/>
                                          </p:val>
                                        </p:tav>
                                        <p:tav tm="100000">
                                          <p:val>
                                            <p:strVal val="#ppt_h"/>
                                          </p:val>
                                        </p:tav>
                                      </p:tavLst>
                                    </p:anim>
                                    <p:animEffect transition="in" filter="fade">
                                      <p:cBhvr>
                                        <p:cTn id="30" dur="500"/>
                                        <p:tgtEl>
                                          <p:spTgt spid="23"/>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wipe(down)">
                                      <p:cBhvr>
                                        <p:cTn id="3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8" grpId="0" animBg="1"/>
      <p:bldP spid="20" grpId="0" animBg="1"/>
      <p:bldP spid="21" grpId="0"/>
      <p:bldP spid="22" grpId="0"/>
      <p:bldP spid="23" grpId="0"/>
      <p:bldP spid="2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矩形 34"/>
          <p:cNvSpPr/>
          <p:nvPr/>
        </p:nvSpPr>
        <p:spPr>
          <a:xfrm>
            <a:off x="597330" y="1566865"/>
            <a:ext cx="3095719" cy="769441"/>
          </a:xfrm>
          <a:prstGeom prst="rect">
            <a:avLst/>
          </a:prstGeom>
        </p:spPr>
        <p:txBody>
          <a:bodyPr wrap="none">
            <a:spAutoFit/>
          </a:bodyPr>
          <a:lstStyle/>
          <a:p>
            <a:pPr algn="ctr" hangingPunct="1">
              <a:defRPr/>
            </a:pPr>
            <a:r>
              <a:rPr lang="en-US" altLang="zh-CN" sz="4400" b="1" kern="1200" dirty="0" smtClean="0">
                <a:solidFill>
                  <a:srgbClr val="75F7FC"/>
                </a:solidFill>
                <a:latin typeface="微软雅黑" panose="020B0503020204020204" charset="-122"/>
                <a:ea typeface="微软雅黑" panose="020B0503020204020204" charset="-122"/>
              </a:rPr>
              <a:t>8</a:t>
            </a:r>
            <a:r>
              <a:rPr lang="en-US" altLang="zh-CN" sz="2800" b="1" kern="1200" dirty="0" smtClean="0">
                <a:solidFill>
                  <a:srgbClr val="75F7FC"/>
                </a:solidFill>
                <a:latin typeface="微软雅黑" panose="020B0503020204020204" charset="-122"/>
                <a:ea typeface="微软雅黑" panose="020B0503020204020204" charset="-122"/>
              </a:rPr>
              <a:t>G+128G</a:t>
            </a:r>
            <a:r>
              <a:rPr lang="zh-CN" altLang="en-US" sz="2800" b="1" kern="1200" dirty="0" smtClean="0">
                <a:solidFill>
                  <a:srgbClr val="75F7FC"/>
                </a:solidFill>
                <a:latin typeface="微软雅黑" panose="020B0503020204020204" charset="-122"/>
                <a:ea typeface="微软雅黑" panose="020B0503020204020204" charset="-122"/>
              </a:rPr>
              <a:t>大内存</a:t>
            </a:r>
            <a:endParaRPr lang="zh-CN" altLang="en-US" sz="2800" b="1" kern="1200" dirty="0">
              <a:solidFill>
                <a:srgbClr val="75F7FC"/>
              </a:solidFill>
              <a:latin typeface="微软雅黑" panose="020B0503020204020204" charset="-122"/>
              <a:ea typeface="微软雅黑" panose="020B0503020204020204" charset="-122"/>
            </a:endParaRPr>
          </a:p>
        </p:txBody>
      </p:sp>
      <p:grpSp>
        <p:nvGrpSpPr>
          <p:cNvPr id="2" name="组合 1"/>
          <p:cNvGrpSpPr/>
          <p:nvPr/>
        </p:nvGrpSpPr>
        <p:grpSpPr>
          <a:xfrm>
            <a:off x="576310" y="4246825"/>
            <a:ext cx="5171323" cy="1477328"/>
            <a:chOff x="654144" y="4270452"/>
            <a:chExt cx="5171323" cy="1477328"/>
          </a:xfrm>
        </p:grpSpPr>
        <p:sp>
          <p:nvSpPr>
            <p:cNvPr id="36" name="矩形 35"/>
            <p:cNvSpPr/>
            <p:nvPr/>
          </p:nvSpPr>
          <p:spPr>
            <a:xfrm>
              <a:off x="1254356" y="4270452"/>
              <a:ext cx="2334832" cy="1477328"/>
            </a:xfrm>
            <a:prstGeom prst="rect">
              <a:avLst/>
            </a:prstGeom>
          </p:spPr>
          <p:txBody>
            <a:bodyPr wrap="square">
              <a:spAutoFit/>
            </a:bodyPr>
            <a:lstStyle/>
            <a:p>
              <a:pPr hangingPunct="1">
                <a:lnSpc>
                  <a:spcPct val="250000"/>
                </a:lnSpc>
              </a:pPr>
              <a:r>
                <a:rPr lang="en-US" altLang="zh-CN" b="1" kern="1200" dirty="0">
                  <a:solidFill>
                    <a:prstClr val="white"/>
                  </a:solidFill>
                  <a:latin typeface="微软雅黑" panose="020B0503020204020204" charset="-122"/>
                  <a:ea typeface="微软雅黑" panose="020B0503020204020204" charset="-122"/>
                  <a:sym typeface="字魂59号-创粗黑" panose="00000500000000000000" pitchFamily="2" charset="-122"/>
                </a:rPr>
                <a:t>P</a:t>
              </a:r>
              <a:r>
                <a:rPr lang="en-US" altLang="zh-CN"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rPr>
                <a:t>hotos</a:t>
              </a:r>
              <a:r>
                <a:rPr lang="zh-CN" altLang="en-US"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rPr>
                <a:t> </a:t>
              </a:r>
              <a:r>
                <a:rPr lang="en-US" altLang="zh-CN"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rPr>
                <a:t>21000+  </a:t>
              </a:r>
              <a:endParaRPr lang="en-US" altLang="zh-CN"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endParaRPr>
            </a:p>
            <a:p>
              <a:pPr hangingPunct="1">
                <a:lnSpc>
                  <a:spcPct val="250000"/>
                </a:lnSpc>
              </a:pPr>
              <a:r>
                <a:rPr lang="en-US" altLang="zh-CN"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rPr>
                <a:t>Music</a:t>
              </a:r>
              <a:r>
                <a:rPr lang="zh-CN" altLang="en-US"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rPr>
                <a:t> </a:t>
              </a:r>
              <a:r>
                <a:rPr lang="en-US" altLang="zh-CN" b="1" kern="1200" dirty="0">
                  <a:solidFill>
                    <a:prstClr val="white"/>
                  </a:solidFill>
                  <a:latin typeface="微软雅黑" panose="020B0503020204020204" charset="-122"/>
                  <a:ea typeface="微软雅黑" panose="020B0503020204020204" charset="-122"/>
                  <a:sym typeface="字魂59号-创粗黑" panose="00000500000000000000" pitchFamily="2" charset="-122"/>
                </a:rPr>
                <a:t>2</a:t>
              </a:r>
              <a:r>
                <a:rPr lang="en-US" altLang="zh-CN"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rPr>
                <a:t>0000+  </a:t>
              </a:r>
              <a:endParaRPr lang="en-US" altLang="zh-CN"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endParaRPr>
            </a:p>
          </p:txBody>
        </p:sp>
        <p:sp>
          <p:nvSpPr>
            <p:cNvPr id="37" name="picture_124887"/>
            <p:cNvSpPr>
              <a:spLocks noChangeAspect="1"/>
            </p:cNvSpPr>
            <p:nvPr/>
          </p:nvSpPr>
          <p:spPr bwMode="auto">
            <a:xfrm>
              <a:off x="675164" y="4605742"/>
              <a:ext cx="430299" cy="298194"/>
            </a:xfrm>
            <a:custGeom>
              <a:avLst/>
              <a:gdLst>
                <a:gd name="connsiteX0" fmla="*/ 362067 w 609332"/>
                <a:gd name="connsiteY0" fmla="*/ 166532 h 422264"/>
                <a:gd name="connsiteX1" fmla="*/ 309081 w 609332"/>
                <a:gd name="connsiteY1" fmla="*/ 303725 h 422264"/>
                <a:gd name="connsiteX2" fmla="*/ 294816 w 609332"/>
                <a:gd name="connsiteY2" fmla="*/ 317461 h 422264"/>
                <a:gd name="connsiteX3" fmla="*/ 275116 w 609332"/>
                <a:gd name="connsiteY3" fmla="*/ 315596 h 422264"/>
                <a:gd name="connsiteX4" fmla="*/ 225697 w 609332"/>
                <a:gd name="connsiteY4" fmla="*/ 286767 h 422264"/>
                <a:gd name="connsiteX5" fmla="*/ 200393 w 609332"/>
                <a:gd name="connsiteY5" fmla="*/ 311865 h 422264"/>
                <a:gd name="connsiteX6" fmla="*/ 183751 w 609332"/>
                <a:gd name="connsiteY6" fmla="*/ 318818 h 422264"/>
                <a:gd name="connsiteX7" fmla="*/ 56042 w 609332"/>
                <a:gd name="connsiteY7" fmla="*/ 318818 h 422264"/>
                <a:gd name="connsiteX8" fmla="*/ 56042 w 609332"/>
                <a:gd name="connsiteY8" fmla="*/ 366302 h 422264"/>
                <a:gd name="connsiteX9" fmla="*/ 553460 w 609332"/>
                <a:gd name="connsiteY9" fmla="*/ 366302 h 422264"/>
                <a:gd name="connsiteX10" fmla="*/ 553460 w 609332"/>
                <a:gd name="connsiteY10" fmla="*/ 318140 h 422264"/>
                <a:gd name="connsiteX11" fmla="*/ 548025 w 609332"/>
                <a:gd name="connsiteY11" fmla="*/ 318818 h 422264"/>
                <a:gd name="connsiteX12" fmla="*/ 532741 w 609332"/>
                <a:gd name="connsiteY12" fmla="*/ 313052 h 422264"/>
                <a:gd name="connsiteX13" fmla="*/ 183717 w 609332"/>
                <a:gd name="connsiteY13" fmla="*/ 91382 h 422264"/>
                <a:gd name="connsiteX14" fmla="*/ 232795 w 609332"/>
                <a:gd name="connsiteY14" fmla="*/ 140496 h 422264"/>
                <a:gd name="connsiteX15" fmla="*/ 183717 w 609332"/>
                <a:gd name="connsiteY15" fmla="*/ 189610 h 422264"/>
                <a:gd name="connsiteX16" fmla="*/ 134639 w 609332"/>
                <a:gd name="connsiteY16" fmla="*/ 140496 h 422264"/>
                <a:gd name="connsiteX17" fmla="*/ 183717 w 609332"/>
                <a:gd name="connsiteY17" fmla="*/ 91382 h 422264"/>
                <a:gd name="connsiteX18" fmla="*/ 56042 w 609332"/>
                <a:gd name="connsiteY18" fmla="*/ 55962 h 422264"/>
                <a:gd name="connsiteX19" fmla="*/ 56042 w 609332"/>
                <a:gd name="connsiteY19" fmla="*/ 271674 h 422264"/>
                <a:gd name="connsiteX20" fmla="*/ 174071 w 609332"/>
                <a:gd name="connsiteY20" fmla="*/ 271674 h 422264"/>
                <a:gd name="connsiteX21" fmla="*/ 205149 w 609332"/>
                <a:gd name="connsiteY21" fmla="*/ 240640 h 422264"/>
                <a:gd name="connsiteX22" fmla="*/ 233679 w 609332"/>
                <a:gd name="connsiteY22" fmla="*/ 236909 h 422264"/>
                <a:gd name="connsiteX23" fmla="*/ 274947 w 609332"/>
                <a:gd name="connsiteY23" fmla="*/ 260990 h 422264"/>
                <a:gd name="connsiteX24" fmla="*/ 329970 w 609332"/>
                <a:gd name="connsiteY24" fmla="*/ 118539 h 422264"/>
                <a:gd name="connsiteX25" fmla="*/ 346273 w 609332"/>
                <a:gd name="connsiteY25" fmla="*/ 104125 h 422264"/>
                <a:gd name="connsiteX26" fmla="*/ 367331 w 609332"/>
                <a:gd name="connsiteY26" fmla="*/ 109043 h 422264"/>
                <a:gd name="connsiteX27" fmla="*/ 553460 w 609332"/>
                <a:gd name="connsiteY27" fmla="*/ 268791 h 422264"/>
                <a:gd name="connsiteX28" fmla="*/ 553460 w 609332"/>
                <a:gd name="connsiteY28" fmla="*/ 55962 h 422264"/>
                <a:gd name="connsiteX29" fmla="*/ 54514 w 609332"/>
                <a:gd name="connsiteY29" fmla="*/ 0 h 422264"/>
                <a:gd name="connsiteX30" fmla="*/ 554988 w 609332"/>
                <a:gd name="connsiteY30" fmla="*/ 0 h 422264"/>
                <a:gd name="connsiteX31" fmla="*/ 609332 w 609332"/>
                <a:gd name="connsiteY31" fmla="*/ 54436 h 422264"/>
                <a:gd name="connsiteX32" fmla="*/ 609332 w 609332"/>
                <a:gd name="connsiteY32" fmla="*/ 367828 h 422264"/>
                <a:gd name="connsiteX33" fmla="*/ 554988 w 609332"/>
                <a:gd name="connsiteY33" fmla="*/ 422264 h 422264"/>
                <a:gd name="connsiteX34" fmla="*/ 54514 w 609332"/>
                <a:gd name="connsiteY34" fmla="*/ 422264 h 422264"/>
                <a:gd name="connsiteX35" fmla="*/ 0 w 609332"/>
                <a:gd name="connsiteY35" fmla="*/ 367828 h 422264"/>
                <a:gd name="connsiteX36" fmla="*/ 0 w 609332"/>
                <a:gd name="connsiteY36" fmla="*/ 54436 h 422264"/>
                <a:gd name="connsiteX37" fmla="*/ 54514 w 609332"/>
                <a:gd name="connsiteY37" fmla="*/ 0 h 422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609332" h="422264">
                  <a:moveTo>
                    <a:pt x="362067" y="166532"/>
                  </a:moveTo>
                  <a:lnTo>
                    <a:pt x="309081" y="303725"/>
                  </a:lnTo>
                  <a:cubicBezTo>
                    <a:pt x="306534" y="310169"/>
                    <a:pt x="301439" y="315257"/>
                    <a:pt x="294816" y="317461"/>
                  </a:cubicBezTo>
                  <a:cubicBezTo>
                    <a:pt x="288363" y="319836"/>
                    <a:pt x="281230" y="319157"/>
                    <a:pt x="275116" y="315596"/>
                  </a:cubicBezTo>
                  <a:lnTo>
                    <a:pt x="225697" y="286767"/>
                  </a:lnTo>
                  <a:lnTo>
                    <a:pt x="200393" y="311865"/>
                  </a:lnTo>
                  <a:cubicBezTo>
                    <a:pt x="195978" y="316274"/>
                    <a:pt x="190034" y="318818"/>
                    <a:pt x="183751" y="318818"/>
                  </a:cubicBezTo>
                  <a:lnTo>
                    <a:pt x="56042" y="318818"/>
                  </a:lnTo>
                  <a:lnTo>
                    <a:pt x="56042" y="366302"/>
                  </a:lnTo>
                  <a:lnTo>
                    <a:pt x="553460" y="366302"/>
                  </a:lnTo>
                  <a:lnTo>
                    <a:pt x="553460" y="318140"/>
                  </a:lnTo>
                  <a:cubicBezTo>
                    <a:pt x="551592" y="318648"/>
                    <a:pt x="549893" y="318818"/>
                    <a:pt x="548025" y="318818"/>
                  </a:cubicBezTo>
                  <a:cubicBezTo>
                    <a:pt x="542591" y="318818"/>
                    <a:pt x="537156" y="316953"/>
                    <a:pt x="532741" y="313052"/>
                  </a:cubicBezTo>
                  <a:close/>
                  <a:moveTo>
                    <a:pt x="183717" y="91382"/>
                  </a:moveTo>
                  <a:cubicBezTo>
                    <a:pt x="210822" y="91382"/>
                    <a:pt x="232795" y="113371"/>
                    <a:pt x="232795" y="140496"/>
                  </a:cubicBezTo>
                  <a:cubicBezTo>
                    <a:pt x="232795" y="167621"/>
                    <a:pt x="210822" y="189610"/>
                    <a:pt x="183717" y="189610"/>
                  </a:cubicBezTo>
                  <a:cubicBezTo>
                    <a:pt x="156612" y="189610"/>
                    <a:pt x="134639" y="167621"/>
                    <a:pt x="134639" y="140496"/>
                  </a:cubicBezTo>
                  <a:cubicBezTo>
                    <a:pt x="134639" y="113371"/>
                    <a:pt x="156612" y="91382"/>
                    <a:pt x="183717" y="91382"/>
                  </a:cubicBezTo>
                  <a:close/>
                  <a:moveTo>
                    <a:pt x="56042" y="55962"/>
                  </a:moveTo>
                  <a:lnTo>
                    <a:pt x="56042" y="271674"/>
                  </a:lnTo>
                  <a:lnTo>
                    <a:pt x="174071" y="271674"/>
                  </a:lnTo>
                  <a:lnTo>
                    <a:pt x="205149" y="240640"/>
                  </a:lnTo>
                  <a:cubicBezTo>
                    <a:pt x="212621" y="233009"/>
                    <a:pt x="224339" y="231482"/>
                    <a:pt x="233679" y="236909"/>
                  </a:cubicBezTo>
                  <a:lnTo>
                    <a:pt x="274947" y="260990"/>
                  </a:lnTo>
                  <a:lnTo>
                    <a:pt x="329970" y="118539"/>
                  </a:lnTo>
                  <a:cubicBezTo>
                    <a:pt x="332687" y="111417"/>
                    <a:pt x="338801" y="105990"/>
                    <a:pt x="346273" y="104125"/>
                  </a:cubicBezTo>
                  <a:cubicBezTo>
                    <a:pt x="353745" y="102259"/>
                    <a:pt x="361557" y="104125"/>
                    <a:pt x="367331" y="109043"/>
                  </a:cubicBezTo>
                  <a:lnTo>
                    <a:pt x="553460" y="268791"/>
                  </a:lnTo>
                  <a:lnTo>
                    <a:pt x="553460" y="55962"/>
                  </a:lnTo>
                  <a:close/>
                  <a:moveTo>
                    <a:pt x="54514" y="0"/>
                  </a:moveTo>
                  <a:lnTo>
                    <a:pt x="554988" y="0"/>
                  </a:lnTo>
                  <a:cubicBezTo>
                    <a:pt x="584877" y="0"/>
                    <a:pt x="609332" y="24420"/>
                    <a:pt x="609332" y="54436"/>
                  </a:cubicBezTo>
                  <a:lnTo>
                    <a:pt x="609332" y="367828"/>
                  </a:lnTo>
                  <a:cubicBezTo>
                    <a:pt x="609332" y="397844"/>
                    <a:pt x="584877" y="422264"/>
                    <a:pt x="554988" y="422264"/>
                  </a:cubicBezTo>
                  <a:lnTo>
                    <a:pt x="54514" y="422264"/>
                  </a:lnTo>
                  <a:cubicBezTo>
                    <a:pt x="24455" y="422264"/>
                    <a:pt x="0" y="397844"/>
                    <a:pt x="0" y="367828"/>
                  </a:cubicBezTo>
                  <a:lnTo>
                    <a:pt x="0" y="54436"/>
                  </a:lnTo>
                  <a:cubicBezTo>
                    <a:pt x="0" y="24420"/>
                    <a:pt x="24455" y="0"/>
                    <a:pt x="54514" y="0"/>
                  </a:cubicBezTo>
                  <a:close/>
                </a:path>
              </a:pathLst>
            </a:custGeom>
            <a:solidFill>
              <a:sysClr val="window" lastClr="FFFFFF">
                <a:lumMod val="65000"/>
              </a:sysClr>
            </a:solidFill>
            <a:ln>
              <a:noFill/>
            </a:ln>
          </p:spPr>
          <p:txBody>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endParaRPr>
            </a:p>
          </p:txBody>
        </p:sp>
        <p:sp>
          <p:nvSpPr>
            <p:cNvPr id="38" name="connected-double-note_21522"/>
            <p:cNvSpPr>
              <a:spLocks noChangeAspect="1"/>
            </p:cNvSpPr>
            <p:nvPr/>
          </p:nvSpPr>
          <p:spPr bwMode="auto">
            <a:xfrm>
              <a:off x="654144" y="5258928"/>
              <a:ext cx="430299" cy="351137"/>
            </a:xfrm>
            <a:custGeom>
              <a:avLst/>
              <a:gdLst>
                <a:gd name="T0" fmla="*/ 407031 w 604011"/>
                <a:gd name="T1" fmla="*/ 407031 w 604011"/>
                <a:gd name="T2" fmla="*/ 407031 w 604011"/>
                <a:gd name="T3" fmla="*/ 407031 w 604011"/>
                <a:gd name="T4" fmla="*/ 407031 w 604011"/>
                <a:gd name="T5" fmla="*/ 407031 w 604011"/>
                <a:gd name="T6" fmla="*/ 407031 w 604011"/>
                <a:gd name="T7" fmla="*/ 407031 w 604011"/>
                <a:gd name="T8" fmla="*/ 407031 w 604011"/>
                <a:gd name="T9" fmla="*/ 407031 w 604011"/>
                <a:gd name="T10" fmla="*/ 407031 w 604011"/>
                <a:gd name="T11" fmla="*/ 407031 w 604011"/>
                <a:gd name="T12" fmla="*/ 407031 w 604011"/>
                <a:gd name="T13" fmla="*/ 407031 w 604011"/>
                <a:gd name="T14" fmla="*/ 407031 w 604011"/>
                <a:gd name="T15" fmla="*/ 407031 w 604011"/>
                <a:gd name="T16" fmla="*/ 407031 w 604011"/>
                <a:gd name="T17" fmla="*/ 407031 w 604011"/>
                <a:gd name="T18" fmla="*/ 407031 w 604011"/>
                <a:gd name="T19" fmla="*/ 407031 w 604011"/>
                <a:gd name="T20" fmla="*/ 407031 w 604011"/>
                <a:gd name="T21" fmla="*/ 407031 w 604011"/>
                <a:gd name="T22" fmla="*/ 407031 w 604011"/>
                <a:gd name="T23" fmla="*/ 407031 w 604011"/>
                <a:gd name="T24" fmla="*/ 407031 w 604011"/>
                <a:gd name="T25" fmla="*/ 407031 w 604011"/>
                <a:gd name="T26" fmla="*/ 407031 w 604011"/>
                <a:gd name="T27" fmla="*/ 407031 w 604011"/>
                <a:gd name="T28" fmla="*/ 407031 w 604011"/>
                <a:gd name="T29" fmla="*/ 407031 w 604011"/>
                <a:gd name="T30" fmla="*/ 407031 w 604011"/>
                <a:gd name="T31" fmla="*/ 407031 w 604011"/>
                <a:gd name="T32" fmla="*/ 407031 w 604011"/>
                <a:gd name="T33" fmla="*/ 407031 w 604011"/>
                <a:gd name="T34" fmla="*/ 407031 w 604011"/>
                <a:gd name="T35" fmla="*/ 407031 w 604011"/>
                <a:gd name="T36" fmla="*/ 407031 w 604011"/>
                <a:gd name="T37" fmla="*/ 407031 w 604011"/>
                <a:gd name="T38" fmla="*/ 407031 w 604011"/>
                <a:gd name="T39" fmla="*/ 407031 w 6040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733" h="599">
                  <a:moveTo>
                    <a:pt x="211" y="0"/>
                  </a:moveTo>
                  <a:lnTo>
                    <a:pt x="211" y="385"/>
                  </a:lnTo>
                  <a:cubicBezTo>
                    <a:pt x="191" y="376"/>
                    <a:pt x="168" y="370"/>
                    <a:pt x="143" y="370"/>
                  </a:cubicBezTo>
                  <a:cubicBezTo>
                    <a:pt x="64" y="370"/>
                    <a:pt x="0" y="422"/>
                    <a:pt x="0" y="485"/>
                  </a:cubicBezTo>
                  <a:cubicBezTo>
                    <a:pt x="0" y="548"/>
                    <a:pt x="64" y="599"/>
                    <a:pt x="143" y="599"/>
                  </a:cubicBezTo>
                  <a:cubicBezTo>
                    <a:pt x="222" y="599"/>
                    <a:pt x="286" y="548"/>
                    <a:pt x="286" y="485"/>
                  </a:cubicBezTo>
                  <a:lnTo>
                    <a:pt x="286" y="168"/>
                  </a:lnTo>
                  <a:lnTo>
                    <a:pt x="658" y="168"/>
                  </a:lnTo>
                  <a:lnTo>
                    <a:pt x="658" y="385"/>
                  </a:lnTo>
                  <a:cubicBezTo>
                    <a:pt x="638" y="376"/>
                    <a:pt x="615" y="370"/>
                    <a:pt x="590" y="370"/>
                  </a:cubicBezTo>
                  <a:cubicBezTo>
                    <a:pt x="511" y="370"/>
                    <a:pt x="447" y="422"/>
                    <a:pt x="447" y="485"/>
                  </a:cubicBezTo>
                  <a:cubicBezTo>
                    <a:pt x="447" y="548"/>
                    <a:pt x="511" y="599"/>
                    <a:pt x="590" y="599"/>
                  </a:cubicBezTo>
                  <a:cubicBezTo>
                    <a:pt x="669" y="599"/>
                    <a:pt x="733" y="548"/>
                    <a:pt x="733" y="485"/>
                  </a:cubicBezTo>
                  <a:lnTo>
                    <a:pt x="733" y="0"/>
                  </a:lnTo>
                  <a:lnTo>
                    <a:pt x="211" y="0"/>
                  </a:lnTo>
                  <a:close/>
                  <a:moveTo>
                    <a:pt x="286" y="131"/>
                  </a:moveTo>
                  <a:lnTo>
                    <a:pt x="286" y="75"/>
                  </a:lnTo>
                  <a:lnTo>
                    <a:pt x="658" y="75"/>
                  </a:lnTo>
                  <a:lnTo>
                    <a:pt x="658" y="131"/>
                  </a:lnTo>
                  <a:lnTo>
                    <a:pt x="286" y="131"/>
                  </a:lnTo>
                  <a:close/>
                </a:path>
              </a:pathLst>
            </a:custGeom>
            <a:solidFill>
              <a:sysClr val="window" lastClr="FFFFFF">
                <a:lumMod val="65000"/>
              </a:sysClr>
            </a:solidFill>
            <a:ln>
              <a:noFill/>
            </a:ln>
          </p:spPr>
        </p:sp>
        <p:sp>
          <p:nvSpPr>
            <p:cNvPr id="39" name="app_125888"/>
            <p:cNvSpPr>
              <a:spLocks noChangeAspect="1"/>
            </p:cNvSpPr>
            <p:nvPr/>
          </p:nvSpPr>
          <p:spPr bwMode="auto">
            <a:xfrm>
              <a:off x="3490635" y="4605742"/>
              <a:ext cx="349825" cy="379747"/>
            </a:xfrm>
            <a:custGeom>
              <a:avLst/>
              <a:gdLst>
                <a:gd name="connsiteX0" fmla="*/ 325000 h 606722"/>
                <a:gd name="connsiteY0" fmla="*/ 325000 h 606722"/>
                <a:gd name="connsiteX1" fmla="*/ 325000 h 606722"/>
                <a:gd name="connsiteY1" fmla="*/ 325000 h 606722"/>
                <a:gd name="connsiteX2" fmla="*/ 325000 h 606722"/>
                <a:gd name="connsiteY2" fmla="*/ 325000 h 606722"/>
                <a:gd name="connsiteX3" fmla="*/ 325000 h 606722"/>
                <a:gd name="connsiteY3" fmla="*/ 325000 h 606722"/>
                <a:gd name="connsiteX4" fmla="*/ 325000 h 606722"/>
                <a:gd name="connsiteY4" fmla="*/ 325000 h 606722"/>
                <a:gd name="connsiteX5" fmla="*/ 325000 h 606722"/>
                <a:gd name="connsiteY5" fmla="*/ 325000 h 606722"/>
                <a:gd name="connsiteX6" fmla="*/ 325000 h 606722"/>
                <a:gd name="connsiteY6" fmla="*/ 325000 h 606722"/>
                <a:gd name="connsiteX7" fmla="*/ 325000 h 606722"/>
                <a:gd name="connsiteY7" fmla="*/ 325000 h 606722"/>
                <a:gd name="connsiteX8" fmla="*/ 325000 h 606722"/>
                <a:gd name="connsiteY8" fmla="*/ 325000 h 606722"/>
                <a:gd name="connsiteX9" fmla="*/ 325000 h 606722"/>
                <a:gd name="connsiteY9" fmla="*/ 325000 h 606722"/>
                <a:gd name="connsiteX10" fmla="*/ 325000 h 606722"/>
                <a:gd name="connsiteY10" fmla="*/ 325000 h 606722"/>
                <a:gd name="connsiteX11" fmla="*/ 325000 h 606722"/>
                <a:gd name="connsiteY11" fmla="*/ 325000 h 606722"/>
                <a:gd name="connsiteX12" fmla="*/ 325000 h 606722"/>
                <a:gd name="connsiteY12" fmla="*/ 325000 h 606722"/>
                <a:gd name="connsiteX13" fmla="*/ 325000 h 606722"/>
                <a:gd name="connsiteY13" fmla="*/ 325000 h 606722"/>
                <a:gd name="connsiteX14" fmla="*/ 325000 h 606722"/>
                <a:gd name="connsiteY14" fmla="*/ 325000 h 606722"/>
                <a:gd name="connsiteX15" fmla="*/ 325000 h 606722"/>
                <a:gd name="connsiteY15" fmla="*/ 325000 h 606722"/>
                <a:gd name="connsiteX16" fmla="*/ 325000 h 606722"/>
                <a:gd name="connsiteY16" fmla="*/ 325000 h 606722"/>
                <a:gd name="connsiteX17" fmla="*/ 325000 h 606722"/>
                <a:gd name="connsiteY17" fmla="*/ 325000 h 606722"/>
                <a:gd name="connsiteX18" fmla="*/ 325000 h 606722"/>
                <a:gd name="connsiteY18" fmla="*/ 325000 h 606722"/>
                <a:gd name="connsiteX19" fmla="*/ 325000 h 606722"/>
                <a:gd name="connsiteY19" fmla="*/ 325000 h 606722"/>
                <a:gd name="connsiteX20" fmla="*/ 325000 h 606722"/>
                <a:gd name="connsiteY20" fmla="*/ 325000 h 606722"/>
                <a:gd name="connsiteX21" fmla="*/ 325000 h 606722"/>
                <a:gd name="connsiteY21" fmla="*/ 325000 h 606722"/>
                <a:gd name="connsiteX22" fmla="*/ 325000 h 606722"/>
                <a:gd name="connsiteY22" fmla="*/ 325000 h 606722"/>
                <a:gd name="connsiteX23" fmla="*/ 325000 h 606722"/>
                <a:gd name="connsiteY23" fmla="*/ 325000 h 606722"/>
                <a:gd name="connsiteX24" fmla="*/ 325000 h 606722"/>
                <a:gd name="connsiteY24" fmla="*/ 325000 h 606722"/>
                <a:gd name="connsiteX25" fmla="*/ 325000 h 606722"/>
                <a:gd name="connsiteY25" fmla="*/ 325000 h 606722"/>
                <a:gd name="connsiteX26" fmla="*/ 325000 h 606722"/>
                <a:gd name="connsiteY26" fmla="*/ 325000 h 606722"/>
                <a:gd name="connsiteX27" fmla="*/ 325000 h 606722"/>
                <a:gd name="connsiteY27" fmla="*/ 325000 h 606722"/>
                <a:gd name="connsiteX28" fmla="*/ 325000 h 606722"/>
                <a:gd name="connsiteY28" fmla="*/ 325000 h 606722"/>
                <a:gd name="connsiteX29" fmla="*/ 325000 h 606722"/>
                <a:gd name="connsiteY29" fmla="*/ 325000 h 606722"/>
                <a:gd name="connsiteX30" fmla="*/ 325000 h 606722"/>
                <a:gd name="connsiteY30" fmla="*/ 325000 h 606722"/>
                <a:gd name="connsiteX31" fmla="*/ 325000 h 606722"/>
                <a:gd name="connsiteY31" fmla="*/ 325000 h 606722"/>
                <a:gd name="connsiteX32" fmla="*/ 325000 h 606722"/>
                <a:gd name="connsiteY32" fmla="*/ 325000 h 606722"/>
                <a:gd name="connsiteX33" fmla="*/ 325000 h 606722"/>
                <a:gd name="connsiteY33" fmla="*/ 325000 h 606722"/>
                <a:gd name="connsiteX34" fmla="*/ 325000 h 606722"/>
                <a:gd name="connsiteY34" fmla="*/ 325000 h 606722"/>
                <a:gd name="connsiteX35" fmla="*/ 325000 h 606722"/>
                <a:gd name="connsiteY35" fmla="*/ 325000 h 606722"/>
                <a:gd name="connsiteX36" fmla="*/ 325000 h 606722"/>
                <a:gd name="connsiteY36" fmla="*/ 325000 h 606722"/>
                <a:gd name="connsiteX37" fmla="*/ 325000 h 606722"/>
                <a:gd name="connsiteY37" fmla="*/ 325000 h 606722"/>
                <a:gd name="connsiteX38" fmla="*/ 325000 h 606722"/>
                <a:gd name="connsiteY38" fmla="*/ 325000 h 606722"/>
                <a:gd name="connsiteX39" fmla="*/ 325000 h 606722"/>
                <a:gd name="connsiteY39" fmla="*/ 325000 h 606722"/>
                <a:gd name="connsiteX40" fmla="*/ 325000 h 606722"/>
                <a:gd name="connsiteY40" fmla="*/ 325000 h 606722"/>
                <a:gd name="connsiteX41" fmla="*/ 325000 h 606722"/>
                <a:gd name="connsiteY41" fmla="*/ 325000 h 606722"/>
                <a:gd name="connsiteX42" fmla="*/ 325000 h 606722"/>
                <a:gd name="connsiteY42" fmla="*/ 325000 h 606722"/>
                <a:gd name="connsiteX43" fmla="*/ 325000 h 606722"/>
                <a:gd name="connsiteY43" fmla="*/ 325000 h 606722"/>
                <a:gd name="connsiteX44" fmla="*/ 325000 h 606722"/>
                <a:gd name="connsiteY44" fmla="*/ 325000 h 606722"/>
                <a:gd name="connsiteX45" fmla="*/ 325000 h 606722"/>
                <a:gd name="connsiteY45" fmla="*/ 325000 h 606722"/>
                <a:gd name="connsiteX46" fmla="*/ 325000 h 606722"/>
                <a:gd name="connsiteY46" fmla="*/ 325000 h 606722"/>
                <a:gd name="connsiteX47" fmla="*/ 325000 h 606722"/>
                <a:gd name="connsiteY47" fmla="*/ 325000 h 606722"/>
                <a:gd name="connsiteX48" fmla="*/ 325000 h 606722"/>
                <a:gd name="connsiteY48" fmla="*/ 325000 h 606722"/>
                <a:gd name="connsiteX49" fmla="*/ 325000 h 606722"/>
                <a:gd name="connsiteY49" fmla="*/ 325000 h 606722"/>
                <a:gd name="connsiteX50" fmla="*/ 325000 h 606722"/>
                <a:gd name="connsiteY50" fmla="*/ 325000 h 606722"/>
                <a:gd name="connsiteX51" fmla="*/ 325000 h 606722"/>
                <a:gd name="connsiteY51" fmla="*/ 325000 h 606722"/>
                <a:gd name="connsiteX52" fmla="*/ 325000 h 606722"/>
                <a:gd name="connsiteY52" fmla="*/ 325000 h 606722"/>
                <a:gd name="connsiteX53" fmla="*/ 325000 h 606722"/>
                <a:gd name="connsiteY53" fmla="*/ 325000 h 606722"/>
                <a:gd name="connsiteX54" fmla="*/ 325000 h 606722"/>
                <a:gd name="connsiteY54" fmla="*/ 325000 h 606722"/>
                <a:gd name="connsiteX55" fmla="*/ 325000 h 606722"/>
                <a:gd name="connsiteY55" fmla="*/ 325000 h 606722"/>
                <a:gd name="connsiteX56" fmla="*/ 325000 h 606722"/>
                <a:gd name="connsiteY56" fmla="*/ 325000 h 606722"/>
                <a:gd name="connsiteX57" fmla="*/ 325000 h 606722"/>
                <a:gd name="connsiteY57" fmla="*/ 325000 h 606722"/>
                <a:gd name="connsiteX58" fmla="*/ 325000 h 606722"/>
                <a:gd name="connsiteY58" fmla="*/ 325000 h 606722"/>
                <a:gd name="connsiteX59" fmla="*/ 325000 h 606722"/>
                <a:gd name="connsiteY59" fmla="*/ 325000 h 606722"/>
                <a:gd name="connsiteX60" fmla="*/ 325000 h 606722"/>
                <a:gd name="connsiteY60" fmla="*/ 325000 h 606722"/>
                <a:gd name="connsiteX61" fmla="*/ 325000 h 606722"/>
                <a:gd name="connsiteY61" fmla="*/ 325000 h 606722"/>
                <a:gd name="connsiteX62" fmla="*/ 325000 h 606722"/>
                <a:gd name="connsiteY62" fmla="*/ 325000 h 606722"/>
                <a:gd name="connsiteX63" fmla="*/ 325000 h 606722"/>
                <a:gd name="connsiteY63" fmla="*/ 325000 h 606722"/>
                <a:gd name="connsiteX64" fmla="*/ 325000 h 606722"/>
                <a:gd name="connsiteY64" fmla="*/ 325000 h 606722"/>
                <a:gd name="connsiteX65" fmla="*/ 325000 h 606722"/>
                <a:gd name="connsiteY65" fmla="*/ 325000 h 606722"/>
                <a:gd name="connsiteX66" fmla="*/ 325000 h 606722"/>
                <a:gd name="connsiteY66" fmla="*/ 325000 h 606722"/>
                <a:gd name="connsiteX67" fmla="*/ 325000 h 606722"/>
                <a:gd name="connsiteY67" fmla="*/ 325000 h 60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558525" h="606298">
                  <a:moveTo>
                    <a:pt x="235963" y="325918"/>
                  </a:moveTo>
                  <a:lnTo>
                    <a:pt x="220144" y="369240"/>
                  </a:lnTo>
                  <a:lnTo>
                    <a:pt x="251149" y="369240"/>
                  </a:lnTo>
                  <a:close/>
                  <a:moveTo>
                    <a:pt x="417532" y="320360"/>
                  </a:moveTo>
                  <a:lnTo>
                    <a:pt x="417532" y="355978"/>
                  </a:lnTo>
                  <a:lnTo>
                    <a:pt x="442324" y="355978"/>
                  </a:lnTo>
                  <a:cubicBezTo>
                    <a:pt x="446246" y="355978"/>
                    <a:pt x="449535" y="354462"/>
                    <a:pt x="452191" y="351179"/>
                  </a:cubicBezTo>
                  <a:cubicBezTo>
                    <a:pt x="454847" y="348021"/>
                    <a:pt x="456239" y="343727"/>
                    <a:pt x="456239" y="338169"/>
                  </a:cubicBezTo>
                  <a:cubicBezTo>
                    <a:pt x="456239" y="335390"/>
                    <a:pt x="455733" y="332864"/>
                    <a:pt x="454974" y="330717"/>
                  </a:cubicBezTo>
                  <a:cubicBezTo>
                    <a:pt x="454088" y="328444"/>
                    <a:pt x="453076" y="326549"/>
                    <a:pt x="451685" y="325034"/>
                  </a:cubicBezTo>
                  <a:cubicBezTo>
                    <a:pt x="450294" y="323518"/>
                    <a:pt x="448776" y="322255"/>
                    <a:pt x="447005" y="321497"/>
                  </a:cubicBezTo>
                  <a:cubicBezTo>
                    <a:pt x="445107" y="320739"/>
                    <a:pt x="443336" y="320360"/>
                    <a:pt x="441439" y="320360"/>
                  </a:cubicBezTo>
                  <a:close/>
                  <a:moveTo>
                    <a:pt x="320875" y="320360"/>
                  </a:moveTo>
                  <a:lnTo>
                    <a:pt x="320875" y="355978"/>
                  </a:lnTo>
                  <a:lnTo>
                    <a:pt x="345689" y="355978"/>
                  </a:lnTo>
                  <a:cubicBezTo>
                    <a:pt x="349613" y="355978"/>
                    <a:pt x="352905" y="354462"/>
                    <a:pt x="355564" y="351179"/>
                  </a:cubicBezTo>
                  <a:cubicBezTo>
                    <a:pt x="358222" y="348021"/>
                    <a:pt x="359488" y="343727"/>
                    <a:pt x="359488" y="338169"/>
                  </a:cubicBezTo>
                  <a:cubicBezTo>
                    <a:pt x="359488" y="335390"/>
                    <a:pt x="359108" y="332864"/>
                    <a:pt x="358349" y="330717"/>
                  </a:cubicBezTo>
                  <a:cubicBezTo>
                    <a:pt x="357463" y="328444"/>
                    <a:pt x="356323" y="326549"/>
                    <a:pt x="355057" y="325034"/>
                  </a:cubicBezTo>
                  <a:cubicBezTo>
                    <a:pt x="353664" y="323518"/>
                    <a:pt x="352145" y="322255"/>
                    <a:pt x="350246" y="321497"/>
                  </a:cubicBezTo>
                  <a:cubicBezTo>
                    <a:pt x="348474" y="320739"/>
                    <a:pt x="346701" y="320360"/>
                    <a:pt x="344802" y="320360"/>
                  </a:cubicBezTo>
                  <a:close/>
                  <a:moveTo>
                    <a:pt x="396154" y="301667"/>
                  </a:moveTo>
                  <a:lnTo>
                    <a:pt x="442830" y="301667"/>
                  </a:lnTo>
                  <a:cubicBezTo>
                    <a:pt x="447890" y="301667"/>
                    <a:pt x="452570" y="302678"/>
                    <a:pt x="456871" y="304825"/>
                  </a:cubicBezTo>
                  <a:cubicBezTo>
                    <a:pt x="461172" y="306972"/>
                    <a:pt x="464840" y="309751"/>
                    <a:pt x="468003" y="313161"/>
                  </a:cubicBezTo>
                  <a:cubicBezTo>
                    <a:pt x="471039" y="316697"/>
                    <a:pt x="473442" y="320613"/>
                    <a:pt x="475213" y="324907"/>
                  </a:cubicBezTo>
                  <a:cubicBezTo>
                    <a:pt x="476984" y="329328"/>
                    <a:pt x="477869" y="333749"/>
                    <a:pt x="477869" y="338169"/>
                  </a:cubicBezTo>
                  <a:cubicBezTo>
                    <a:pt x="477869" y="342842"/>
                    <a:pt x="477110" y="347389"/>
                    <a:pt x="475466" y="351810"/>
                  </a:cubicBezTo>
                  <a:cubicBezTo>
                    <a:pt x="473821" y="356104"/>
                    <a:pt x="471418" y="360020"/>
                    <a:pt x="468382" y="363430"/>
                  </a:cubicBezTo>
                  <a:cubicBezTo>
                    <a:pt x="465473" y="366840"/>
                    <a:pt x="461805" y="369619"/>
                    <a:pt x="457630" y="371640"/>
                  </a:cubicBezTo>
                  <a:cubicBezTo>
                    <a:pt x="453329" y="373787"/>
                    <a:pt x="448649" y="374797"/>
                    <a:pt x="443589" y="374797"/>
                  </a:cubicBezTo>
                  <a:lnTo>
                    <a:pt x="417532" y="374797"/>
                  </a:lnTo>
                  <a:lnTo>
                    <a:pt x="417532" y="411678"/>
                  </a:lnTo>
                  <a:lnTo>
                    <a:pt x="396154" y="411678"/>
                  </a:lnTo>
                  <a:close/>
                  <a:moveTo>
                    <a:pt x="299479" y="301667"/>
                  </a:moveTo>
                  <a:lnTo>
                    <a:pt x="346195" y="301667"/>
                  </a:lnTo>
                  <a:cubicBezTo>
                    <a:pt x="351259" y="301667"/>
                    <a:pt x="355943" y="302678"/>
                    <a:pt x="360248" y="304825"/>
                  </a:cubicBezTo>
                  <a:cubicBezTo>
                    <a:pt x="364552" y="306972"/>
                    <a:pt x="368224" y="309751"/>
                    <a:pt x="371389" y="313161"/>
                  </a:cubicBezTo>
                  <a:cubicBezTo>
                    <a:pt x="374427" y="316697"/>
                    <a:pt x="376833" y="320613"/>
                    <a:pt x="378605" y="324907"/>
                  </a:cubicBezTo>
                  <a:cubicBezTo>
                    <a:pt x="380378" y="329328"/>
                    <a:pt x="381264" y="333749"/>
                    <a:pt x="381264" y="338169"/>
                  </a:cubicBezTo>
                  <a:cubicBezTo>
                    <a:pt x="381264" y="342842"/>
                    <a:pt x="380378" y="347389"/>
                    <a:pt x="378732" y="351810"/>
                  </a:cubicBezTo>
                  <a:cubicBezTo>
                    <a:pt x="377086" y="356104"/>
                    <a:pt x="374807" y="360020"/>
                    <a:pt x="371769" y="363430"/>
                  </a:cubicBezTo>
                  <a:cubicBezTo>
                    <a:pt x="368730" y="366840"/>
                    <a:pt x="365185" y="369619"/>
                    <a:pt x="360881" y="371640"/>
                  </a:cubicBezTo>
                  <a:cubicBezTo>
                    <a:pt x="356703" y="373787"/>
                    <a:pt x="352019" y="374797"/>
                    <a:pt x="346955" y="374797"/>
                  </a:cubicBezTo>
                  <a:lnTo>
                    <a:pt x="320875" y="374797"/>
                  </a:lnTo>
                  <a:lnTo>
                    <a:pt x="320875" y="411678"/>
                  </a:lnTo>
                  <a:lnTo>
                    <a:pt x="299479" y="411678"/>
                  </a:lnTo>
                  <a:close/>
                  <a:moveTo>
                    <a:pt x="226472" y="301667"/>
                  </a:moveTo>
                  <a:lnTo>
                    <a:pt x="245454" y="301667"/>
                  </a:lnTo>
                  <a:lnTo>
                    <a:pt x="287342" y="411678"/>
                  </a:lnTo>
                  <a:lnTo>
                    <a:pt x="265322" y="411678"/>
                  </a:lnTo>
                  <a:lnTo>
                    <a:pt x="255072" y="384270"/>
                  </a:lnTo>
                  <a:lnTo>
                    <a:pt x="216601" y="384270"/>
                  </a:lnTo>
                  <a:lnTo>
                    <a:pt x="206477" y="411678"/>
                  </a:lnTo>
                  <a:lnTo>
                    <a:pt x="184458" y="411678"/>
                  </a:lnTo>
                  <a:close/>
                  <a:moveTo>
                    <a:pt x="153613" y="259824"/>
                  </a:moveTo>
                  <a:lnTo>
                    <a:pt x="153613" y="466471"/>
                  </a:lnTo>
                  <a:lnTo>
                    <a:pt x="507911" y="466471"/>
                  </a:lnTo>
                  <a:lnTo>
                    <a:pt x="507911" y="259824"/>
                  </a:lnTo>
                  <a:close/>
                  <a:moveTo>
                    <a:pt x="0" y="0"/>
                  </a:moveTo>
                  <a:lnTo>
                    <a:pt x="332280" y="0"/>
                  </a:lnTo>
                  <a:lnTo>
                    <a:pt x="472355" y="131112"/>
                  </a:lnTo>
                  <a:lnTo>
                    <a:pt x="472355" y="209299"/>
                  </a:lnTo>
                  <a:lnTo>
                    <a:pt x="558525" y="209299"/>
                  </a:lnTo>
                  <a:lnTo>
                    <a:pt x="558525" y="516996"/>
                  </a:lnTo>
                  <a:lnTo>
                    <a:pt x="472355" y="516996"/>
                  </a:lnTo>
                  <a:lnTo>
                    <a:pt x="472355" y="606298"/>
                  </a:lnTo>
                  <a:lnTo>
                    <a:pt x="0" y="606298"/>
                  </a:lnTo>
                  <a:close/>
                </a:path>
              </a:pathLst>
            </a:custGeom>
            <a:solidFill>
              <a:sysClr val="window" lastClr="FFFFFF">
                <a:lumMod val="65000"/>
              </a:sysClr>
            </a:solidFill>
            <a:ln>
              <a:noFill/>
            </a:ln>
          </p:spPr>
        </p:sp>
        <p:sp>
          <p:nvSpPr>
            <p:cNvPr id="40" name="film-roll_17275"/>
            <p:cNvSpPr>
              <a:spLocks noChangeAspect="1"/>
            </p:cNvSpPr>
            <p:nvPr/>
          </p:nvSpPr>
          <p:spPr bwMode="auto">
            <a:xfrm>
              <a:off x="3467911" y="5297752"/>
              <a:ext cx="500372" cy="347517"/>
            </a:xfrm>
            <a:custGeom>
              <a:avLst/>
              <a:gdLst>
                <a:gd name="T0" fmla="*/ 4408 w 4517"/>
                <a:gd name="T1" fmla="*/ 2623 h 3142"/>
                <a:gd name="T2" fmla="*/ 4404 w 4517"/>
                <a:gd name="T3" fmla="*/ 2640 h 3142"/>
                <a:gd name="T4" fmla="*/ 4076 w 4517"/>
                <a:gd name="T5" fmla="*/ 2971 h 3142"/>
                <a:gd name="T6" fmla="*/ 3764 w 4517"/>
                <a:gd name="T7" fmla="*/ 3031 h 3142"/>
                <a:gd name="T8" fmla="*/ 3450 w 4517"/>
                <a:gd name="T9" fmla="*/ 2954 h 3142"/>
                <a:gd name="T10" fmla="*/ 3098 w 4517"/>
                <a:gd name="T11" fmla="*/ 2190 h 3142"/>
                <a:gd name="T12" fmla="*/ 3075 w 4517"/>
                <a:gd name="T13" fmla="*/ 1954 h 3142"/>
                <a:gd name="T14" fmla="*/ 2339 w 4517"/>
                <a:gd name="T15" fmla="*/ 259 h 3142"/>
                <a:gd name="T16" fmla="*/ 2323 w 4517"/>
                <a:gd name="T17" fmla="*/ 250 h 3142"/>
                <a:gd name="T18" fmla="*/ 2321 w 4517"/>
                <a:gd name="T19" fmla="*/ 253 h 3142"/>
                <a:gd name="T20" fmla="*/ 1491 w 4517"/>
                <a:gd name="T21" fmla="*/ 0 h 3142"/>
                <a:gd name="T22" fmla="*/ 0 w 4517"/>
                <a:gd name="T23" fmla="*/ 1491 h 3142"/>
                <a:gd name="T24" fmla="*/ 1491 w 4517"/>
                <a:gd name="T25" fmla="*/ 2982 h 3142"/>
                <a:gd name="T26" fmla="*/ 2948 w 4517"/>
                <a:gd name="T27" fmla="*/ 1806 h 3142"/>
                <a:gd name="T28" fmla="*/ 2962 w 4517"/>
                <a:gd name="T29" fmla="*/ 1950 h 3142"/>
                <a:gd name="T30" fmla="*/ 2965 w 4517"/>
                <a:gd name="T31" fmla="*/ 1978 h 3142"/>
                <a:gd name="T32" fmla="*/ 2987 w 4517"/>
                <a:gd name="T33" fmla="*/ 2204 h 3142"/>
                <a:gd name="T34" fmla="*/ 3391 w 4517"/>
                <a:gd name="T35" fmla="*/ 3049 h 3142"/>
                <a:gd name="T36" fmla="*/ 3765 w 4517"/>
                <a:gd name="T37" fmla="*/ 3142 h 3142"/>
                <a:gd name="T38" fmla="*/ 4117 w 4517"/>
                <a:gd name="T39" fmla="*/ 3075 h 3142"/>
                <a:gd name="T40" fmla="*/ 4512 w 4517"/>
                <a:gd name="T41" fmla="*/ 2669 h 3142"/>
                <a:gd name="T42" fmla="*/ 4517 w 4517"/>
                <a:gd name="T43" fmla="*/ 2652 h 3142"/>
                <a:gd name="T44" fmla="*/ 4408 w 4517"/>
                <a:gd name="T45" fmla="*/ 2623 h 3142"/>
                <a:gd name="T46" fmla="*/ 1491 w 4517"/>
                <a:gd name="T47" fmla="*/ 218 h 3142"/>
                <a:gd name="T48" fmla="*/ 1924 w 4517"/>
                <a:gd name="T49" fmla="*/ 651 h 3142"/>
                <a:gd name="T50" fmla="*/ 1491 w 4517"/>
                <a:gd name="T51" fmla="*/ 1084 h 3142"/>
                <a:gd name="T52" fmla="*/ 1058 w 4517"/>
                <a:gd name="T53" fmla="*/ 651 h 3142"/>
                <a:gd name="T54" fmla="*/ 1491 w 4517"/>
                <a:gd name="T55" fmla="*/ 218 h 3142"/>
                <a:gd name="T56" fmla="*/ 651 w 4517"/>
                <a:gd name="T57" fmla="*/ 1924 h 3142"/>
                <a:gd name="T58" fmla="*/ 218 w 4517"/>
                <a:gd name="T59" fmla="*/ 1491 h 3142"/>
                <a:gd name="T60" fmla="*/ 651 w 4517"/>
                <a:gd name="T61" fmla="*/ 1058 h 3142"/>
                <a:gd name="T62" fmla="*/ 1084 w 4517"/>
                <a:gd name="T63" fmla="*/ 1491 h 3142"/>
                <a:gd name="T64" fmla="*/ 651 w 4517"/>
                <a:gd name="T65" fmla="*/ 1924 h 3142"/>
                <a:gd name="T66" fmla="*/ 1491 w 4517"/>
                <a:gd name="T67" fmla="*/ 2765 h 3142"/>
                <a:gd name="T68" fmla="*/ 1058 w 4517"/>
                <a:gd name="T69" fmla="*/ 2331 h 3142"/>
                <a:gd name="T70" fmla="*/ 1491 w 4517"/>
                <a:gd name="T71" fmla="*/ 1898 h 3142"/>
                <a:gd name="T72" fmla="*/ 1924 w 4517"/>
                <a:gd name="T73" fmla="*/ 2331 h 3142"/>
                <a:gd name="T74" fmla="*/ 1491 w 4517"/>
                <a:gd name="T75" fmla="*/ 2765 h 3142"/>
                <a:gd name="T76" fmla="*/ 2331 w 4517"/>
                <a:gd name="T77" fmla="*/ 1924 h 3142"/>
                <a:gd name="T78" fmla="*/ 1898 w 4517"/>
                <a:gd name="T79" fmla="*/ 1491 h 3142"/>
                <a:gd name="T80" fmla="*/ 2331 w 4517"/>
                <a:gd name="T81" fmla="*/ 1058 h 3142"/>
                <a:gd name="T82" fmla="*/ 2764 w 4517"/>
                <a:gd name="T83" fmla="*/ 1491 h 3142"/>
                <a:gd name="T84" fmla="*/ 2331 w 4517"/>
                <a:gd name="T85" fmla="*/ 1924 h 3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4517" h="3142">
                  <a:moveTo>
                    <a:pt x="4408" y="2623"/>
                  </a:moveTo>
                  <a:lnTo>
                    <a:pt x="4404" y="2640"/>
                  </a:lnTo>
                  <a:cubicBezTo>
                    <a:pt x="4365" y="2784"/>
                    <a:pt x="4248" y="2901"/>
                    <a:pt x="4076" y="2971"/>
                  </a:cubicBezTo>
                  <a:cubicBezTo>
                    <a:pt x="3978" y="3010"/>
                    <a:pt x="3870" y="3031"/>
                    <a:pt x="3764" y="3031"/>
                  </a:cubicBezTo>
                  <a:cubicBezTo>
                    <a:pt x="3644" y="3031"/>
                    <a:pt x="3532" y="3003"/>
                    <a:pt x="3450" y="2954"/>
                  </a:cubicBezTo>
                  <a:cubicBezTo>
                    <a:pt x="3190" y="2791"/>
                    <a:pt x="3136" y="2512"/>
                    <a:pt x="3098" y="2190"/>
                  </a:cubicBezTo>
                  <a:cubicBezTo>
                    <a:pt x="3089" y="2113"/>
                    <a:pt x="3082" y="2034"/>
                    <a:pt x="3075" y="1954"/>
                  </a:cubicBezTo>
                  <a:cubicBezTo>
                    <a:pt x="3017" y="1329"/>
                    <a:pt x="2952" y="620"/>
                    <a:pt x="2339" y="259"/>
                  </a:cubicBezTo>
                  <a:lnTo>
                    <a:pt x="2323" y="250"/>
                  </a:lnTo>
                  <a:lnTo>
                    <a:pt x="2321" y="253"/>
                  </a:lnTo>
                  <a:cubicBezTo>
                    <a:pt x="2075" y="88"/>
                    <a:pt x="1788" y="0"/>
                    <a:pt x="1491" y="0"/>
                  </a:cubicBezTo>
                  <a:cubicBezTo>
                    <a:pt x="669" y="0"/>
                    <a:pt x="0" y="669"/>
                    <a:pt x="0" y="1491"/>
                  </a:cubicBezTo>
                  <a:cubicBezTo>
                    <a:pt x="0" y="2314"/>
                    <a:pt x="669" y="2982"/>
                    <a:pt x="1491" y="2982"/>
                  </a:cubicBezTo>
                  <a:cubicBezTo>
                    <a:pt x="2198" y="2982"/>
                    <a:pt x="2802" y="2485"/>
                    <a:pt x="2948" y="1806"/>
                  </a:cubicBezTo>
                  <a:cubicBezTo>
                    <a:pt x="2953" y="1855"/>
                    <a:pt x="2958" y="1903"/>
                    <a:pt x="2962" y="1950"/>
                  </a:cubicBezTo>
                  <a:lnTo>
                    <a:pt x="2965" y="1978"/>
                  </a:lnTo>
                  <a:cubicBezTo>
                    <a:pt x="2972" y="2054"/>
                    <a:pt x="2979" y="2129"/>
                    <a:pt x="2987" y="2204"/>
                  </a:cubicBezTo>
                  <a:cubicBezTo>
                    <a:pt x="3019" y="2474"/>
                    <a:pt x="3064" y="2845"/>
                    <a:pt x="3391" y="3049"/>
                  </a:cubicBezTo>
                  <a:cubicBezTo>
                    <a:pt x="3491" y="3109"/>
                    <a:pt x="3624" y="3142"/>
                    <a:pt x="3765" y="3142"/>
                  </a:cubicBezTo>
                  <a:cubicBezTo>
                    <a:pt x="3885" y="3142"/>
                    <a:pt x="4007" y="3119"/>
                    <a:pt x="4117" y="3075"/>
                  </a:cubicBezTo>
                  <a:cubicBezTo>
                    <a:pt x="4323" y="2992"/>
                    <a:pt x="4464" y="2848"/>
                    <a:pt x="4512" y="2669"/>
                  </a:cubicBezTo>
                  <a:lnTo>
                    <a:pt x="4517" y="2652"/>
                  </a:lnTo>
                  <a:lnTo>
                    <a:pt x="4408" y="2623"/>
                  </a:lnTo>
                  <a:close/>
                  <a:moveTo>
                    <a:pt x="1491" y="218"/>
                  </a:moveTo>
                  <a:cubicBezTo>
                    <a:pt x="1730" y="218"/>
                    <a:pt x="1924" y="412"/>
                    <a:pt x="1924" y="651"/>
                  </a:cubicBezTo>
                  <a:cubicBezTo>
                    <a:pt x="1924" y="890"/>
                    <a:pt x="1730" y="1084"/>
                    <a:pt x="1491" y="1084"/>
                  </a:cubicBezTo>
                  <a:cubicBezTo>
                    <a:pt x="1252" y="1084"/>
                    <a:pt x="1058" y="890"/>
                    <a:pt x="1058" y="651"/>
                  </a:cubicBezTo>
                  <a:cubicBezTo>
                    <a:pt x="1058" y="412"/>
                    <a:pt x="1252" y="218"/>
                    <a:pt x="1491" y="218"/>
                  </a:cubicBezTo>
                  <a:close/>
                  <a:moveTo>
                    <a:pt x="651" y="1924"/>
                  </a:moveTo>
                  <a:cubicBezTo>
                    <a:pt x="412" y="1924"/>
                    <a:pt x="218" y="1730"/>
                    <a:pt x="218" y="1491"/>
                  </a:cubicBezTo>
                  <a:cubicBezTo>
                    <a:pt x="218" y="1252"/>
                    <a:pt x="412" y="1058"/>
                    <a:pt x="651" y="1058"/>
                  </a:cubicBezTo>
                  <a:cubicBezTo>
                    <a:pt x="890" y="1058"/>
                    <a:pt x="1084" y="1252"/>
                    <a:pt x="1084" y="1491"/>
                  </a:cubicBezTo>
                  <a:cubicBezTo>
                    <a:pt x="1084" y="1730"/>
                    <a:pt x="890" y="1924"/>
                    <a:pt x="651" y="1924"/>
                  </a:cubicBezTo>
                  <a:close/>
                  <a:moveTo>
                    <a:pt x="1491" y="2765"/>
                  </a:moveTo>
                  <a:cubicBezTo>
                    <a:pt x="1252" y="2765"/>
                    <a:pt x="1058" y="2570"/>
                    <a:pt x="1058" y="2331"/>
                  </a:cubicBezTo>
                  <a:cubicBezTo>
                    <a:pt x="1058" y="2093"/>
                    <a:pt x="1252" y="1898"/>
                    <a:pt x="1491" y="1898"/>
                  </a:cubicBezTo>
                  <a:cubicBezTo>
                    <a:pt x="1730" y="1898"/>
                    <a:pt x="1924" y="2092"/>
                    <a:pt x="1924" y="2331"/>
                  </a:cubicBezTo>
                  <a:cubicBezTo>
                    <a:pt x="1924" y="2570"/>
                    <a:pt x="1730" y="2765"/>
                    <a:pt x="1491" y="2765"/>
                  </a:cubicBezTo>
                  <a:close/>
                  <a:moveTo>
                    <a:pt x="2331" y="1924"/>
                  </a:moveTo>
                  <a:cubicBezTo>
                    <a:pt x="2092" y="1924"/>
                    <a:pt x="1898" y="1730"/>
                    <a:pt x="1898" y="1491"/>
                  </a:cubicBezTo>
                  <a:cubicBezTo>
                    <a:pt x="1898" y="1252"/>
                    <a:pt x="2092" y="1058"/>
                    <a:pt x="2331" y="1058"/>
                  </a:cubicBezTo>
                  <a:cubicBezTo>
                    <a:pt x="2570" y="1058"/>
                    <a:pt x="2764" y="1252"/>
                    <a:pt x="2764" y="1491"/>
                  </a:cubicBezTo>
                  <a:cubicBezTo>
                    <a:pt x="2764" y="1730"/>
                    <a:pt x="2570" y="1924"/>
                    <a:pt x="2331" y="1924"/>
                  </a:cubicBezTo>
                  <a:close/>
                </a:path>
              </a:pathLst>
            </a:custGeom>
            <a:solidFill>
              <a:sysClr val="window" lastClr="FFFFFF">
                <a:lumMod val="65000"/>
              </a:sysClr>
            </a:solidFill>
            <a:ln>
              <a:noFill/>
            </a:ln>
          </p:spPr>
        </p:sp>
        <p:sp>
          <p:nvSpPr>
            <p:cNvPr id="42" name="矩形 41"/>
            <p:cNvSpPr/>
            <p:nvPr/>
          </p:nvSpPr>
          <p:spPr>
            <a:xfrm>
              <a:off x="4051192" y="4270452"/>
              <a:ext cx="1774275" cy="1477328"/>
            </a:xfrm>
            <a:prstGeom prst="rect">
              <a:avLst/>
            </a:prstGeom>
          </p:spPr>
          <p:txBody>
            <a:bodyPr wrap="square">
              <a:spAutoFit/>
            </a:bodyPr>
            <a:lstStyle/>
            <a:p>
              <a:pPr hangingPunct="1">
                <a:lnSpc>
                  <a:spcPct val="250000"/>
                </a:lnSpc>
              </a:pPr>
              <a:r>
                <a:rPr lang="en-US" altLang="zh-CN" b="1" kern="1200" dirty="0">
                  <a:solidFill>
                    <a:prstClr val="white"/>
                  </a:solidFill>
                  <a:latin typeface="微软雅黑" panose="020B0503020204020204" charset="-122"/>
                  <a:ea typeface="微软雅黑" panose="020B0503020204020204" charset="-122"/>
                  <a:sym typeface="字魂59号-创粗黑" panose="00000500000000000000" pitchFamily="2" charset="-122"/>
                </a:rPr>
                <a:t>APP  2</a:t>
              </a:r>
              <a:r>
                <a:rPr lang="en-US" altLang="zh-CN"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rPr>
                <a:t>000</a:t>
              </a:r>
              <a:r>
                <a:rPr lang="en-US" altLang="zh-CN" b="1" kern="1200" dirty="0">
                  <a:solidFill>
                    <a:prstClr val="white"/>
                  </a:solidFill>
                  <a:latin typeface="微软雅黑" panose="020B0503020204020204" charset="-122"/>
                  <a:ea typeface="微软雅黑" panose="020B0503020204020204" charset="-122"/>
                  <a:sym typeface="字魂59号-创粗黑" panose="00000500000000000000" pitchFamily="2" charset="-122"/>
                </a:rPr>
                <a:t>+   </a:t>
              </a:r>
              <a:endParaRPr lang="en-US" altLang="zh-CN" sz="800" b="1" kern="1200" dirty="0">
                <a:solidFill>
                  <a:prstClr val="white"/>
                </a:solidFill>
                <a:latin typeface="微软雅黑" panose="020B0503020204020204" charset="-122"/>
                <a:ea typeface="微软雅黑" panose="020B0503020204020204" charset="-122"/>
                <a:sym typeface="字魂59号-创粗黑" panose="00000500000000000000" pitchFamily="2" charset="-122"/>
              </a:endParaRPr>
            </a:p>
            <a:p>
              <a:pPr hangingPunct="1">
                <a:lnSpc>
                  <a:spcPct val="250000"/>
                </a:lnSpc>
              </a:pPr>
              <a:r>
                <a:rPr lang="en-US" altLang="zh-CN"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rPr>
                <a:t>Film</a:t>
              </a:r>
              <a:r>
                <a:rPr lang="zh-CN" altLang="en-US"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rPr>
                <a:t> </a:t>
              </a:r>
              <a:r>
                <a:rPr lang="en-US" altLang="zh-CN" b="1" kern="1200" dirty="0">
                  <a:solidFill>
                    <a:prstClr val="white"/>
                  </a:solidFill>
                  <a:latin typeface="微软雅黑" panose="020B0503020204020204" charset="-122"/>
                  <a:ea typeface="微软雅黑" panose="020B0503020204020204" charset="-122"/>
                  <a:sym typeface="字魂59号-创粗黑" panose="00000500000000000000" pitchFamily="2" charset="-122"/>
                </a:rPr>
                <a:t>2</a:t>
              </a:r>
              <a:r>
                <a:rPr lang="en-US" altLang="zh-CN" b="1" kern="1200" dirty="0" smtClean="0">
                  <a:solidFill>
                    <a:prstClr val="white"/>
                  </a:solidFill>
                  <a:latin typeface="微软雅黑" panose="020B0503020204020204" charset="-122"/>
                  <a:ea typeface="微软雅黑" panose="020B0503020204020204" charset="-122"/>
                  <a:sym typeface="字魂59号-创粗黑" panose="00000500000000000000" pitchFamily="2" charset="-122"/>
                </a:rPr>
                <a:t>00</a:t>
              </a:r>
              <a:r>
                <a:rPr lang="en-US" altLang="zh-CN" b="1" kern="1200" dirty="0">
                  <a:solidFill>
                    <a:prstClr val="white"/>
                  </a:solidFill>
                  <a:latin typeface="微软雅黑" panose="020B0503020204020204" charset="-122"/>
                  <a:ea typeface="微软雅黑" panose="020B0503020204020204" charset="-122"/>
                  <a:sym typeface="字魂59号-创粗黑" panose="00000500000000000000" pitchFamily="2" charset="-122"/>
                </a:rPr>
                <a:t>+</a:t>
              </a:r>
              <a:endParaRPr lang="zh-CN" altLang="en-US" sz="800" b="1" kern="1200" dirty="0">
                <a:solidFill>
                  <a:prstClr val="white"/>
                </a:solidFill>
                <a:latin typeface="微软雅黑" panose="020B0503020204020204" charset="-122"/>
                <a:ea typeface="微软雅黑" panose="020B0503020204020204" charset="-122"/>
                <a:sym typeface="字魂59号-创粗黑" panose="00000500000000000000" pitchFamily="2" charset="-122"/>
              </a:endParaRPr>
            </a:p>
          </p:txBody>
        </p:sp>
      </p:grpSp>
      <p:sp>
        <p:nvSpPr>
          <p:cNvPr id="19" name="矩形 11"/>
          <p:cNvSpPr txBox="1"/>
          <p:nvPr/>
        </p:nvSpPr>
        <p:spPr>
          <a:xfrm>
            <a:off x="462324" y="259861"/>
            <a:ext cx="5720509" cy="344321"/>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1" dirty="0" smtClean="0">
                <a:solidFill>
                  <a:srgbClr val="75F7FC"/>
                </a:solidFill>
              </a:rPr>
              <a:t>Cool game </a:t>
            </a:r>
            <a:r>
              <a:rPr lang="en-US" altLang="zh-CN" b="1" dirty="0" err="1" smtClean="0">
                <a:solidFill>
                  <a:srgbClr val="75F7FC"/>
                </a:solidFill>
              </a:rPr>
              <a:t>experience</a:t>
            </a:r>
            <a:r>
              <a:rPr lang="en-US" altLang="zh-CN" b="1" dirty="0" err="1" smtClean="0">
                <a:solidFill>
                  <a:schemeClr val="tx2"/>
                </a:solidFill>
              </a:rPr>
              <a:t>·Large</a:t>
            </a:r>
            <a:r>
              <a:rPr lang="en-US" altLang="zh-CN" b="1" dirty="0" smtClean="0">
                <a:solidFill>
                  <a:schemeClr val="tx2"/>
                </a:solidFill>
              </a:rPr>
              <a:t> storage</a:t>
            </a:r>
            <a:endParaRPr b="1" dirty="0">
              <a:solidFill>
                <a:schemeClr val="tx2"/>
              </a:solidFill>
            </a:endParaRPr>
          </a:p>
        </p:txBody>
      </p:sp>
      <p:pic>
        <p:nvPicPr>
          <p:cNvPr id="3074" name="Picture 2" descr="https://ttpic.myoas.com/g6/M00/A7/90/rBAoMF4VpS-AUKNFAAGFtuL4njk638.png?w=382&amp;h=330&amp;s=99766"/>
          <p:cNvPicPr>
            <a:picLocks noChangeAspect="1" noChangeArrowheads="1"/>
          </p:cNvPicPr>
          <p:nvPr/>
        </p:nvPicPr>
        <p:blipFill rotWithShape="1">
          <a:blip r:embed="rId1">
            <a:extLst>
              <a:ext uri="{28A0092B-C50C-407E-A947-70E740481C1C}">
                <a14:useLocalDpi xmlns:a14="http://schemas.microsoft.com/office/drawing/2010/main" val="0"/>
              </a:ext>
            </a:extLst>
          </a:blip>
          <a:srcRect r="2029"/>
          <a:stretch>
            <a:fillRect/>
          </a:stretch>
        </p:blipFill>
        <p:spPr bwMode="auto">
          <a:xfrm>
            <a:off x="7229957" y="1705589"/>
            <a:ext cx="3564713" cy="3143250"/>
          </a:xfrm>
          <a:prstGeom prst="rect">
            <a:avLst/>
          </a:prstGeom>
          <a:noFill/>
          <a:extLst>
            <a:ext uri="{909E8E84-426E-40DD-AFC4-6F175D3DCCD1}">
              <a14:hiddenFill xmlns:a14="http://schemas.microsoft.com/office/drawing/2010/main">
                <a:solidFill>
                  <a:srgbClr val="FFFFFF"/>
                </a:solidFill>
              </a14:hiddenFill>
            </a:ext>
          </a:extLst>
        </p:spPr>
      </p:pic>
      <p:sp>
        <p:nvSpPr>
          <p:cNvPr id="13" name="矩形 12"/>
          <p:cNvSpPr/>
          <p:nvPr/>
        </p:nvSpPr>
        <p:spPr>
          <a:xfrm>
            <a:off x="576310" y="2246375"/>
            <a:ext cx="6924847" cy="923330"/>
          </a:xfrm>
          <a:prstGeom prst="rect">
            <a:avLst/>
          </a:prstGeom>
        </p:spPr>
        <p:txBody>
          <a:bodyPr wrap="square">
            <a:spAutoFit/>
          </a:bodyPr>
          <a:lstStyle/>
          <a:p>
            <a:pPr hangingPunct="1">
              <a:lnSpc>
                <a:spcPct val="150000"/>
              </a:lnSpc>
            </a:pPr>
            <a:r>
              <a:rPr lang="en-US" altLang="zh-CN" kern="1200" dirty="0" smtClean="0">
                <a:solidFill>
                  <a:prstClr val="white"/>
                </a:solidFill>
                <a:latin typeface="微软雅黑" panose="020B0503020204020204" charset="-122"/>
                <a:ea typeface="微软雅黑" panose="020B0503020204020204" charset="-122"/>
              </a:rPr>
              <a:t>8GB</a:t>
            </a:r>
            <a:r>
              <a:rPr lang="zh-CN" altLang="en-US" kern="1200" dirty="0">
                <a:solidFill>
                  <a:prstClr val="white"/>
                </a:solidFill>
                <a:latin typeface="微软雅黑" panose="020B0503020204020204" charset="-122"/>
                <a:ea typeface="微软雅黑" panose="020B0503020204020204" charset="-122"/>
              </a:rPr>
              <a:t> </a:t>
            </a:r>
            <a:r>
              <a:rPr lang="en-US" altLang="zh-CN" kern="1200" dirty="0" smtClean="0">
                <a:solidFill>
                  <a:prstClr val="white"/>
                </a:solidFill>
                <a:latin typeface="微软雅黑" panose="020B0503020204020204" charset="-122"/>
                <a:ea typeface="微软雅黑" panose="020B0503020204020204" charset="-122"/>
              </a:rPr>
              <a:t>Ram</a:t>
            </a:r>
            <a:r>
              <a:rPr lang="zh-CN" altLang="en-US" kern="1200" dirty="0" smtClean="0">
                <a:solidFill>
                  <a:prstClr val="white"/>
                </a:solidFill>
                <a:latin typeface="微软雅黑" panose="020B0503020204020204" charset="-122"/>
                <a:ea typeface="微软雅黑" panose="020B0503020204020204" charset="-122"/>
              </a:rPr>
              <a:t>，</a:t>
            </a:r>
            <a:r>
              <a:rPr lang="en-US" altLang="zh-CN" kern="1200" dirty="0" smtClean="0">
                <a:solidFill>
                  <a:prstClr val="white"/>
                </a:solidFill>
                <a:latin typeface="微软雅黑" panose="020B0503020204020204" charset="-122"/>
                <a:ea typeface="微软雅黑" panose="020B0503020204020204" charset="-122"/>
              </a:rPr>
              <a:t>Flagship level</a:t>
            </a:r>
            <a:endParaRPr lang="en-US" altLang="zh-CN" kern="1200" dirty="0">
              <a:solidFill>
                <a:prstClr val="white"/>
              </a:solidFill>
              <a:latin typeface="微软雅黑" panose="020B0503020204020204" charset="-122"/>
              <a:ea typeface="微软雅黑" panose="020B0503020204020204" charset="-122"/>
            </a:endParaRPr>
          </a:p>
          <a:p>
            <a:pPr hangingPunct="1">
              <a:lnSpc>
                <a:spcPct val="150000"/>
              </a:lnSpc>
            </a:pPr>
            <a:r>
              <a:rPr lang="en-US" altLang="zh-CN" kern="1200" dirty="0" smtClean="0">
                <a:solidFill>
                  <a:prstClr val="white"/>
                </a:solidFill>
                <a:latin typeface="微软雅黑" panose="020B0503020204020204" charset="-122"/>
                <a:ea typeface="微软雅黑" panose="020B0503020204020204" charset="-122"/>
              </a:rPr>
              <a:t>128GB</a:t>
            </a:r>
            <a:r>
              <a:rPr lang="zh-CN" altLang="en-US" kern="1200" dirty="0" smtClean="0">
                <a:solidFill>
                  <a:prstClr val="white"/>
                </a:solidFill>
                <a:latin typeface="微软雅黑" panose="020B0503020204020204" charset="-122"/>
                <a:ea typeface="微软雅黑" panose="020B0503020204020204" charset="-122"/>
              </a:rPr>
              <a:t> </a:t>
            </a:r>
            <a:r>
              <a:rPr lang="en-US" altLang="zh-CN" kern="1200" dirty="0" smtClean="0">
                <a:solidFill>
                  <a:prstClr val="white"/>
                </a:solidFill>
                <a:latin typeface="微软雅黑" panose="020B0503020204020204" charset="-122"/>
                <a:ea typeface="微软雅黑" panose="020B0503020204020204" charset="-122"/>
              </a:rPr>
              <a:t>Rom</a:t>
            </a:r>
            <a:r>
              <a:rPr lang="zh-CN" altLang="en-US" kern="1200" dirty="0" smtClean="0">
                <a:solidFill>
                  <a:prstClr val="white"/>
                </a:solidFill>
                <a:latin typeface="微软雅黑" panose="020B0503020204020204" charset="-122"/>
                <a:ea typeface="微软雅黑" panose="020B0503020204020204" charset="-122"/>
              </a:rPr>
              <a:t>，</a:t>
            </a:r>
            <a:r>
              <a:rPr lang="en-US" altLang="zh-CN" kern="1200" dirty="0" smtClean="0">
                <a:solidFill>
                  <a:prstClr val="white"/>
                </a:solidFill>
                <a:latin typeface="微软雅黑" panose="020B0503020204020204" charset="-122"/>
                <a:ea typeface="微软雅黑" panose="020B0503020204020204" charset="-122"/>
              </a:rPr>
              <a:t>21000+photos</a:t>
            </a:r>
            <a:r>
              <a:rPr lang="zh-CN" altLang="en-US" kern="1200" dirty="0" smtClean="0">
                <a:solidFill>
                  <a:prstClr val="white"/>
                </a:solidFill>
                <a:latin typeface="微软雅黑" panose="020B0503020204020204" charset="-122"/>
                <a:ea typeface="微软雅黑" panose="020B0503020204020204" charset="-122"/>
              </a:rPr>
              <a:t>，</a:t>
            </a:r>
            <a:r>
              <a:rPr lang="en-US" altLang="zh-CN" kern="1200" dirty="0">
                <a:solidFill>
                  <a:prstClr val="white"/>
                </a:solidFill>
                <a:latin typeface="微软雅黑" panose="020B0503020204020204" charset="-122"/>
                <a:ea typeface="微软雅黑" panose="020B0503020204020204" charset="-122"/>
              </a:rPr>
              <a:t>2</a:t>
            </a:r>
            <a:r>
              <a:rPr lang="en-US" altLang="zh-CN" kern="1200" dirty="0" smtClean="0">
                <a:solidFill>
                  <a:prstClr val="white"/>
                </a:solidFill>
                <a:latin typeface="微软雅黑" panose="020B0503020204020204" charset="-122"/>
                <a:ea typeface="微软雅黑" panose="020B0503020204020204" charset="-122"/>
              </a:rPr>
              <a:t>0000+music</a:t>
            </a:r>
            <a:endParaRPr lang="en-US" altLang="zh-CN" kern="1200" dirty="0" smtClean="0">
              <a:solidFill>
                <a:prstClr val="white"/>
              </a:solidFill>
              <a:latin typeface="微软雅黑" panose="020B0503020204020204" charset="-122"/>
              <a:ea typeface="微软雅黑" panose="020B0503020204020204" charset="-122"/>
            </a:endParaRPr>
          </a:p>
        </p:txBody>
      </p:sp>
    </p:spTree>
  </p:cSld>
  <p:clrMapOvr>
    <a:masterClrMapping/>
  </p:clrMapOvr>
  <p:transition spd="med"/>
  <p:timing>
    <p:tnLst>
      <p:par>
        <p:cTn id="1" dur="indefinite" restart="never" fill="hold"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游戏空间海外游戏">
            <a:hlinkClick r:id="" action="ppaction://media"/>
          </p:cNvPr>
          <p:cNvPicPr>
            <a:picLocks noChangeAspect="1"/>
          </p:cNvPicPr>
          <p:nvPr>
            <a:videoFile r:link="rId1"/>
            <p:extLst>
              <p:ext uri="{DAA4B4D4-6D71-4841-9C94-3DE7FCFB9230}">
                <p14:media xmlns:p14="http://schemas.microsoft.com/office/powerpoint/2010/main" r:embed="rId2"/>
              </p:ext>
            </p:extLst>
          </p:nvPr>
        </p:nvPicPr>
        <p:blipFill>
          <a:blip r:embed="rId3"/>
          <a:stretch>
            <a:fillRect/>
          </a:stretch>
        </p:blipFill>
        <p:spPr>
          <a:xfrm>
            <a:off x="941547" y="1180468"/>
            <a:ext cx="2616093" cy="5435912"/>
          </a:xfrm>
          <a:prstGeom prst="roundRect">
            <a:avLst>
              <a:gd name="adj" fmla="val 8362"/>
            </a:avLst>
          </a:prstGeom>
          <a:ln>
            <a:noFill/>
          </a:ln>
          <a:effectLst>
            <a:innerShdw blurRad="114300" dist="50800">
              <a:srgbClr val="000000">
                <a:alpha val="0"/>
              </a:srgbClr>
            </a:innerShdw>
          </a:effectLst>
        </p:spPr>
      </p:pic>
      <p:pic>
        <p:nvPicPr>
          <p:cNvPr id="27" name="图片 2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1221" y="275056"/>
            <a:ext cx="5621631" cy="7232649"/>
          </a:xfrm>
          <a:prstGeom prst="rect">
            <a:avLst/>
          </a:prstGeom>
        </p:spPr>
      </p:pic>
      <p:sp>
        <p:nvSpPr>
          <p:cNvPr id="1108" name="矩形 11"/>
          <p:cNvSpPr txBox="1"/>
          <p:nvPr/>
        </p:nvSpPr>
        <p:spPr>
          <a:xfrm>
            <a:off x="5670065" y="926446"/>
            <a:ext cx="5340835" cy="830995"/>
          </a:xfrm>
          <a:prstGeom prst="rect">
            <a:avLst/>
          </a:prstGeom>
          <a:ln w="12700">
            <a:miter lim="400000"/>
          </a:ln>
        </p:spPr>
        <p:txBody>
          <a:bodyPr wrap="square" lIns="45719" tIns="45719" rIns="45719" bIns="45719">
            <a:spAutoFit/>
          </a:bodyPr>
          <a:lstStyle>
            <a:lvl1pPr algn="l" defTabSz="1828800">
              <a:lnSpc>
                <a:spcPct val="120000"/>
              </a:lnSpc>
              <a:defRPr sz="8000" b="0" spc="80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4000" b="1" dirty="0" smtClean="0">
                <a:solidFill>
                  <a:srgbClr val="75F7FC"/>
                </a:solidFill>
              </a:rPr>
              <a:t>Game Space2</a:t>
            </a:r>
            <a:r>
              <a:rPr sz="4000" b="1" dirty="0" smtClean="0">
                <a:solidFill>
                  <a:srgbClr val="75F7FC"/>
                </a:solidFill>
              </a:rPr>
              <a:t>.0 </a:t>
            </a:r>
            <a:endParaRPr sz="4000" b="1" dirty="0">
              <a:solidFill>
                <a:srgbClr val="75F7FC"/>
              </a:solidFill>
            </a:endParaRPr>
          </a:p>
        </p:txBody>
      </p:sp>
      <p:sp>
        <p:nvSpPr>
          <p:cNvPr id="1109" name="矩形 11"/>
          <p:cNvSpPr txBox="1"/>
          <p:nvPr/>
        </p:nvSpPr>
        <p:spPr>
          <a:xfrm>
            <a:off x="5690350" y="2379040"/>
            <a:ext cx="6861537" cy="464164"/>
          </a:xfrm>
          <a:prstGeom prst="rect">
            <a:avLst/>
          </a:prstGeom>
          <a:ln w="12700">
            <a:miter lim="400000"/>
          </a:ln>
        </p:spPr>
        <p:txBody>
          <a:bodyPr wrap="square" lIns="45719" tIns="45719" rIns="45719" bIns="45719">
            <a:spAutoFit/>
          </a:bodyPr>
          <a:lstStyle>
            <a:lvl1pPr algn="l" defTabSz="1828800">
              <a:lnSpc>
                <a:spcPct val="120000"/>
              </a:lnSpc>
              <a:defRPr sz="4400" b="0" spc="44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200" spc="150" dirty="0" smtClean="0">
                <a:solidFill>
                  <a:srgbClr val="FFFFFF"/>
                </a:solidFill>
              </a:rPr>
              <a:t>Three game mode</a:t>
            </a:r>
            <a:r>
              <a:rPr sz="2200" spc="150" dirty="0" smtClean="0">
                <a:solidFill>
                  <a:srgbClr val="FFFFFF"/>
                </a:solidFill>
              </a:rPr>
              <a:t> </a:t>
            </a:r>
            <a:r>
              <a:rPr lang="en-US" sz="2200" spc="150" dirty="0" smtClean="0">
                <a:solidFill>
                  <a:srgbClr val="FFFFFF"/>
                </a:solidFill>
              </a:rPr>
              <a:t>for different experience</a:t>
            </a:r>
            <a:endParaRPr sz="2200" spc="150" dirty="0">
              <a:solidFill>
                <a:srgbClr val="FFFFFF"/>
              </a:solidFill>
            </a:endParaRPr>
          </a:p>
        </p:txBody>
      </p:sp>
      <p:sp>
        <p:nvSpPr>
          <p:cNvPr id="1113" name="矩形 11"/>
          <p:cNvSpPr txBox="1"/>
          <p:nvPr/>
        </p:nvSpPr>
        <p:spPr>
          <a:xfrm>
            <a:off x="5686062" y="1680922"/>
            <a:ext cx="6671038" cy="738662"/>
          </a:xfrm>
          <a:prstGeom prst="rect">
            <a:avLst/>
          </a:prstGeom>
          <a:ln w="12700">
            <a:miter lim="400000"/>
          </a:ln>
        </p:spPr>
        <p:txBody>
          <a:bodyPr wrap="square" lIns="45719" tIns="45719" rIns="45719" bIns="45719">
            <a:spAutoFit/>
          </a:bodyPr>
          <a:lstStyle>
            <a:lvl1pPr algn="l" defTabSz="1828800">
              <a:lnSpc>
                <a:spcPct val="120000"/>
              </a:lnSpc>
              <a:defRPr sz="7000" b="0" spc="980">
                <a:solidFill>
                  <a:srgbClr val="FF2F92"/>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3500" dirty="0" smtClean="0">
                <a:solidFill>
                  <a:srgbClr val="75F7FC"/>
                </a:solidFill>
              </a:rPr>
              <a:t>Expert Game Phone</a:t>
            </a:r>
            <a:endParaRPr sz="3500" dirty="0">
              <a:solidFill>
                <a:srgbClr val="75F7FC"/>
              </a:solidFill>
            </a:endParaRPr>
          </a:p>
        </p:txBody>
      </p:sp>
      <p:grpSp>
        <p:nvGrpSpPr>
          <p:cNvPr id="1118" name="成组"/>
          <p:cNvGrpSpPr/>
          <p:nvPr/>
        </p:nvGrpSpPr>
        <p:grpSpPr>
          <a:xfrm>
            <a:off x="5305834" y="3114736"/>
            <a:ext cx="1876406" cy="1867059"/>
            <a:chOff x="0" y="0"/>
            <a:chExt cx="3752809" cy="3734114"/>
          </a:xfrm>
        </p:grpSpPr>
        <p:grpSp>
          <p:nvGrpSpPr>
            <p:cNvPr id="1116" name="成组"/>
            <p:cNvGrpSpPr/>
            <p:nvPr/>
          </p:nvGrpSpPr>
          <p:grpSpPr>
            <a:xfrm>
              <a:off x="0" y="0"/>
              <a:ext cx="3734114" cy="3734114"/>
              <a:chOff x="0" y="0"/>
              <a:chExt cx="3734113" cy="3734113"/>
            </a:xfrm>
          </p:grpSpPr>
          <p:sp>
            <p:nvSpPr>
              <p:cNvPr id="1114" name="圆角矩形 33"/>
              <p:cNvSpPr/>
              <p:nvPr/>
            </p:nvSpPr>
            <p:spPr>
              <a:xfrm>
                <a:off x="158247" y="160003"/>
                <a:ext cx="3417618" cy="3414108"/>
              </a:xfrm>
              <a:prstGeom prst="roundRect">
                <a:avLst>
                  <a:gd name="adj" fmla="val 50000"/>
                </a:avLst>
              </a:prstGeom>
              <a:solidFill>
                <a:srgbClr val="75F7FC"/>
              </a:solidFill>
              <a:ln w="12700" cap="flat">
                <a:noFill/>
                <a:miter lim="400000"/>
              </a:ln>
              <a:effectLst/>
            </p:spPr>
            <p:txBody>
              <a:bodyPr wrap="square" lIns="45720" tIns="45720" rIns="45720" bIns="45720" numCol="1" anchor="ctr">
                <a:noAutofit/>
              </a:bodyPr>
              <a:lstStyle/>
              <a:p>
                <a:pPr>
                  <a:defRPr sz="2400" b="0">
                    <a:latin typeface="等线" panose="02010600030101010101" charset="-122"/>
                    <a:ea typeface="等线" panose="02010600030101010101" charset="-122"/>
                    <a:cs typeface="等线" panose="02010600030101010101" charset="-122"/>
                    <a:sym typeface="等线" panose="02010600030101010101" charset="-122"/>
                  </a:defRPr>
                </a:pPr>
                <a:endPara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endParaRPr>
              </a:p>
            </p:txBody>
          </p:sp>
          <p:sp>
            <p:nvSpPr>
              <p:cNvPr id="1115" name="圆形"/>
              <p:cNvSpPr/>
              <p:nvPr/>
            </p:nvSpPr>
            <p:spPr>
              <a:xfrm>
                <a:off x="0" y="0"/>
                <a:ext cx="3734114" cy="3734114"/>
              </a:xfrm>
              <a:prstGeom prst="roundRect">
                <a:avLst>
                  <a:gd name="adj" fmla="val 50000"/>
                </a:avLst>
              </a:prstGeom>
              <a:noFill/>
              <a:ln w="12700" cap="flat">
                <a:solidFill>
                  <a:srgbClr val="75F7FC"/>
                </a:solidFill>
                <a:prstDash val="solid"/>
                <a:miter lim="400000"/>
              </a:ln>
              <a:effectLst/>
            </p:spPr>
            <p:txBody>
              <a:bodyPr wrap="square" lIns="25400" tIns="25400" rIns="25400" bIns="25400" numCol="1" anchor="ctr">
                <a:noAutofit/>
              </a:bodyPr>
              <a:lstStyle/>
              <a:p>
                <a:pPr algn="ctr" defTabSz="412750">
                  <a:defRPr sz="3200" b="0">
                    <a:latin typeface="+mn-lt"/>
                    <a:ea typeface="+mn-ea"/>
                    <a:cs typeface="+mn-cs"/>
                    <a:sym typeface="Helvetica Neue Medium"/>
                  </a:defRPr>
                </a:pPr>
                <a:endParaRPr sz="1600">
                  <a:solidFill>
                    <a:srgbClr val="FFFFFF"/>
                  </a:solidFill>
                  <a:sym typeface="Helvetica Neue Medium"/>
                </a:endParaRPr>
              </a:p>
            </p:txBody>
          </p:sp>
        </p:grpSp>
        <p:sp>
          <p:nvSpPr>
            <p:cNvPr id="1117" name="矩形 11"/>
            <p:cNvSpPr txBox="1"/>
            <p:nvPr/>
          </p:nvSpPr>
          <p:spPr>
            <a:xfrm>
              <a:off x="0" y="1302503"/>
              <a:ext cx="3752809" cy="1682294"/>
            </a:xfrm>
            <a:prstGeom prst="rect">
              <a:avLst/>
            </a:prstGeom>
            <a:noFill/>
            <a:ln w="12700" cap="flat">
              <a:noFill/>
              <a:miter lim="400000"/>
            </a:ln>
            <a:effectLst/>
          </p:spPr>
          <p:txBody>
            <a:bodyPr wrap="square" lIns="45719" tIns="45719" rIns="45719" bIns="45719" numCol="1" anchor="t">
              <a:noAutofit/>
            </a:bodyPr>
            <a:lstStyle>
              <a:lvl1pPr defTabSz="1828800">
                <a:lnSpc>
                  <a:spcPct val="120000"/>
                </a:lnSpc>
                <a:defRPr sz="8000" b="0" spc="888">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pPr algn="ctr"/>
              <a:r>
                <a:rPr lang="en-US" sz="2000" spc="100" dirty="0" smtClean="0">
                  <a:solidFill>
                    <a:schemeClr val="bg1"/>
                  </a:solidFill>
                </a:rPr>
                <a:t>Competition Mode</a:t>
              </a:r>
              <a:endParaRPr sz="2000" spc="100" dirty="0">
                <a:solidFill>
                  <a:schemeClr val="bg1"/>
                </a:solidFill>
              </a:endParaRPr>
            </a:p>
          </p:txBody>
        </p:sp>
      </p:grpSp>
      <p:grpSp>
        <p:nvGrpSpPr>
          <p:cNvPr id="1123" name="成组"/>
          <p:cNvGrpSpPr/>
          <p:nvPr/>
        </p:nvGrpSpPr>
        <p:grpSpPr>
          <a:xfrm>
            <a:off x="7522776" y="3114736"/>
            <a:ext cx="1867059" cy="1867059"/>
            <a:chOff x="0" y="0"/>
            <a:chExt cx="3734114" cy="3734114"/>
          </a:xfrm>
        </p:grpSpPr>
        <p:grpSp>
          <p:nvGrpSpPr>
            <p:cNvPr id="1121" name="成组"/>
            <p:cNvGrpSpPr/>
            <p:nvPr/>
          </p:nvGrpSpPr>
          <p:grpSpPr>
            <a:xfrm>
              <a:off x="0" y="0"/>
              <a:ext cx="3734114" cy="3734114"/>
              <a:chOff x="0" y="0"/>
              <a:chExt cx="3734113" cy="3734113"/>
            </a:xfrm>
          </p:grpSpPr>
          <p:sp>
            <p:nvSpPr>
              <p:cNvPr id="1119" name="圆角矩形 33"/>
              <p:cNvSpPr/>
              <p:nvPr/>
            </p:nvSpPr>
            <p:spPr>
              <a:xfrm>
                <a:off x="158247" y="160003"/>
                <a:ext cx="3417618" cy="3414108"/>
              </a:xfrm>
              <a:prstGeom prst="roundRect">
                <a:avLst>
                  <a:gd name="adj" fmla="val 50000"/>
                </a:avLst>
              </a:prstGeom>
              <a:solidFill>
                <a:srgbClr val="75F7FC"/>
              </a:solidFill>
              <a:ln w="12700" cap="flat">
                <a:noFill/>
                <a:miter lim="400000"/>
              </a:ln>
              <a:effectLst/>
            </p:spPr>
            <p:txBody>
              <a:bodyPr wrap="square" lIns="45720" tIns="45720" rIns="45720" bIns="45720" numCol="1" anchor="ctr">
                <a:noAutofit/>
              </a:bodyPr>
              <a:lstStyle/>
              <a:p>
                <a:pPr>
                  <a:defRPr sz="2400" b="0">
                    <a:latin typeface="等线" panose="02010600030101010101" charset="-122"/>
                    <a:ea typeface="等线" panose="02010600030101010101" charset="-122"/>
                    <a:cs typeface="等线" panose="02010600030101010101" charset="-122"/>
                    <a:sym typeface="等线" panose="02010600030101010101" charset="-122"/>
                  </a:defRPr>
                </a:pPr>
                <a:endPara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endParaRPr>
              </a:p>
            </p:txBody>
          </p:sp>
          <p:sp>
            <p:nvSpPr>
              <p:cNvPr id="1120" name="圆形"/>
              <p:cNvSpPr/>
              <p:nvPr/>
            </p:nvSpPr>
            <p:spPr>
              <a:xfrm>
                <a:off x="0" y="0"/>
                <a:ext cx="3734114" cy="3734114"/>
              </a:xfrm>
              <a:prstGeom prst="roundRect">
                <a:avLst>
                  <a:gd name="adj" fmla="val 50000"/>
                </a:avLst>
              </a:prstGeom>
              <a:noFill/>
              <a:ln w="12700" cap="flat">
                <a:solidFill>
                  <a:srgbClr val="75F7FC"/>
                </a:solidFill>
                <a:prstDash val="solid"/>
                <a:miter lim="400000"/>
              </a:ln>
              <a:effectLst/>
            </p:spPr>
            <p:txBody>
              <a:bodyPr wrap="square" lIns="25400" tIns="25400" rIns="25400" bIns="25400" numCol="1" anchor="ctr">
                <a:noAutofit/>
              </a:bodyPr>
              <a:lstStyle/>
              <a:p>
                <a:pPr algn="ctr" defTabSz="412750">
                  <a:defRPr sz="3200" b="0">
                    <a:latin typeface="+mn-lt"/>
                    <a:ea typeface="+mn-ea"/>
                    <a:cs typeface="+mn-cs"/>
                    <a:sym typeface="Helvetica Neue Medium"/>
                  </a:defRPr>
                </a:pPr>
                <a:endParaRPr sz="1600">
                  <a:solidFill>
                    <a:srgbClr val="FFFFFF"/>
                  </a:solidFill>
                  <a:sym typeface="Helvetica Neue Medium"/>
                </a:endParaRPr>
              </a:p>
            </p:txBody>
          </p:sp>
        </p:grpSp>
        <p:sp>
          <p:nvSpPr>
            <p:cNvPr id="1122" name="矩形 11"/>
            <p:cNvSpPr txBox="1"/>
            <p:nvPr/>
          </p:nvSpPr>
          <p:spPr>
            <a:xfrm>
              <a:off x="158248" y="1347799"/>
              <a:ext cx="3455001" cy="1682295"/>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defTabSz="1828800">
                <a:lnSpc>
                  <a:spcPct val="120000"/>
                </a:lnSpc>
                <a:defRPr sz="2000" spc="100">
                  <a:solidFill>
                    <a:schemeClr val="bg1"/>
                  </a:solidFill>
                  <a:latin typeface="微软雅黑" panose="020B0503020204020204" charset="-122"/>
                  <a:ea typeface="微软雅黑" panose="020B0503020204020204" charset="-122"/>
                  <a:cs typeface="微软雅黑" panose="020B0503020204020204" charset="-122"/>
                </a:defRPr>
              </a:lvl1pPr>
            </a:lstStyle>
            <a:p>
              <a:r>
                <a:rPr lang="en-US" dirty="0" err="1"/>
                <a:t>Banlanced</a:t>
              </a:r>
              <a:endParaRPr lang="en-US" dirty="0"/>
            </a:p>
            <a:p>
              <a:r>
                <a:rPr lang="en-US" dirty="0"/>
                <a:t>Mode</a:t>
              </a:r>
              <a:endParaRPr dirty="0"/>
            </a:p>
          </p:txBody>
        </p:sp>
      </p:grpSp>
      <p:grpSp>
        <p:nvGrpSpPr>
          <p:cNvPr id="1128" name="成组"/>
          <p:cNvGrpSpPr/>
          <p:nvPr/>
        </p:nvGrpSpPr>
        <p:grpSpPr>
          <a:xfrm>
            <a:off x="9878287" y="3114736"/>
            <a:ext cx="1867059" cy="1867059"/>
            <a:chOff x="0" y="0"/>
            <a:chExt cx="3734114" cy="3734114"/>
          </a:xfrm>
        </p:grpSpPr>
        <p:grpSp>
          <p:nvGrpSpPr>
            <p:cNvPr id="1126" name="成组"/>
            <p:cNvGrpSpPr/>
            <p:nvPr/>
          </p:nvGrpSpPr>
          <p:grpSpPr>
            <a:xfrm>
              <a:off x="0" y="0"/>
              <a:ext cx="3734114" cy="3734114"/>
              <a:chOff x="0" y="0"/>
              <a:chExt cx="3734113" cy="3734113"/>
            </a:xfrm>
          </p:grpSpPr>
          <p:sp>
            <p:nvSpPr>
              <p:cNvPr id="1124" name="圆角矩形 33"/>
              <p:cNvSpPr/>
              <p:nvPr/>
            </p:nvSpPr>
            <p:spPr>
              <a:xfrm>
                <a:off x="158247" y="160003"/>
                <a:ext cx="3417618" cy="3414108"/>
              </a:xfrm>
              <a:prstGeom prst="roundRect">
                <a:avLst>
                  <a:gd name="adj" fmla="val 50000"/>
                </a:avLst>
              </a:prstGeom>
              <a:solidFill>
                <a:srgbClr val="75F7FC"/>
              </a:solidFill>
              <a:ln w="12700" cap="flat">
                <a:noFill/>
                <a:miter lim="400000"/>
              </a:ln>
              <a:effectLst/>
            </p:spPr>
            <p:txBody>
              <a:bodyPr wrap="square" lIns="45720" tIns="45720" rIns="45720" bIns="45720" numCol="1" anchor="ctr">
                <a:noAutofit/>
              </a:bodyPr>
              <a:lstStyle/>
              <a:p>
                <a:pPr>
                  <a:defRPr sz="2400" b="0">
                    <a:latin typeface="等线" panose="02010600030101010101" charset="-122"/>
                    <a:ea typeface="等线" panose="02010600030101010101" charset="-122"/>
                    <a:cs typeface="等线" panose="02010600030101010101" charset="-122"/>
                    <a:sym typeface="等线" panose="02010600030101010101" charset="-122"/>
                  </a:defRPr>
                </a:pPr>
                <a:endPara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endParaRPr>
              </a:p>
            </p:txBody>
          </p:sp>
          <p:sp>
            <p:nvSpPr>
              <p:cNvPr id="1125" name="圆形"/>
              <p:cNvSpPr/>
              <p:nvPr/>
            </p:nvSpPr>
            <p:spPr>
              <a:xfrm>
                <a:off x="0" y="0"/>
                <a:ext cx="3734114" cy="3734114"/>
              </a:xfrm>
              <a:prstGeom prst="roundRect">
                <a:avLst>
                  <a:gd name="adj" fmla="val 50000"/>
                </a:avLst>
              </a:prstGeom>
              <a:noFill/>
              <a:ln w="12700" cap="flat">
                <a:solidFill>
                  <a:srgbClr val="FFFFFF"/>
                </a:solidFill>
                <a:prstDash val="solid"/>
                <a:miter lim="400000"/>
              </a:ln>
              <a:effectLst/>
            </p:spPr>
            <p:txBody>
              <a:bodyPr wrap="square" lIns="25400" tIns="25400" rIns="25400" bIns="25400" numCol="1" anchor="ctr">
                <a:noAutofit/>
              </a:bodyPr>
              <a:lstStyle/>
              <a:p>
                <a:pPr algn="ctr" defTabSz="412750">
                  <a:defRPr sz="3200" b="0">
                    <a:latin typeface="+mn-lt"/>
                    <a:ea typeface="+mn-ea"/>
                    <a:cs typeface="+mn-cs"/>
                    <a:sym typeface="Helvetica Neue Medium"/>
                  </a:defRPr>
                </a:pPr>
                <a:endParaRPr sz="1600">
                  <a:solidFill>
                    <a:srgbClr val="FFFFFF"/>
                  </a:solidFill>
                  <a:sym typeface="Helvetica Neue Medium"/>
                </a:endParaRPr>
              </a:p>
            </p:txBody>
          </p:sp>
        </p:grpSp>
        <p:sp>
          <p:nvSpPr>
            <p:cNvPr id="1127" name="矩形 11"/>
            <p:cNvSpPr txBox="1"/>
            <p:nvPr/>
          </p:nvSpPr>
          <p:spPr>
            <a:xfrm>
              <a:off x="139556" y="1290677"/>
              <a:ext cx="3455001" cy="1682295"/>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defTabSz="1828800">
                <a:lnSpc>
                  <a:spcPct val="120000"/>
                </a:lnSpc>
                <a:defRPr sz="2000" spc="100">
                  <a:solidFill>
                    <a:schemeClr val="bg1"/>
                  </a:solidFill>
                  <a:latin typeface="微软雅黑" panose="020B0503020204020204" charset="-122"/>
                  <a:ea typeface="微软雅黑" panose="020B0503020204020204" charset="-122"/>
                  <a:cs typeface="微软雅黑" panose="020B0503020204020204" charset="-122"/>
                </a:defRPr>
              </a:lvl1pPr>
            </a:lstStyle>
            <a:p>
              <a:r>
                <a:rPr lang="en-US" dirty="0"/>
                <a:t>Low </a:t>
              </a:r>
              <a:r>
                <a:rPr lang="en-US" dirty="0" smtClean="0"/>
                <a:t>Power Mode</a:t>
              </a:r>
              <a:endParaRPr dirty="0"/>
            </a:p>
          </p:txBody>
        </p:sp>
      </p:grpSp>
      <p:sp>
        <p:nvSpPr>
          <p:cNvPr id="29" name="矩形 11"/>
          <p:cNvSpPr txBox="1"/>
          <p:nvPr/>
        </p:nvSpPr>
        <p:spPr>
          <a:xfrm>
            <a:off x="4557551" y="5612206"/>
            <a:ext cx="3044349" cy="707884"/>
          </a:xfrm>
          <a:prstGeom prst="rect">
            <a:avLst/>
          </a:prstGeom>
          <a:ln w="12700">
            <a:miter lim="400000"/>
          </a:ln>
        </p:spPr>
        <p:txBody>
          <a:bodyPr wrap="square" lIns="45719" tIns="45719" rIns="45719" bIns="45719">
            <a:spAutoFit/>
          </a:bodyPr>
          <a:lstStyle>
            <a:lvl1pPr algn="l" defTabSz="1828800">
              <a:lnSpc>
                <a:spcPct val="120000"/>
              </a:lnSpc>
              <a:defRPr sz="7000" b="0" spc="980">
                <a:solidFill>
                  <a:srgbClr val="FF2F92"/>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pPr algn="ctr" defTabSz="914400">
              <a:lnSpc>
                <a:spcPct val="100000"/>
              </a:lnSpc>
            </a:pPr>
            <a:r>
              <a:rPr lang="en-US" altLang="zh-CN" sz="2000" spc="100" dirty="0" smtClean="0">
                <a:solidFill>
                  <a:srgbClr val="FFFFFF"/>
                </a:solidFill>
                <a:sym typeface="Calibri" panose="020F0502020204030204"/>
              </a:rPr>
              <a:t>High quality</a:t>
            </a:r>
            <a:endParaRPr lang="en-US" altLang="zh-CN" sz="2000" spc="100" dirty="0" smtClean="0">
              <a:solidFill>
                <a:srgbClr val="FFFFFF"/>
              </a:solidFill>
              <a:sym typeface="Calibri" panose="020F0502020204030204"/>
            </a:endParaRPr>
          </a:p>
          <a:p>
            <a:pPr algn="ctr" defTabSz="914400">
              <a:lnSpc>
                <a:spcPct val="100000"/>
              </a:lnSpc>
            </a:pPr>
            <a:r>
              <a:rPr lang="en-US" altLang="zh-CN" sz="2000" spc="100" dirty="0" smtClean="0">
                <a:solidFill>
                  <a:srgbClr val="FFFFFF"/>
                </a:solidFill>
                <a:sym typeface="Calibri" panose="020F0502020204030204"/>
              </a:rPr>
              <a:t> </a:t>
            </a:r>
            <a:r>
              <a:rPr lang="en-US" altLang="zh-CN" sz="2000" spc="100" dirty="0">
                <a:solidFill>
                  <a:srgbClr val="FFFFFF"/>
                </a:solidFill>
                <a:sym typeface="Calibri" panose="020F0502020204030204"/>
              </a:rPr>
              <a:t>and low latency</a:t>
            </a:r>
            <a:endParaRPr sz="2000" spc="100" dirty="0">
              <a:solidFill>
                <a:srgbClr val="FFFFFF"/>
              </a:solidFill>
              <a:sym typeface="Calibri" panose="020F0502020204030204"/>
            </a:endParaRPr>
          </a:p>
        </p:txBody>
      </p:sp>
      <p:sp>
        <p:nvSpPr>
          <p:cNvPr id="30" name="矩形 11"/>
          <p:cNvSpPr txBox="1"/>
          <p:nvPr/>
        </p:nvSpPr>
        <p:spPr>
          <a:xfrm>
            <a:off x="7282885" y="5402349"/>
            <a:ext cx="2504001" cy="1169036"/>
          </a:xfrm>
          <a:prstGeom prst="rect">
            <a:avLst/>
          </a:prstGeom>
          <a:ln w="12700">
            <a:miter lim="400000"/>
          </a:ln>
        </p:spPr>
        <p:txBody>
          <a:bodyPr wrap="square" lIns="45719" tIns="45719" rIns="45719" bIns="45719">
            <a:spAutoFit/>
          </a:bodyPr>
          <a:lstStyle>
            <a:lvl1pPr algn="l" defTabSz="1828800">
              <a:lnSpc>
                <a:spcPct val="120000"/>
              </a:lnSpc>
              <a:defRPr sz="7000" b="0" spc="980">
                <a:solidFill>
                  <a:srgbClr val="FF2F92"/>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pPr algn="ctr"/>
            <a:r>
              <a:rPr lang="en-US" altLang="zh-CN" sz="2000" spc="100" dirty="0">
                <a:solidFill>
                  <a:srgbClr val="FFFFFF"/>
                </a:solidFill>
                <a:sym typeface="Calibri" panose="020F0502020204030204"/>
              </a:rPr>
              <a:t>Balance performance </a:t>
            </a:r>
            <a:endParaRPr lang="en-US" altLang="zh-CN" sz="2000" spc="100" dirty="0" smtClean="0">
              <a:solidFill>
                <a:srgbClr val="FFFFFF"/>
              </a:solidFill>
              <a:sym typeface="Calibri" panose="020F0502020204030204"/>
            </a:endParaRPr>
          </a:p>
          <a:p>
            <a:pPr algn="ctr"/>
            <a:r>
              <a:rPr lang="en-US" altLang="zh-CN" sz="2000" spc="100" dirty="0" smtClean="0">
                <a:solidFill>
                  <a:srgbClr val="FFFFFF"/>
                </a:solidFill>
                <a:sym typeface="Calibri" panose="020F0502020204030204"/>
              </a:rPr>
              <a:t>and </a:t>
            </a:r>
            <a:r>
              <a:rPr lang="en-US" altLang="zh-CN" sz="2000" spc="100" dirty="0">
                <a:solidFill>
                  <a:srgbClr val="FFFFFF"/>
                </a:solidFill>
                <a:sym typeface="Calibri" panose="020F0502020204030204"/>
              </a:rPr>
              <a:t>power</a:t>
            </a:r>
            <a:endParaRPr sz="2000" spc="100" dirty="0">
              <a:solidFill>
                <a:srgbClr val="FFFFFF"/>
              </a:solidFill>
              <a:sym typeface="Calibri" panose="020F0502020204030204"/>
            </a:endParaRPr>
          </a:p>
        </p:txBody>
      </p:sp>
      <p:sp>
        <p:nvSpPr>
          <p:cNvPr id="31" name="矩形 11"/>
          <p:cNvSpPr txBox="1"/>
          <p:nvPr/>
        </p:nvSpPr>
        <p:spPr>
          <a:xfrm>
            <a:off x="5275417" y="7325161"/>
            <a:ext cx="6361775" cy="328934"/>
          </a:xfrm>
          <a:prstGeom prst="rect">
            <a:avLst/>
          </a:prstGeom>
          <a:ln w="12700">
            <a:miter lim="400000"/>
          </a:ln>
        </p:spPr>
        <p:txBody>
          <a:bodyPr wrap="square" lIns="45719" tIns="45719" rIns="45719" bIns="45719">
            <a:spAutoFit/>
          </a:bodyPr>
          <a:lstStyle>
            <a:lvl1pPr algn="l" defTabSz="1828800">
              <a:lnSpc>
                <a:spcPct val="120000"/>
              </a:lnSpc>
              <a:defRPr sz="7000" b="0" spc="980">
                <a:solidFill>
                  <a:srgbClr val="FF2F92"/>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endParaRPr sz="1400" dirty="0">
              <a:solidFill>
                <a:srgbClr val="75F7FC"/>
              </a:solidFill>
            </a:endParaRPr>
          </a:p>
        </p:txBody>
      </p:sp>
      <p:sp>
        <p:nvSpPr>
          <p:cNvPr id="3" name="矩形 2"/>
          <p:cNvSpPr/>
          <p:nvPr/>
        </p:nvSpPr>
        <p:spPr>
          <a:xfrm>
            <a:off x="8781452" y="5606294"/>
            <a:ext cx="4060727" cy="707884"/>
          </a:xfrm>
          <a:prstGeom prst="rect">
            <a:avLst/>
          </a:prstGeom>
          <a:ln w="12700">
            <a:miter lim="400000"/>
          </a:ln>
        </p:spPr>
        <p:txBody>
          <a:bodyPr wrap="square" lIns="45719" tIns="45719" rIns="45719" bIns="45719">
            <a:spAutoFit/>
          </a:bodyPr>
          <a:lstStyle/>
          <a:p>
            <a:pPr algn="ctr"/>
            <a:r>
              <a:rPr lang="en-US" altLang="zh-CN" sz="2000" spc="10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10% -20% </a:t>
            </a:r>
            <a:endParaRPr lang="en-US" altLang="zh-CN" sz="2000" spc="10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algn="ctr"/>
            <a:r>
              <a:rPr lang="en-US" altLang="zh-CN" sz="2000" spc="10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longer </a:t>
            </a:r>
            <a:r>
              <a:rPr lang="en-US" altLang="zh-CN" sz="2000" spc="10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battery life</a:t>
            </a:r>
            <a:endParaRPr lang="zh-CN" altLang="en-US" sz="2000" spc="10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32" name="矩形 11"/>
          <p:cNvSpPr txBox="1"/>
          <p:nvPr/>
        </p:nvSpPr>
        <p:spPr>
          <a:xfrm>
            <a:off x="462324" y="259861"/>
            <a:ext cx="5720509" cy="363172"/>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1" dirty="0" smtClean="0">
                <a:solidFill>
                  <a:srgbClr val="75F7FC"/>
                </a:solidFill>
              </a:rPr>
              <a:t>Cool game </a:t>
            </a:r>
            <a:r>
              <a:rPr lang="en-US" altLang="zh-CN" b="1" dirty="0" err="1" smtClean="0">
                <a:solidFill>
                  <a:srgbClr val="75F7FC"/>
                </a:solidFill>
              </a:rPr>
              <a:t>experience</a:t>
            </a:r>
            <a:r>
              <a:rPr lang="en-US" altLang="zh-CN" b="1" dirty="0" err="1" smtClean="0">
                <a:solidFill>
                  <a:schemeClr val="tx2"/>
                </a:solidFill>
              </a:rPr>
              <a:t>·Game</a:t>
            </a:r>
            <a:r>
              <a:rPr lang="en-US" altLang="zh-CN" b="1" dirty="0" smtClean="0">
                <a:solidFill>
                  <a:schemeClr val="tx2"/>
                </a:solidFill>
              </a:rPr>
              <a:t> Space</a:t>
            </a:r>
            <a:endParaRPr b="1" dirty="0">
              <a:solidFill>
                <a:schemeClr val="tx2"/>
              </a:solidFill>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2825" fill="hold"/>
                                        <p:tgtEl>
                                          <p:spTgt spid="28"/>
                                        </p:tgtEl>
                                      </p:cBhvr>
                                    </p:cmd>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1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28"/>
                </p:tgtEl>
              </p:cMediaNode>
            </p:video>
          </p:childTnLst>
        </p:cTn>
      </p:par>
    </p:tnLst>
    <p:bldLst>
      <p:bldP spid="29" grpId="0" animBg="1"/>
      <p:bldP spid="30" grpId="0" animBg="1"/>
      <p:bldP spid="3"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文本框 27"/>
          <p:cNvSpPr txBox="1"/>
          <p:nvPr/>
        </p:nvSpPr>
        <p:spPr>
          <a:xfrm>
            <a:off x="6187937" y="4018463"/>
            <a:ext cx="1046603"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kumimoji="0" lang="zh-CN" altLang="en-US" sz="2000" b="1" i="0" u="none" strike="noStrike" cap="none" spc="0" normalizeH="0" baseline="0" dirty="0" smtClean="0">
                <a:ln>
                  <a:noFill/>
                </a:ln>
                <a:solidFill>
                  <a:schemeClr val="tx1"/>
                </a:solidFill>
                <a:effectLst/>
                <a:uFillTx/>
                <a:latin typeface="微软雅黑" panose="020B0503020204020204" charset="-122"/>
                <a:ea typeface="微软雅黑" panose="020B0503020204020204" charset="-122"/>
                <a:sym typeface="Calibri" panose="020F0502020204030204"/>
              </a:rPr>
              <a:t>虚化开</a:t>
            </a:r>
            <a:endParaRPr kumimoji="0" lang="zh-CN" altLang="en-US" sz="2000" b="1" i="0" u="none" strike="noStrike" cap="none" spc="0" normalizeH="0" baseline="0" dirty="0">
              <a:ln>
                <a:noFill/>
              </a:ln>
              <a:solidFill>
                <a:schemeClr val="tx1"/>
              </a:solidFill>
              <a:effectLst/>
              <a:uFillTx/>
              <a:latin typeface="微软雅黑" panose="020B0503020204020204" charset="-122"/>
              <a:ea typeface="微软雅黑" panose="020B0503020204020204" charset="-122"/>
              <a:sym typeface="Calibri" panose="020F0502020204030204"/>
            </a:endParaRPr>
          </a:p>
        </p:txBody>
      </p:sp>
      <p:sp>
        <p:nvSpPr>
          <p:cNvPr id="11" name="矩形 11"/>
          <p:cNvSpPr txBox="1"/>
          <p:nvPr/>
        </p:nvSpPr>
        <p:spPr>
          <a:xfrm>
            <a:off x="274878" y="1312527"/>
            <a:ext cx="5521950" cy="659215"/>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600" b="1" dirty="0" smtClean="0">
                <a:solidFill>
                  <a:srgbClr val="7BF5F5"/>
                </a:solidFill>
              </a:rPr>
              <a:t>Super Performance</a:t>
            </a:r>
            <a:endParaRPr sz="3600" b="1" dirty="0">
              <a:solidFill>
                <a:srgbClr val="77F6F8"/>
              </a:solidFill>
            </a:endParaRPr>
          </a:p>
        </p:txBody>
      </p:sp>
      <p:sp>
        <p:nvSpPr>
          <p:cNvPr id="13" name="圆角矩形"/>
          <p:cNvSpPr/>
          <p:nvPr/>
        </p:nvSpPr>
        <p:spPr>
          <a:xfrm>
            <a:off x="303836" y="2291508"/>
            <a:ext cx="5680438" cy="4210891"/>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p>
        </p:txBody>
      </p:sp>
      <p:sp>
        <p:nvSpPr>
          <p:cNvPr id="14" name="文本框 13"/>
          <p:cNvSpPr txBox="1"/>
          <p:nvPr/>
        </p:nvSpPr>
        <p:spPr>
          <a:xfrm>
            <a:off x="624516" y="3057046"/>
            <a:ext cx="5039829"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r>
              <a:rPr lang="en-US" altLang="zh-CN" sz="2000" dirty="0" smtClean="0">
                <a:solidFill>
                  <a:srgbClr val="FFFFFF"/>
                </a:solidFill>
                <a:latin typeface="微软雅黑 Light" panose="020B0502040204020203" pitchFamily="34" charset="-122"/>
                <a:ea typeface="微软雅黑 Light" panose="020B0502040204020203" pitchFamily="34" charset="-122"/>
              </a:rPr>
              <a:t>1.Show VOOC3.0 by Demo APK</a:t>
            </a:r>
            <a:endParaRPr lang="en-US" altLang="zh-CN" sz="2000" dirty="0" smtClean="0">
              <a:solidFill>
                <a:srgbClr val="FFFFFF"/>
              </a:solidFill>
              <a:latin typeface="微软雅黑 Light" panose="020B0502040204020203" pitchFamily="34" charset="-122"/>
              <a:ea typeface="微软雅黑 Light" panose="020B0502040204020203" pitchFamily="34" charset="-122"/>
            </a:endParaRPr>
          </a:p>
        </p:txBody>
      </p:sp>
      <p:sp>
        <p:nvSpPr>
          <p:cNvPr id="15" name="文本框 14"/>
          <p:cNvSpPr txBox="1"/>
          <p:nvPr/>
        </p:nvSpPr>
        <p:spPr>
          <a:xfrm>
            <a:off x="624516" y="3754257"/>
            <a:ext cx="5166744"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r>
              <a:rPr lang="en-US" altLang="zh-CN" sz="2000" dirty="0" smtClean="0">
                <a:solidFill>
                  <a:srgbClr val="FFFFFF"/>
                </a:solidFill>
                <a:latin typeface="微软雅黑 Light" panose="020B0502040204020203" pitchFamily="34" charset="-122"/>
                <a:ea typeface="微软雅黑 Light" panose="020B0502040204020203" pitchFamily="34" charset="-122"/>
              </a:rPr>
              <a:t>2.Show 8GB+128GB by Demo APK</a:t>
            </a:r>
            <a:endParaRPr kumimoji="0" lang="zh-CN" altLang="en-US" sz="2000" i="0" u="none" strike="noStrike" cap="none" spc="0" normalizeH="0" baseline="0" dirty="0">
              <a:ln>
                <a:noFill/>
              </a:ln>
              <a:solidFill>
                <a:srgbClr val="FFFFFF"/>
              </a:solidFill>
              <a:effectLst/>
              <a:uFillTx/>
              <a:latin typeface="微软雅黑 Light" panose="020B0502040204020203" pitchFamily="34" charset="-122"/>
              <a:ea typeface="微软雅黑 Light" panose="020B0502040204020203" pitchFamily="34" charset="-122"/>
              <a:sym typeface="Calibri" panose="020F0502020204030204"/>
            </a:endParaRPr>
          </a:p>
        </p:txBody>
      </p:sp>
      <p:sp>
        <p:nvSpPr>
          <p:cNvPr id="16" name="文本框 15"/>
          <p:cNvSpPr txBox="1"/>
          <p:nvPr/>
        </p:nvSpPr>
        <p:spPr>
          <a:xfrm>
            <a:off x="619536" y="4451468"/>
            <a:ext cx="5166744" cy="61555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r>
              <a:rPr lang="en-US" altLang="zh-CN" sz="2000" dirty="0" smtClean="0">
                <a:solidFill>
                  <a:srgbClr val="FFFFFF"/>
                </a:solidFill>
                <a:latin typeface="微软雅黑 Light" panose="020B0502040204020203" pitchFamily="34" charset="-122"/>
                <a:ea typeface="微软雅黑 Light" panose="020B0502040204020203" pitchFamily="34" charset="-122"/>
              </a:rPr>
              <a:t>3.Show AI Performance</a:t>
            </a:r>
            <a:r>
              <a:rPr lang="zh-CN" altLang="en-US" sz="2000" dirty="0">
                <a:solidFill>
                  <a:srgbClr val="FFFFFF"/>
                </a:solidFill>
                <a:latin typeface="微软雅黑 Light" panose="020B0502040204020203" pitchFamily="34" charset="-122"/>
                <a:ea typeface="微软雅黑 Light" panose="020B0502040204020203" pitchFamily="34" charset="-122"/>
              </a:rPr>
              <a:t> </a:t>
            </a:r>
            <a:r>
              <a:rPr lang="en-US" altLang="zh-CN" sz="2000" dirty="0" smtClean="0">
                <a:solidFill>
                  <a:srgbClr val="FFFFFF"/>
                </a:solidFill>
                <a:latin typeface="微软雅黑 Light" panose="020B0502040204020203" pitchFamily="34" charset="-122"/>
                <a:ea typeface="微软雅黑 Light" panose="020B0502040204020203" pitchFamily="34" charset="-122"/>
              </a:rPr>
              <a:t>of MTK P90 by Demo APK</a:t>
            </a:r>
            <a:endParaRPr kumimoji="0" lang="zh-CN" altLang="en-US" sz="2000" i="0" u="none" strike="noStrike" cap="none" spc="0" normalizeH="0" baseline="0" dirty="0">
              <a:ln>
                <a:noFill/>
              </a:ln>
              <a:solidFill>
                <a:srgbClr val="FFFFFF"/>
              </a:solidFill>
              <a:effectLst/>
              <a:uFillTx/>
              <a:latin typeface="微软雅黑 Light" panose="020B0502040204020203" pitchFamily="34" charset="-122"/>
              <a:ea typeface="微软雅黑 Light" panose="020B0502040204020203" pitchFamily="34" charset="-122"/>
              <a:sym typeface="Calibri" panose="020F0502020204030204"/>
            </a:endParaRPr>
          </a:p>
        </p:txBody>
      </p:sp>
      <p:sp>
        <p:nvSpPr>
          <p:cNvPr id="17" name="5G"/>
          <p:cNvSpPr txBox="1"/>
          <p:nvPr/>
        </p:nvSpPr>
        <p:spPr>
          <a:xfrm>
            <a:off x="160961" y="-60819"/>
            <a:ext cx="2302207" cy="1168714"/>
          </a:xfrm>
          <a:prstGeom prst="rect">
            <a:avLst/>
          </a:prstGeom>
          <a:noFill/>
          <a:ln w="12700" cap="flat">
            <a:noFill/>
            <a:miter lim="400000"/>
          </a:ln>
          <a:effectLst/>
        </p:spPr>
        <p:txBody>
          <a:bodyPr wrap="square" lIns="25400" tIns="25400" rIns="25400" bIns="25400" numCol="1" anchor="ctr">
            <a:noAutofit/>
          </a:bodyPr>
          <a:lstStyle>
            <a:lvl1pPr algn="ctr">
              <a:defRPr sz="3600" spc="36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400" spc="100" dirty="0" smtClean="0">
                <a:solidFill>
                  <a:srgbClr val="FFFFFF"/>
                </a:solidFill>
              </a:rPr>
              <a:t>Demo Action</a:t>
            </a:r>
            <a:endParaRPr sz="2400" spc="100" dirty="0">
              <a:solidFill>
                <a:srgbClr val="FFFFFF"/>
              </a:solidFill>
            </a:endParaRPr>
          </a:p>
        </p:txBody>
      </p:sp>
      <p:sp>
        <p:nvSpPr>
          <p:cNvPr id="18" name="文本框 17"/>
          <p:cNvSpPr txBox="1"/>
          <p:nvPr/>
        </p:nvSpPr>
        <p:spPr>
          <a:xfrm>
            <a:off x="624516" y="5217006"/>
            <a:ext cx="5364738" cy="61555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sz="2000" dirty="0" smtClean="0">
                <a:solidFill>
                  <a:srgbClr val="FFFFFF"/>
                </a:solidFill>
                <a:latin typeface="微软雅黑 Light" panose="020B0502040204020203" pitchFamily="34" charset="-122"/>
                <a:ea typeface="微软雅黑 Light" panose="020B0502040204020203" pitchFamily="34" charset="-122"/>
              </a:rPr>
              <a:t>4.Turn on Game Space 2.0,and switch into Competition </a:t>
            </a:r>
            <a:r>
              <a:rPr lang="en-US" altLang="zh-CN" sz="2000" dirty="0" err="1" smtClean="0">
                <a:solidFill>
                  <a:srgbClr val="FFFFFF"/>
                </a:solidFill>
                <a:latin typeface="微软雅黑 Light" panose="020B0502040204020203" pitchFamily="34" charset="-122"/>
                <a:ea typeface="微软雅黑 Light" panose="020B0502040204020203" pitchFamily="34" charset="-122"/>
              </a:rPr>
              <a:t>Mode,show</a:t>
            </a:r>
            <a:r>
              <a:rPr lang="en-US" altLang="zh-CN" sz="2000" dirty="0" smtClean="0">
                <a:solidFill>
                  <a:srgbClr val="FFFFFF"/>
                </a:solidFill>
                <a:latin typeface="微软雅黑 Light" panose="020B0502040204020203" pitchFamily="34" charset="-122"/>
                <a:ea typeface="微软雅黑 Light" panose="020B0502040204020203" pitchFamily="34" charset="-122"/>
              </a:rPr>
              <a:t> the Animation </a:t>
            </a:r>
            <a:r>
              <a:rPr lang="en-US" altLang="zh-CN" sz="2000" dirty="0">
                <a:solidFill>
                  <a:srgbClr val="FFFFFF"/>
                </a:solidFill>
                <a:latin typeface="微软雅黑 Light" panose="020B0502040204020203" pitchFamily="34" charset="-122"/>
                <a:ea typeface="微软雅黑 Light" panose="020B0502040204020203" pitchFamily="34" charset="-122"/>
              </a:rPr>
              <a:t>effect</a:t>
            </a:r>
            <a:endParaRPr kumimoji="0" lang="zh-CN" altLang="en-US" sz="2000" i="0" u="none" strike="noStrike" cap="none" spc="0" normalizeH="0" baseline="0" dirty="0">
              <a:ln>
                <a:noFill/>
              </a:ln>
              <a:solidFill>
                <a:srgbClr val="FFFFFF"/>
              </a:solidFill>
              <a:effectLst/>
              <a:uFillTx/>
              <a:latin typeface="微软雅黑 Light" panose="020B0502040204020203" pitchFamily="34" charset="-122"/>
              <a:ea typeface="微软雅黑 Light" panose="020B0502040204020203" pitchFamily="34" charset="-122"/>
              <a:sym typeface="Calibri" panose="020F0502020204030204"/>
            </a:endParaRPr>
          </a:p>
        </p:txBody>
      </p:sp>
      <p:pic>
        <p:nvPicPr>
          <p:cNvPr id="12" name="Super Performance-demonstration">
            <a:hlinkClick r:id="" action="ppaction://media"/>
          </p:cNvPr>
          <p:cNvPicPr>
            <a:picLocks noChangeAspect="1"/>
          </p:cNvPicPr>
          <p:nvPr>
            <a:videoFile r:link="rId1"/>
            <p:extLst>
              <p:ext uri="{DAA4B4D4-6D71-4841-9C94-3DE7FCFB9230}">
                <p14:media xmlns:p14="http://schemas.microsoft.com/office/powerpoint/2010/main" r:embed="rId2"/>
              </p:ext>
            </p:extLst>
          </p:nvPr>
        </p:nvPicPr>
        <p:blipFill>
          <a:blip r:embed="rId3"/>
          <a:stretch>
            <a:fillRect/>
          </a:stretch>
        </p:blipFill>
        <p:spPr>
          <a:xfrm>
            <a:off x="0" y="0"/>
            <a:ext cx="12192000" cy="6858000"/>
          </a:xfrm>
          <a:prstGeom prst="rect">
            <a:avLst/>
          </a:prstGeom>
        </p:spPr>
      </p:pic>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092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2"/>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3" name="文本框 1"/>
          <p:cNvSpPr txBox="1"/>
          <p:nvPr/>
        </p:nvSpPr>
        <p:spPr>
          <a:xfrm>
            <a:off x="6044157" y="4199513"/>
            <a:ext cx="3389565"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t>V17</a:t>
            </a:r>
            <a:endParaRPr lang="en-US" altLang="zh-CN" b="1" dirty="0"/>
          </a:p>
        </p:txBody>
      </p:sp>
      <p:sp>
        <p:nvSpPr>
          <p:cNvPr id="346" name="文本框 1"/>
          <p:cNvSpPr txBox="1"/>
          <p:nvPr/>
        </p:nvSpPr>
        <p:spPr>
          <a:xfrm>
            <a:off x="2010329" y="5533566"/>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a:t>MTK </a:t>
            </a:r>
            <a:r>
              <a:rPr lang="en-US" altLang="zh-CN" dirty="0" smtClean="0"/>
              <a:t>P90</a:t>
            </a:r>
            <a:endParaRPr lang="en-US" altLang="zh-CN" dirty="0"/>
          </a:p>
        </p:txBody>
      </p:sp>
      <p:sp>
        <p:nvSpPr>
          <p:cNvPr id="350" name="文本框 1"/>
          <p:cNvSpPr txBox="1"/>
          <p:nvPr/>
        </p:nvSpPr>
        <p:spPr>
          <a:xfrm>
            <a:off x="4282344" y="4163696"/>
            <a:ext cx="2148894"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1" dirty="0" smtClean="0"/>
              <a:t>S1 Pro</a:t>
            </a:r>
            <a:endParaRPr b="1" dirty="0"/>
          </a:p>
        </p:txBody>
      </p:sp>
      <p:sp>
        <p:nvSpPr>
          <p:cNvPr id="56" name="文本框 1"/>
          <p:cNvSpPr txBox="1"/>
          <p:nvPr/>
        </p:nvSpPr>
        <p:spPr>
          <a:xfrm>
            <a:off x="2047927" y="4156815"/>
            <a:ext cx="2148894"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t>Reno3</a:t>
            </a:r>
            <a:r>
              <a:rPr b="1" dirty="0" smtClean="0"/>
              <a:t> </a:t>
            </a:r>
            <a:endParaRPr b="1" dirty="0"/>
          </a:p>
        </p:txBody>
      </p:sp>
      <p:sp>
        <p:nvSpPr>
          <p:cNvPr id="66" name="文本框 65"/>
          <p:cNvSpPr txBox="1"/>
          <p:nvPr/>
        </p:nvSpPr>
        <p:spPr>
          <a:xfrm>
            <a:off x="600438" y="5557003"/>
            <a:ext cx="1436028"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1600" b="1" dirty="0" smtClean="0">
                <a:solidFill>
                  <a:srgbClr val="75F7FC"/>
                </a:solidFill>
                <a:latin typeface="微软雅黑" panose="020B0503020204020204" charset="-122"/>
                <a:ea typeface="微软雅黑" panose="020B0503020204020204" charset="-122"/>
              </a:rPr>
              <a:t>AI</a:t>
            </a:r>
            <a:r>
              <a:rPr lang="zh-CN" altLang="en-US" sz="1600" b="1" dirty="0">
                <a:solidFill>
                  <a:srgbClr val="75F7FC"/>
                </a:solidFill>
                <a:latin typeface="微软雅黑" panose="020B0503020204020204" charset="-122"/>
                <a:ea typeface="微软雅黑" panose="020B0503020204020204" charset="-122"/>
              </a:rPr>
              <a:t> </a:t>
            </a:r>
            <a:r>
              <a:rPr lang="en-US" altLang="zh-CN" sz="1600" b="1" dirty="0" smtClean="0">
                <a:solidFill>
                  <a:srgbClr val="75F7FC"/>
                </a:solidFill>
                <a:latin typeface="微软雅黑" panose="020B0503020204020204" charset="-122"/>
                <a:ea typeface="微软雅黑" panose="020B0503020204020204" charset="-122"/>
              </a:rPr>
              <a:t>capabilities</a:t>
            </a:r>
            <a:endParaRPr kumimoji="0" lang="zh-CN" altLang="en-US" sz="16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
        <p:nvSpPr>
          <p:cNvPr id="69" name="文本框 68"/>
          <p:cNvSpPr txBox="1"/>
          <p:nvPr/>
        </p:nvSpPr>
        <p:spPr>
          <a:xfrm>
            <a:off x="601804" y="4803556"/>
            <a:ext cx="1436028"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1600" b="1" dirty="0" smtClean="0">
                <a:solidFill>
                  <a:srgbClr val="75F7FC"/>
                </a:solidFill>
                <a:latin typeface="微软雅黑" panose="020B0503020204020204" charset="-122"/>
                <a:ea typeface="微软雅黑" panose="020B0503020204020204" charset="-122"/>
              </a:rPr>
              <a:t>Fast charge</a:t>
            </a:r>
            <a:endParaRPr kumimoji="0" lang="zh-CN" altLang="en-US" sz="16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
        <p:nvSpPr>
          <p:cNvPr id="70" name="文本框 1"/>
          <p:cNvSpPr txBox="1"/>
          <p:nvPr/>
        </p:nvSpPr>
        <p:spPr>
          <a:xfrm>
            <a:off x="2003714" y="4770062"/>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solidFill>
                  <a:srgbClr val="75F7FC"/>
                </a:solidFill>
                <a:sym typeface="Calibri" panose="020F0502020204030204"/>
              </a:rPr>
              <a:t>5V4A/20W</a:t>
            </a:r>
            <a:endParaRPr dirty="0">
              <a:solidFill>
                <a:srgbClr val="75F7FC"/>
              </a:solidFill>
              <a:sym typeface="Calibri" panose="020F0502020204030204"/>
            </a:endParaRPr>
          </a:p>
        </p:txBody>
      </p:sp>
      <p:sp>
        <p:nvSpPr>
          <p:cNvPr id="71" name="文本框 1"/>
          <p:cNvSpPr txBox="1"/>
          <p:nvPr/>
        </p:nvSpPr>
        <p:spPr>
          <a:xfrm>
            <a:off x="4232541" y="4764220"/>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b="0" dirty="0" smtClean="0"/>
              <a:t>9V2A/18W</a:t>
            </a:r>
            <a:endParaRPr b="0" dirty="0"/>
          </a:p>
        </p:txBody>
      </p:sp>
      <p:sp>
        <p:nvSpPr>
          <p:cNvPr id="72" name="文本框 1"/>
          <p:cNvSpPr txBox="1"/>
          <p:nvPr/>
        </p:nvSpPr>
        <p:spPr>
          <a:xfrm>
            <a:off x="6620636" y="4764220"/>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a:solidFill>
                  <a:srgbClr val="FFFFFF"/>
                </a:solidFill>
              </a:rPr>
              <a:t>9V2A/18W</a:t>
            </a:r>
            <a:endParaRPr lang="en-US" altLang="zh-CN" dirty="0">
              <a:solidFill>
                <a:srgbClr val="FFFFFF"/>
              </a:solidFill>
            </a:endParaRPr>
          </a:p>
        </p:txBody>
      </p:sp>
      <p:sp>
        <p:nvSpPr>
          <p:cNvPr id="54" name="文本框 1"/>
          <p:cNvSpPr txBox="1"/>
          <p:nvPr/>
        </p:nvSpPr>
        <p:spPr>
          <a:xfrm>
            <a:off x="4232603" y="5538474"/>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b="0" dirty="0" smtClean="0"/>
              <a:t>SDM665</a:t>
            </a:r>
            <a:endParaRPr lang="en-US" altLang="zh-CN" b="0" dirty="0"/>
          </a:p>
        </p:txBody>
      </p:sp>
      <p:sp>
        <p:nvSpPr>
          <p:cNvPr id="55" name="文本框 1"/>
          <p:cNvSpPr txBox="1"/>
          <p:nvPr/>
        </p:nvSpPr>
        <p:spPr>
          <a:xfrm>
            <a:off x="6197078" y="5753737"/>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endParaRPr b="1" dirty="0">
              <a:solidFill>
                <a:srgbClr val="75F7FC"/>
              </a:solidFill>
            </a:endParaRPr>
          </a:p>
        </p:txBody>
      </p:sp>
      <p:sp>
        <p:nvSpPr>
          <p:cNvPr id="65" name="文本框 1"/>
          <p:cNvSpPr txBox="1"/>
          <p:nvPr/>
        </p:nvSpPr>
        <p:spPr>
          <a:xfrm>
            <a:off x="6595524" y="5529397"/>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b="0" dirty="0" smtClean="0"/>
              <a:t>SDM675</a:t>
            </a:r>
            <a:endParaRPr b="0" dirty="0"/>
          </a:p>
        </p:txBody>
      </p:sp>
      <p:pic>
        <p:nvPicPr>
          <p:cNvPr id="91" name="图片 90"/>
          <p:cNvPicPr>
            <a:picLocks noChangeAspect="1"/>
          </p:cNvPicPr>
          <p:nvPr/>
        </p:nvPicPr>
        <p:blipFill>
          <a:blip r:embed="rId1">
            <a:extLst>
              <a:ext uri="{BEBA8EAE-BF5A-486C-A8C5-ECC9F3942E4B}">
                <a14:imgProps xmlns:a14="http://schemas.microsoft.com/office/drawing/2010/main">
                  <a14:imgLayer r:embed="rId2">
                    <a14:imgEffect>
                      <a14:backgroundRemoval t="3282" b="97755" l="5615" r="89840"/>
                    </a14:imgEffect>
                  </a14:imgLayer>
                </a14:imgProps>
              </a:ext>
            </a:extLst>
          </a:blip>
          <a:stretch>
            <a:fillRect/>
          </a:stretch>
        </p:blipFill>
        <p:spPr>
          <a:xfrm>
            <a:off x="4244064" y="1597388"/>
            <a:ext cx="1495266" cy="2578926"/>
          </a:xfrm>
          <a:prstGeom prst="rect">
            <a:avLst/>
          </a:prstGeom>
        </p:spPr>
      </p:pic>
      <p:pic>
        <p:nvPicPr>
          <p:cNvPr id="92" name="图片 91"/>
          <p:cNvPicPr>
            <a:picLocks noChangeAspect="1"/>
          </p:cNvPicPr>
          <p:nvPr/>
        </p:nvPicPr>
        <p:blipFill>
          <a:blip r:embed="rId3">
            <a:extLst>
              <a:ext uri="{BEBA8EAE-BF5A-486C-A8C5-ECC9F3942E4B}">
                <a14:imgProps xmlns:a14="http://schemas.microsoft.com/office/drawing/2010/main">
                  <a14:imgLayer r:embed="rId4">
                    <a14:imgEffect>
                      <a14:backgroundRemoval t="2646" b="97178" l="9677" r="89753"/>
                    </a14:imgEffect>
                  </a14:imgLayer>
                </a14:imgProps>
              </a:ext>
            </a:extLst>
          </a:blip>
          <a:stretch>
            <a:fillRect/>
          </a:stretch>
        </p:blipFill>
        <p:spPr>
          <a:xfrm>
            <a:off x="4552478" y="1597388"/>
            <a:ext cx="2310759" cy="2521865"/>
          </a:xfrm>
          <a:prstGeom prst="rect">
            <a:avLst/>
          </a:prstGeom>
        </p:spPr>
      </p:pic>
      <p:pic>
        <p:nvPicPr>
          <p:cNvPr id="93" name="图片 92"/>
          <p:cNvPicPr>
            <a:picLocks noChangeAspect="1"/>
          </p:cNvPicPr>
          <p:nvPr/>
        </p:nvPicPr>
        <p:blipFill>
          <a:blip r:embed="rId5">
            <a:extLst>
              <a:ext uri="{BEBA8EAE-BF5A-486C-A8C5-ECC9F3942E4B}">
                <a14:imgProps xmlns:a14="http://schemas.microsoft.com/office/drawing/2010/main">
                  <a14:imgLayer r:embed="rId6">
                    <a14:imgEffect>
                      <a14:backgroundRemoval t="2265" b="96864" l="9913" r="89796"/>
                    </a14:imgEffect>
                  </a14:imgLayer>
                </a14:imgProps>
              </a:ext>
            </a:extLst>
          </a:blip>
          <a:stretch>
            <a:fillRect/>
          </a:stretch>
        </p:blipFill>
        <p:spPr>
          <a:xfrm>
            <a:off x="6555300" y="1579022"/>
            <a:ext cx="1555294" cy="2602737"/>
          </a:xfrm>
          <a:prstGeom prst="rect">
            <a:avLst/>
          </a:prstGeom>
        </p:spPr>
      </p:pic>
      <p:pic>
        <p:nvPicPr>
          <p:cNvPr id="94" name="图片 93"/>
          <p:cNvPicPr>
            <a:picLocks noChangeAspect="1"/>
          </p:cNvPicPr>
          <p:nvPr/>
        </p:nvPicPr>
        <p:blipFill>
          <a:blip r:embed="rId7">
            <a:extLst>
              <a:ext uri="{BEBA8EAE-BF5A-486C-A8C5-ECC9F3942E4B}">
                <a14:imgProps xmlns:a14="http://schemas.microsoft.com/office/drawing/2010/main">
                  <a14:imgLayer r:embed="rId8">
                    <a14:imgEffect>
                      <a14:backgroundRemoval t="1764" b="97531" l="9856" r="89904"/>
                    </a14:imgEffect>
                  </a14:imgLayer>
                </a14:imgProps>
              </a:ext>
            </a:extLst>
          </a:blip>
          <a:stretch>
            <a:fillRect/>
          </a:stretch>
        </p:blipFill>
        <p:spPr>
          <a:xfrm>
            <a:off x="7134696" y="1541403"/>
            <a:ext cx="1918892" cy="2615412"/>
          </a:xfrm>
          <a:prstGeom prst="rect">
            <a:avLst/>
          </a:prstGeom>
        </p:spPr>
      </p:pic>
      <p:pic>
        <p:nvPicPr>
          <p:cNvPr id="100" name="图片 9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646608" y="1421342"/>
            <a:ext cx="2154809" cy="2946920"/>
          </a:xfrm>
          <a:prstGeom prst="rect">
            <a:avLst/>
          </a:prstGeom>
        </p:spPr>
      </p:pic>
      <p:pic>
        <p:nvPicPr>
          <p:cNvPr id="101" name="图片 10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218730" y="1407704"/>
            <a:ext cx="2164680" cy="2960558"/>
          </a:xfrm>
          <a:prstGeom prst="rect">
            <a:avLst/>
          </a:prstGeom>
        </p:spPr>
      </p:pic>
      <p:sp>
        <p:nvSpPr>
          <p:cNvPr id="34" name="文本框 33"/>
          <p:cNvSpPr txBox="1"/>
          <p:nvPr/>
        </p:nvSpPr>
        <p:spPr>
          <a:xfrm>
            <a:off x="209995" y="5141218"/>
            <a:ext cx="1908873"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pPr>
            <a:r>
              <a:rPr lang="en-US" altLang="zh-CN" sz="1600" b="1" dirty="0" smtClean="0">
                <a:solidFill>
                  <a:srgbClr val="75F7FC"/>
                </a:solidFill>
                <a:latin typeface="微软雅黑" panose="020B0503020204020204" charset="-122"/>
                <a:ea typeface="微软雅黑" panose="020B0503020204020204" charset="-122"/>
              </a:rPr>
              <a:t>Game </a:t>
            </a:r>
            <a:r>
              <a:rPr lang="en-US" altLang="zh-CN" sz="1600" b="1" dirty="0" err="1" smtClean="0">
                <a:solidFill>
                  <a:srgbClr val="75F7FC"/>
                </a:solidFill>
                <a:latin typeface="微软雅黑" panose="020B0503020204020204" charset="-122"/>
                <a:ea typeface="微软雅黑" panose="020B0503020204020204" charset="-122"/>
              </a:rPr>
              <a:t>experoence</a:t>
            </a:r>
            <a:endParaRPr kumimoji="0" lang="zh-CN" altLang="en-US" sz="1600" b="1" i="0" u="none" strike="noStrike" cap="none" spc="0" normalizeH="0" baseline="0" dirty="0">
              <a:ln>
                <a:noFill/>
              </a:ln>
              <a:solidFill>
                <a:srgbClr val="75F7FC"/>
              </a:solidFill>
              <a:effectLst/>
              <a:uFillTx/>
              <a:latin typeface="微软雅黑" panose="020B0503020204020204" charset="-122"/>
              <a:ea typeface="微软雅黑" panose="020B0503020204020204" charset="-122"/>
              <a:sym typeface="Calibri" panose="020F0502020204030204"/>
            </a:endParaRPr>
          </a:p>
        </p:txBody>
      </p:sp>
      <p:sp>
        <p:nvSpPr>
          <p:cNvPr id="35" name="文本框 1"/>
          <p:cNvSpPr txBox="1"/>
          <p:nvPr/>
        </p:nvSpPr>
        <p:spPr>
          <a:xfrm>
            <a:off x="2113771" y="5138023"/>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solidFill>
                  <a:srgbClr val="66FFFF"/>
                </a:solidFill>
              </a:rPr>
              <a:t>8G</a:t>
            </a:r>
            <a:r>
              <a:rPr lang="en-US" altLang="zh-CN" dirty="0" smtClean="0">
                <a:solidFill>
                  <a:srgbClr val="FFFFFF"/>
                </a:solidFill>
              </a:rPr>
              <a:t>+</a:t>
            </a:r>
            <a:r>
              <a:rPr lang="en-US" altLang="zh-CN" dirty="0" smtClean="0"/>
              <a:t>3 </a:t>
            </a:r>
            <a:r>
              <a:rPr lang="en-US" altLang="zh-CN" dirty="0" err="1" smtClean="0"/>
              <a:t>GameMode</a:t>
            </a:r>
            <a:endParaRPr dirty="0"/>
          </a:p>
        </p:txBody>
      </p:sp>
      <p:sp>
        <p:nvSpPr>
          <p:cNvPr id="36" name="文本框 1"/>
          <p:cNvSpPr txBox="1"/>
          <p:nvPr/>
        </p:nvSpPr>
        <p:spPr>
          <a:xfrm>
            <a:off x="4312175" y="5129443"/>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b="0" dirty="0" smtClean="0"/>
              <a:t>8G+</a:t>
            </a:r>
            <a:r>
              <a:rPr lang="en-US" altLang="zh-CN" b="0" dirty="0" smtClean="0"/>
              <a:t>2 </a:t>
            </a:r>
            <a:r>
              <a:rPr lang="en-US" altLang="zh-CN" b="0" dirty="0" err="1" smtClean="0"/>
              <a:t>GameMode</a:t>
            </a:r>
            <a:endParaRPr b="0" dirty="0"/>
          </a:p>
        </p:txBody>
      </p:sp>
      <p:sp>
        <p:nvSpPr>
          <p:cNvPr id="37" name="文本框 1"/>
          <p:cNvSpPr txBox="1"/>
          <p:nvPr/>
        </p:nvSpPr>
        <p:spPr>
          <a:xfrm>
            <a:off x="6620636" y="5141218"/>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b="0" dirty="0" smtClean="0"/>
              <a:t>8G</a:t>
            </a:r>
            <a:r>
              <a:rPr lang="en-US" altLang="zh-CN" b="0" dirty="0" smtClean="0"/>
              <a:t>+2</a:t>
            </a:r>
            <a:r>
              <a:rPr lang="zh-CN" altLang="en-US" b="0" dirty="0"/>
              <a:t> </a:t>
            </a:r>
            <a:r>
              <a:rPr lang="en-US" altLang="zh-CN" b="0" dirty="0" err="1" smtClean="0"/>
              <a:t>GameMode</a:t>
            </a:r>
            <a:endParaRPr b="0" dirty="0"/>
          </a:p>
        </p:txBody>
      </p:sp>
      <p:grpSp>
        <p:nvGrpSpPr>
          <p:cNvPr id="39" name="组合 38"/>
          <p:cNvGrpSpPr/>
          <p:nvPr/>
        </p:nvGrpSpPr>
        <p:grpSpPr>
          <a:xfrm>
            <a:off x="3373665" y="4509747"/>
            <a:ext cx="2125988" cy="970025"/>
            <a:chOff x="9264163" y="5355032"/>
            <a:chExt cx="2125988" cy="970025"/>
          </a:xfrm>
        </p:grpSpPr>
        <p:sp>
          <p:nvSpPr>
            <p:cNvPr id="41" name="椭圆形标注 40"/>
            <p:cNvSpPr/>
            <p:nvPr/>
          </p:nvSpPr>
          <p:spPr>
            <a:xfrm>
              <a:off x="9264163" y="5355032"/>
              <a:ext cx="2095468" cy="970025"/>
            </a:xfrm>
            <a:prstGeom prst="wedgeEllipseCallout">
              <a:avLst>
                <a:gd name="adj1" fmla="val -41503"/>
                <a:gd name="adj2" fmla="val 64154"/>
              </a:avLst>
            </a:prstGeom>
            <a:solidFill>
              <a:srgbClr val="75F7FC"/>
            </a:solidFill>
            <a:ln w="12700" cap="flat">
              <a:solidFill>
                <a:srgbClr val="75F7FC"/>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43" name="5G"/>
            <p:cNvSpPr txBox="1"/>
            <p:nvPr/>
          </p:nvSpPr>
          <p:spPr>
            <a:xfrm>
              <a:off x="9294539" y="5583240"/>
              <a:ext cx="2095612" cy="560226"/>
            </a:xfrm>
            <a:prstGeom prst="rect">
              <a:avLst/>
            </a:prstGeom>
            <a:noFill/>
            <a:ln w="12700" cap="flat">
              <a:noFill/>
              <a:miter lim="400000"/>
            </a:ln>
            <a:effectLst/>
          </p:spPr>
          <p:txBody>
            <a:bodyPr wrap="square" lIns="25400" tIns="25400" rIns="25400" bIns="25400" numCol="1" anchor="ctr">
              <a:noAutofit/>
            </a:bodyPr>
            <a:lstStyle>
              <a:lvl1pPr algn="ctr">
                <a:defRPr sz="3600" spc="36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1400" b="1" dirty="0" smtClean="0">
                  <a:solidFill>
                    <a:schemeClr val="bg1"/>
                  </a:solidFill>
                </a:rPr>
                <a:t>AI</a:t>
              </a:r>
              <a:r>
                <a:rPr lang="zh-CN" altLang="en-US" sz="1400" b="1" dirty="0">
                  <a:solidFill>
                    <a:schemeClr val="bg1"/>
                  </a:solidFill>
                </a:rPr>
                <a:t> </a:t>
              </a:r>
              <a:r>
                <a:rPr lang="en-US" altLang="zh-CN" sz="1400" b="1" dirty="0" smtClean="0">
                  <a:solidFill>
                    <a:schemeClr val="bg1"/>
                  </a:solidFill>
                </a:rPr>
                <a:t>capabilities</a:t>
              </a:r>
              <a:r>
                <a:rPr lang="zh-CN" altLang="en-US" sz="1400" b="1" dirty="0" smtClean="0">
                  <a:solidFill>
                    <a:schemeClr val="bg1"/>
                  </a:solidFill>
                </a:rPr>
                <a:t>＞</a:t>
              </a:r>
              <a:r>
                <a:rPr lang="en-US" altLang="zh-CN" sz="1400" b="1" dirty="0" smtClean="0">
                  <a:solidFill>
                    <a:schemeClr val="bg1"/>
                  </a:solidFill>
                </a:rPr>
                <a:t>SDM855</a:t>
              </a:r>
              <a:endParaRPr sz="1400" b="1" dirty="0">
                <a:solidFill>
                  <a:schemeClr val="bg1"/>
                </a:solidFill>
              </a:endParaRPr>
            </a:p>
          </p:txBody>
        </p:sp>
      </p:grpSp>
      <p:grpSp>
        <p:nvGrpSpPr>
          <p:cNvPr id="48" name="成组"/>
          <p:cNvGrpSpPr/>
          <p:nvPr/>
        </p:nvGrpSpPr>
        <p:grpSpPr>
          <a:xfrm rot="18900000">
            <a:off x="3204098" y="3147201"/>
            <a:ext cx="1136216" cy="1136215"/>
            <a:chOff x="0" y="0"/>
            <a:chExt cx="1136214" cy="1136214"/>
          </a:xfrm>
        </p:grpSpPr>
        <p:sp>
          <p:nvSpPr>
            <p:cNvPr id="49" name="圆形"/>
            <p:cNvSpPr/>
            <p:nvPr/>
          </p:nvSpPr>
          <p:spPr>
            <a:xfrm>
              <a:off x="51504" y="51504"/>
              <a:ext cx="1033205" cy="1033205"/>
            </a:xfrm>
            <a:prstGeom prst="roundRect">
              <a:avLst>
                <a:gd name="adj" fmla="val 50000"/>
              </a:avLst>
            </a:prstGeom>
            <a:solidFill>
              <a:srgbClr val="FF2600"/>
            </a:solidFill>
            <a:ln w="12700" cap="flat">
              <a:noFill/>
              <a:miter lim="400000"/>
            </a:ln>
            <a:effectLst/>
          </p:spPr>
          <p:txBody>
            <a:bodyPr wrap="square" lIns="0" tIns="0" rIns="0" bIns="0" numCol="1" anchor="t">
              <a:noAutofit/>
            </a:bodyPr>
            <a:lstStyle/>
            <a:p/>
          </p:txBody>
        </p:sp>
        <p:sp>
          <p:nvSpPr>
            <p:cNvPr id="50" name="胜"/>
            <p:cNvSpPr txBox="1"/>
            <p:nvPr/>
          </p:nvSpPr>
          <p:spPr>
            <a:xfrm>
              <a:off x="113657" y="302834"/>
              <a:ext cx="908901" cy="492443"/>
            </a:xfrm>
            <a:prstGeom prst="rect">
              <a:avLst/>
            </a:prstGeom>
            <a:noFill/>
            <a:ln w="12700" cap="flat">
              <a:noFill/>
              <a:miter lim="400000"/>
            </a:ln>
            <a:effectLst/>
          </p:spPr>
          <p:txBody>
            <a:bodyPr wrap="none" lIns="0" tIns="0" rIns="0" bIns="0" numCol="1" anchor="t">
              <a:spAutoFit/>
            </a:bodyPr>
            <a:lstStyle>
              <a:lvl1pPr>
                <a:defRPr sz="48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3200" dirty="0" smtClean="0"/>
                <a:t>Win!</a:t>
              </a:r>
              <a:endParaRPr sz="3200" dirty="0"/>
            </a:p>
          </p:txBody>
        </p:sp>
        <p:sp>
          <p:nvSpPr>
            <p:cNvPr id="51" name="圆形"/>
            <p:cNvSpPr/>
            <p:nvPr/>
          </p:nvSpPr>
          <p:spPr>
            <a:xfrm>
              <a:off x="0" y="0"/>
              <a:ext cx="1136214" cy="1136214"/>
            </a:xfrm>
            <a:prstGeom prst="roundRect">
              <a:avLst>
                <a:gd name="adj" fmla="val 50000"/>
              </a:avLst>
            </a:prstGeom>
            <a:noFill/>
            <a:ln w="12700" cap="flat">
              <a:solidFill>
                <a:srgbClr val="FF2600"/>
              </a:solidFill>
              <a:prstDash val="solid"/>
              <a:miter lim="800000"/>
            </a:ln>
            <a:effectLst/>
          </p:spPr>
          <p:txBody>
            <a:bodyPr wrap="square" lIns="0" tIns="0" rIns="0" bIns="0" numCol="1" anchor="t">
              <a:noAutofit/>
            </a:bodyPr>
            <a:lstStyle/>
            <a:p/>
          </p:txBody>
        </p:sp>
      </p:grpSp>
      <p:grpSp>
        <p:nvGrpSpPr>
          <p:cNvPr id="46" name="成组"/>
          <p:cNvGrpSpPr/>
          <p:nvPr/>
        </p:nvGrpSpPr>
        <p:grpSpPr>
          <a:xfrm>
            <a:off x="323157" y="292455"/>
            <a:ext cx="5070615" cy="1657096"/>
            <a:chOff x="-148773" y="-34582"/>
            <a:chExt cx="5070613" cy="1657095"/>
          </a:xfrm>
        </p:grpSpPr>
        <p:sp>
          <p:nvSpPr>
            <p:cNvPr id="47" name="说出以下竞品的摄像头组合"/>
            <p:cNvSpPr/>
            <p:nvPr/>
          </p:nvSpPr>
          <p:spPr>
            <a:xfrm>
              <a:off x="3651839" y="352512"/>
              <a:ext cx="1270001" cy="1270001"/>
            </a:xfrm>
            <a:prstGeom prst="line">
              <a:avLst/>
            </a:prstGeom>
            <a:noFill/>
            <a:ln w="12700" cap="flat">
              <a:noFill/>
              <a:miter lim="400000"/>
            </a:ln>
            <a:effectLst/>
          </p:spPr>
          <p:txBody>
            <a:bodyPr wrap="none" lIns="25400" tIns="25400" rIns="25400" bIns="25400" numCol="1" anchor="ctr">
              <a:spAutoFit/>
            </a:bodyPr>
            <a:lstStyle>
              <a:lvl1pPr algn="ctr">
                <a:lnSpc>
                  <a:spcPct val="110000"/>
                </a:lnSpc>
                <a:defRPr sz="3200" spc="3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pc="0" dirty="0" smtClean="0"/>
                <a:t>                                                      </a:t>
              </a:r>
              <a:r>
                <a:rPr lang="en-US" altLang="zh-CN" sz="2800" spc="-100" dirty="0" smtClean="0"/>
                <a:t>Reno3: Strongest performance in the same price range</a:t>
              </a:r>
              <a:endParaRPr sz="2800" spc="-100" dirty="0"/>
            </a:p>
          </p:txBody>
        </p:sp>
        <p:grpSp>
          <p:nvGrpSpPr>
            <p:cNvPr id="62" name="成组"/>
            <p:cNvGrpSpPr/>
            <p:nvPr/>
          </p:nvGrpSpPr>
          <p:grpSpPr>
            <a:xfrm>
              <a:off x="-148773" y="-34582"/>
              <a:ext cx="1522707" cy="724858"/>
              <a:chOff x="-148773" y="-34582"/>
              <a:chExt cx="1522706" cy="724857"/>
            </a:xfrm>
          </p:grpSpPr>
          <p:sp>
            <p:nvSpPr>
              <p:cNvPr id="63" name="圆角矩形 33"/>
              <p:cNvSpPr/>
              <p:nvPr/>
            </p:nvSpPr>
            <p:spPr>
              <a:xfrm>
                <a:off x="-148773" y="-14750"/>
                <a:ext cx="1522706" cy="705025"/>
              </a:xfrm>
              <a:prstGeom prst="roundRect">
                <a:avLst>
                  <a:gd name="adj" fmla="val 11156"/>
                </a:avLst>
              </a:prstGeom>
              <a:gradFill flip="none" rotWithShape="1">
                <a:gsLst>
                  <a:gs pos="0">
                    <a:srgbClr val="75F3EE"/>
                  </a:gs>
                  <a:gs pos="100000">
                    <a:srgbClr val="00FDFF"/>
                  </a:gs>
                </a:gsLst>
                <a:lin ang="14402855" scaled="0"/>
              </a:gradFill>
              <a:ln w="3175" cap="flat">
                <a:noFill/>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p>
            </p:txBody>
          </p:sp>
          <p:sp>
            <p:nvSpPr>
              <p:cNvPr id="64" name="现场…"/>
              <p:cNvSpPr txBox="1"/>
              <p:nvPr/>
            </p:nvSpPr>
            <p:spPr>
              <a:xfrm>
                <a:off x="-117250" y="-34582"/>
                <a:ext cx="1459661" cy="705025"/>
              </a:xfrm>
              <a:prstGeom prst="rect">
                <a:avLst/>
              </a:prstGeom>
              <a:noFill/>
              <a:ln w="12700" cap="flat">
                <a:noFill/>
                <a:miter lim="400000"/>
              </a:ln>
              <a:effectLst/>
            </p:spPr>
            <p:txBody>
              <a:bodyPr wrap="square" lIns="25400" tIns="25400" rIns="25400" bIns="25400" numCol="1" anchor="ctr">
                <a:noAutofit/>
              </a:bodyPr>
              <a:lstStyle/>
              <a:p>
                <a:pPr algn="ctr">
                  <a:defRPr spc="180">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70" dirty="0" smtClean="0"/>
                  <a:t>Comparison</a:t>
                </a:r>
                <a:endParaRPr lang="en-US" altLang="zh-CN" sz="1600" b="1" spc="70" dirty="0" smtClean="0"/>
              </a:p>
            </p:txBody>
          </p:sp>
        </p:grpSp>
      </p:grpSp>
      <p:sp>
        <p:nvSpPr>
          <p:cNvPr id="67" name="线条"/>
          <p:cNvSpPr/>
          <p:nvPr/>
        </p:nvSpPr>
        <p:spPr>
          <a:xfrm>
            <a:off x="270464" y="4572664"/>
            <a:ext cx="10937731" cy="1"/>
          </a:xfrm>
          <a:prstGeom prst="line">
            <a:avLst/>
          </a:prstGeom>
          <a:ln w="12700">
            <a:solidFill>
              <a:srgbClr val="FFFFFF"/>
            </a:solidFill>
            <a:miter/>
          </a:ln>
        </p:spPr>
        <p:txBody>
          <a:bodyPr lIns="0" tIns="0" rIns="0" bIns="0"/>
          <a:lstStyle/>
          <a:p/>
        </p:txBody>
      </p:sp>
      <p:sp>
        <p:nvSpPr>
          <p:cNvPr id="73" name="线条"/>
          <p:cNvSpPr/>
          <p:nvPr/>
        </p:nvSpPr>
        <p:spPr>
          <a:xfrm>
            <a:off x="266197" y="5982809"/>
            <a:ext cx="10937731" cy="1"/>
          </a:xfrm>
          <a:prstGeom prst="line">
            <a:avLst/>
          </a:prstGeom>
          <a:ln w="12700">
            <a:solidFill>
              <a:srgbClr val="FFFFFF"/>
            </a:solidFill>
            <a:miter/>
          </a:ln>
        </p:spPr>
        <p:txBody>
          <a:bodyPr lIns="0" tIns="0" rIns="0" bIns="0"/>
          <a:lstStyle/>
          <a:p/>
        </p:txBody>
      </p:sp>
      <p:pic>
        <p:nvPicPr>
          <p:cNvPr id="74" name="图片 73"/>
          <p:cNvPicPr>
            <a:picLocks noChangeAspect="1"/>
          </p:cNvPicPr>
          <p:nvPr/>
        </p:nvPicPr>
        <p:blipFill>
          <a:blip r:embed="rId11"/>
          <a:stretch>
            <a:fillRect/>
          </a:stretch>
        </p:blipFill>
        <p:spPr>
          <a:xfrm>
            <a:off x="8707443" y="1587203"/>
            <a:ext cx="1845109" cy="2526264"/>
          </a:xfrm>
          <a:prstGeom prst="rect">
            <a:avLst/>
          </a:prstGeom>
        </p:spPr>
      </p:pic>
      <p:sp>
        <p:nvSpPr>
          <p:cNvPr id="77" name="文本框 1"/>
          <p:cNvSpPr txBox="1"/>
          <p:nvPr/>
        </p:nvSpPr>
        <p:spPr>
          <a:xfrm>
            <a:off x="8313597" y="4159984"/>
            <a:ext cx="3389565" cy="369332"/>
          </a:xfrm>
          <a:prstGeom prst="rect">
            <a:avLst/>
          </a:prstGeom>
          <a:ln w="12700">
            <a:miter lim="400000"/>
          </a:ln>
        </p:spPr>
        <p:txBody>
          <a:bodyPr lIns="45719" rIns="45719">
            <a:spAutoFit/>
          </a:bodyPr>
          <a:lstStyle>
            <a:lvl1pPr algn="ctr">
              <a:defRPr spc="22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t>A</a:t>
            </a:r>
            <a:r>
              <a:rPr lang="en-US" altLang="zh-CN" b="1" dirty="0" smtClean="0"/>
              <a:t>51</a:t>
            </a:r>
            <a:endParaRPr lang="en-US" b="1" dirty="0" smtClean="0"/>
          </a:p>
        </p:txBody>
      </p:sp>
      <p:pic>
        <p:nvPicPr>
          <p:cNvPr id="78" name="图片 77"/>
          <p:cNvPicPr>
            <a:picLocks noChangeAspect="1"/>
          </p:cNvPicPr>
          <p:nvPr/>
        </p:nvPicPr>
        <p:blipFill>
          <a:blip r:embed="rId12"/>
          <a:stretch>
            <a:fillRect/>
          </a:stretch>
        </p:blipFill>
        <p:spPr>
          <a:xfrm>
            <a:off x="9481715" y="1640996"/>
            <a:ext cx="1484268" cy="2458673"/>
          </a:xfrm>
          <a:prstGeom prst="rect">
            <a:avLst/>
          </a:prstGeom>
        </p:spPr>
      </p:pic>
      <p:sp>
        <p:nvSpPr>
          <p:cNvPr id="79" name="文本框 1"/>
          <p:cNvSpPr txBox="1"/>
          <p:nvPr/>
        </p:nvSpPr>
        <p:spPr>
          <a:xfrm>
            <a:off x="8880643" y="4785689"/>
            <a:ext cx="2189074" cy="338554"/>
          </a:xfrm>
          <a:prstGeom prst="rect">
            <a:avLst/>
          </a:prstGeom>
          <a:ln w="12700">
            <a:miter lim="400000"/>
          </a:ln>
        </p:spPr>
        <p:txBody>
          <a:bodyPr lIns="45719" rIns="45719">
            <a:spAutoFit/>
          </a:bodyPr>
          <a:lstStyle>
            <a:lvl1pPr algn="ctr">
              <a:defRPr sz="1600" spc="195">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solidFill>
                  <a:srgbClr val="FFFFFF"/>
                </a:solidFill>
              </a:rPr>
              <a:t>5V3A</a:t>
            </a:r>
            <a:r>
              <a:rPr lang="en-US" altLang="zh-CN" dirty="0">
                <a:solidFill>
                  <a:srgbClr val="FFFFFF"/>
                </a:solidFill>
              </a:rPr>
              <a:t>/</a:t>
            </a:r>
            <a:r>
              <a:rPr lang="en-US" dirty="0" smtClean="0">
                <a:solidFill>
                  <a:srgbClr val="FFFFFF"/>
                </a:solidFill>
              </a:rPr>
              <a:t>15W</a:t>
            </a:r>
            <a:endParaRPr dirty="0">
              <a:solidFill>
                <a:srgbClr val="FFFFFF"/>
              </a:solidFill>
            </a:endParaRPr>
          </a:p>
        </p:txBody>
      </p:sp>
      <p:sp>
        <p:nvSpPr>
          <p:cNvPr id="80" name="文本框 1"/>
          <p:cNvSpPr txBox="1"/>
          <p:nvPr/>
        </p:nvSpPr>
        <p:spPr>
          <a:xfrm>
            <a:off x="8913843" y="5538474"/>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b="0" dirty="0" smtClean="0"/>
              <a:t>Exynos9611</a:t>
            </a:r>
            <a:endParaRPr b="0" dirty="0"/>
          </a:p>
        </p:txBody>
      </p:sp>
      <p:sp>
        <p:nvSpPr>
          <p:cNvPr id="81" name="文本框 1"/>
          <p:cNvSpPr txBox="1"/>
          <p:nvPr/>
        </p:nvSpPr>
        <p:spPr>
          <a:xfrm>
            <a:off x="8913843" y="5171259"/>
            <a:ext cx="2189074" cy="338554"/>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95">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b="0" dirty="0" smtClean="0"/>
              <a:t>6</a:t>
            </a:r>
            <a:r>
              <a:rPr lang="en-US" b="0" dirty="0" smtClean="0"/>
              <a:t>G</a:t>
            </a:r>
            <a:r>
              <a:rPr lang="en-US" altLang="zh-CN" b="0" dirty="0" smtClean="0"/>
              <a:t>+None</a:t>
            </a:r>
            <a:endParaRPr b="0" dirty="0"/>
          </a:p>
        </p:txBody>
      </p:sp>
      <p:sp>
        <p:nvSpPr>
          <p:cNvPr id="83" name="一句总结"/>
          <p:cNvSpPr txBox="1"/>
          <p:nvPr/>
        </p:nvSpPr>
        <p:spPr>
          <a:xfrm>
            <a:off x="705161" y="6218111"/>
            <a:ext cx="1136529" cy="276999"/>
          </a:xfrm>
          <a:prstGeom prst="rect">
            <a:avLst/>
          </a:prstGeom>
          <a:ln w="12700">
            <a:miter lim="400000"/>
          </a:ln>
        </p:spPr>
        <p:txBody>
          <a:bodyPr wrap="none" lIns="0" tIns="0" rIns="0" bIns="0">
            <a:spAutoFit/>
          </a:bodyPr>
          <a:lstStyle>
            <a:lvl1pPr algn="ctr">
              <a:defRPr b="1" spc="180">
                <a:solidFill>
                  <a:srgbClr val="75F7FB"/>
                </a:solidFill>
              </a:defRPr>
            </a:lvl1pPr>
          </a:lstStyle>
          <a:p>
            <a:r>
              <a:rPr lang="en-US" b="0" spc="100" dirty="0">
                <a:solidFill>
                  <a:srgbClr val="66FFFF"/>
                </a:solidFill>
                <a:latin typeface="微软雅黑" panose="020B0503020204020204" charset="-122"/>
                <a:ea typeface="微软雅黑" panose="020B0503020204020204" charset="-122"/>
                <a:cs typeface="微软雅黑" panose="020B0503020204020204" charset="-122"/>
              </a:rPr>
              <a:t>Summary</a:t>
            </a:r>
            <a:endParaRPr b="0" spc="100" dirty="0">
              <a:solidFill>
                <a:srgbClr val="66FFFF"/>
              </a:solidFill>
              <a:latin typeface="微软雅黑" panose="020B0503020204020204" charset="-122"/>
              <a:ea typeface="微软雅黑" panose="020B0503020204020204" charset="-122"/>
              <a:cs typeface="微软雅黑" panose="020B0503020204020204" charset="-122"/>
            </a:endParaRPr>
          </a:p>
        </p:txBody>
      </p:sp>
      <p:sp>
        <p:nvSpPr>
          <p:cNvPr id="84" name="Reno3 Pro支持视频超级双防抖，是视频防抖最好的手机"/>
          <p:cNvSpPr txBox="1"/>
          <p:nvPr/>
        </p:nvSpPr>
        <p:spPr>
          <a:xfrm>
            <a:off x="2218730" y="6194099"/>
            <a:ext cx="7469032" cy="325025"/>
          </a:xfrm>
          <a:prstGeom prst="rect">
            <a:avLst/>
          </a:prstGeom>
          <a:ln w="12700">
            <a:miter lim="400000"/>
          </a:ln>
        </p:spPr>
        <p:txBody>
          <a:bodyPr wrap="none" lIns="0" tIns="0" rIns="0" bIns="0">
            <a:spAutoFit/>
          </a:bodyPr>
          <a:lstStyle/>
          <a:p>
            <a:pPr>
              <a:lnSpc>
                <a:spcPct val="130000"/>
              </a:lnSpc>
              <a:defRPr spc="18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pc="100" dirty="0" smtClean="0"/>
              <a:t>Fast charge</a:t>
            </a:r>
            <a:r>
              <a:rPr lang="en-US" altLang="zh-CN" b="1" spc="180" dirty="0" smtClean="0"/>
              <a:t>, </a:t>
            </a:r>
            <a:r>
              <a:rPr lang="en-US" altLang="zh-CN" spc="100" dirty="0" smtClean="0"/>
              <a:t>excellent photography, </a:t>
            </a:r>
            <a:r>
              <a:rPr lang="en-US" altLang="zh-CN" spc="180" dirty="0" smtClean="0"/>
              <a:t>c</a:t>
            </a:r>
            <a:r>
              <a:rPr lang="en-US" altLang="zh-CN" dirty="0" smtClean="0"/>
              <a:t>ool </a:t>
            </a:r>
            <a:r>
              <a:rPr lang="en-US" altLang="zh-CN" dirty="0"/>
              <a:t>game </a:t>
            </a:r>
            <a:r>
              <a:rPr lang="en-US" altLang="zh-CN" dirty="0" smtClean="0"/>
              <a:t>experience</a:t>
            </a:r>
            <a:endParaRPr lang="en-US" altLang="zh-CN" dirty="0" smtClean="0"/>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1000"/>
                                        <p:tgtEl>
                                          <p:spTgt spid="39"/>
                                        </p:tgtEl>
                                      </p:cBhvr>
                                    </p:animEffect>
                                    <p:anim calcmode="lin" valueType="num">
                                      <p:cBhvr>
                                        <p:cTn id="8" dur="1000" fill="hold"/>
                                        <p:tgtEl>
                                          <p:spTgt spid="39"/>
                                        </p:tgtEl>
                                        <p:attrNameLst>
                                          <p:attrName>ppt_x</p:attrName>
                                        </p:attrNameLst>
                                      </p:cBhvr>
                                      <p:tavLst>
                                        <p:tav tm="0">
                                          <p:val>
                                            <p:strVal val="#ppt_x"/>
                                          </p:val>
                                        </p:tav>
                                        <p:tav tm="100000">
                                          <p:val>
                                            <p:strVal val="#ppt_x"/>
                                          </p:val>
                                        </p:tav>
                                      </p:tavLst>
                                    </p:anim>
                                    <p:anim calcmode="lin" valueType="num">
                                      <p:cBhvr>
                                        <p:cTn id="9"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3" presetClass="entr" presetSubtype="32" fill="hold" grpId="0" nodeType="clickEffect">
                                  <p:stCondLst>
                                    <p:cond delay="0"/>
                                  </p:stCondLst>
                                  <p:childTnLst>
                                    <p:set>
                                      <p:cBhvr>
                                        <p:cTn id="13" dur="indefinite" fill="hold"/>
                                        <p:tgtEl>
                                          <p:spTgt spid="48"/>
                                        </p:tgtEl>
                                        <p:attrNameLst>
                                          <p:attrName>style.visibility</p:attrName>
                                        </p:attrNameLst>
                                      </p:cBhvr>
                                      <p:to>
                                        <p:strVal val="visible"/>
                                      </p:to>
                                    </p:set>
                                    <p:anim calcmode="lin" valueType="num">
                                      <p:cBhvr>
                                        <p:cTn id="14" dur="1000" fill="hold"/>
                                        <p:tgtEl>
                                          <p:spTgt spid="48"/>
                                        </p:tgtEl>
                                        <p:attrNameLst>
                                          <p:attrName>ppt_w</p:attrName>
                                        </p:attrNameLst>
                                      </p:cBhvr>
                                      <p:tavLst>
                                        <p:tav tm="0">
                                          <p:val>
                                            <p:strVal val="4*#ppt_w"/>
                                          </p:val>
                                        </p:tav>
                                        <p:tav tm="100000">
                                          <p:val>
                                            <p:strVal val="#ppt_w"/>
                                          </p:val>
                                        </p:tav>
                                      </p:tavLst>
                                    </p:anim>
                                    <p:anim calcmode="lin" valueType="num">
                                      <p:cBhvr>
                                        <p:cTn id="15" dur="1000" fill="hold"/>
                                        <p:tgtEl>
                                          <p:spTgt spid="48"/>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advAuto="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图像" descr="图像"/>
          <p:cNvPicPr>
            <a:picLocks noChangeAspect="1"/>
          </p:cNvPicPr>
          <p:nvPr/>
        </p:nvPicPr>
        <p:blipFill rotWithShape="1">
          <a:blip r:embed="rId1"/>
          <a:srcRect t="5293" b="7606"/>
          <a:stretch>
            <a:fillRect/>
          </a:stretch>
        </p:blipFill>
        <p:spPr>
          <a:xfrm>
            <a:off x="0" y="0"/>
            <a:ext cx="12893040" cy="6844938"/>
          </a:xfrm>
          <a:prstGeom prst="rect">
            <a:avLst/>
          </a:prstGeom>
          <a:ln w="12700">
            <a:miter lim="400000"/>
            <a:headEnd/>
            <a:tailEnd/>
          </a:ln>
        </p:spPr>
      </p:pic>
      <p:sp>
        <p:nvSpPr>
          <p:cNvPr id="15" name="矩形 14"/>
          <p:cNvSpPr/>
          <p:nvPr/>
        </p:nvSpPr>
        <p:spPr>
          <a:xfrm>
            <a:off x="2896424" y="-384239"/>
            <a:ext cx="9996616" cy="7613415"/>
          </a:xfrm>
          <a:prstGeom prst="rect">
            <a:avLst/>
          </a:prstGeom>
          <a:gradFill flip="none" rotWithShape="1">
            <a:gsLst>
              <a:gs pos="51000">
                <a:srgbClr val="000000">
                  <a:alpha val="88000"/>
                </a:srgbClr>
              </a:gs>
              <a:gs pos="30000">
                <a:schemeClr val="tx1"/>
              </a:gs>
              <a:gs pos="100000">
                <a:schemeClr val="tx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24" name="保密第一…"/>
          <p:cNvSpPr txBox="1"/>
          <p:nvPr/>
        </p:nvSpPr>
        <p:spPr>
          <a:xfrm>
            <a:off x="7479560" y="2574586"/>
            <a:ext cx="4334662" cy="429220"/>
          </a:xfrm>
          <a:prstGeom prst="rect">
            <a:avLst/>
          </a:prstGeom>
          <a:ln w="12700">
            <a:miter lim="400000"/>
          </a:ln>
        </p:spPr>
        <p:txBody>
          <a:bodyPr wrap="square" lIns="25400" tIns="25400" rIns="25400" bIns="25400" anchor="ctr">
            <a:spAutoFit/>
          </a:bodyPr>
          <a:lstStyle/>
          <a:p>
            <a:pPr algn="ctr">
              <a:lnSpc>
                <a:spcPct val="110000"/>
              </a:lnSpc>
              <a:defRPr sz="4000" b="1" spc="40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400" dirty="0" smtClean="0"/>
              <a:t>Reno3</a:t>
            </a:r>
            <a:endParaRPr sz="2400" dirty="0"/>
          </a:p>
        </p:txBody>
      </p:sp>
      <p:sp>
        <p:nvSpPr>
          <p:cNvPr id="27" name="圆角矩形 26"/>
          <p:cNvSpPr/>
          <p:nvPr/>
        </p:nvSpPr>
        <p:spPr>
          <a:xfrm>
            <a:off x="7616072" y="1617468"/>
            <a:ext cx="4061638" cy="3791918"/>
          </a:xfrm>
          <a:prstGeom prst="roundRect">
            <a:avLst/>
          </a:prstGeom>
          <a:noFill/>
          <a:ln w="12700" cap="flat">
            <a:solidFill>
              <a:srgbClr val="75F7FC"/>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n-lt"/>
              <a:ea typeface="+mn-ea"/>
              <a:cs typeface="+mn-cs"/>
              <a:sym typeface="Calibri" panose="020F0502020204030204"/>
            </a:endParaRPr>
          </a:p>
        </p:txBody>
      </p:sp>
      <p:sp>
        <p:nvSpPr>
          <p:cNvPr id="7" name="保密第一…"/>
          <p:cNvSpPr txBox="1"/>
          <p:nvPr/>
        </p:nvSpPr>
        <p:spPr>
          <a:xfrm>
            <a:off x="7479560" y="3658717"/>
            <a:ext cx="4334662" cy="1134670"/>
          </a:xfrm>
          <a:prstGeom prst="rect">
            <a:avLst/>
          </a:prstGeom>
          <a:ln w="12700">
            <a:miter lim="400000"/>
          </a:ln>
        </p:spPr>
        <p:txBody>
          <a:bodyPr wrap="square" lIns="25400" tIns="25400" rIns="25400" bIns="25400" anchor="ctr">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lnSpc>
                <a:spcPct val="110000"/>
              </a:lnSpc>
              <a:defRPr sz="3200" b="1" spc="150">
                <a:solidFill>
                  <a:srgbClr val="73FDFF"/>
                </a:solidFill>
                <a:latin typeface="微软雅黑" panose="020B0503020204020204" charset="-122"/>
                <a:ea typeface="微软雅黑" panose="020B0503020204020204" charset="-122"/>
                <a:cs typeface="微软雅黑" panose="020B0503020204020204" charset="-122"/>
              </a:defRPr>
            </a:lvl1pPr>
          </a:lstStyle>
          <a:p>
            <a:r>
              <a:rPr lang="en-US" dirty="0"/>
              <a:t>Convenient</a:t>
            </a:r>
            <a:endParaRPr lang="en-US" dirty="0"/>
          </a:p>
          <a:p>
            <a:r>
              <a:rPr lang="en-US" dirty="0" err="1"/>
              <a:t>ColorOS</a:t>
            </a:r>
            <a:r>
              <a:rPr lang="en-US" dirty="0"/>
              <a:t> 7</a:t>
            </a:r>
            <a:endParaRPr dirty="0"/>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fade">
                                      <p:cBhvr>
                                        <p:cTn id="1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4" grpId="0" animBg="1"/>
      <p:bldP spid="2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像" descr="图像"/>
          <p:cNvPicPr>
            <a:picLocks noChangeAspect="1"/>
          </p:cNvPicPr>
          <p:nvPr/>
        </p:nvPicPr>
        <p:blipFill>
          <a:blip r:embed="rId1"/>
          <a:stretch>
            <a:fillRect/>
          </a:stretch>
        </p:blipFill>
        <p:spPr>
          <a:xfrm>
            <a:off x="4318379" y="436003"/>
            <a:ext cx="11013195" cy="8138913"/>
          </a:xfrm>
          <a:prstGeom prst="rect">
            <a:avLst/>
          </a:prstGeom>
          <a:ln w="12700">
            <a:miter lim="400000"/>
            <a:headEnd/>
            <a:tailEnd/>
          </a:ln>
        </p:spPr>
      </p:pic>
      <p:sp>
        <p:nvSpPr>
          <p:cNvPr id="16" name="矩形 15"/>
          <p:cNvSpPr/>
          <p:nvPr/>
        </p:nvSpPr>
        <p:spPr>
          <a:xfrm>
            <a:off x="261064" y="1003219"/>
            <a:ext cx="8199889" cy="1015663"/>
          </a:xfrm>
          <a:prstGeom prst="rect">
            <a:avLst/>
          </a:prstGeom>
        </p:spPr>
        <p:txBody>
          <a:bodyPr wrap="square">
            <a:spAutoFit/>
          </a:bodyPr>
          <a:lstStyle/>
          <a:p>
            <a:pPr hangingPunct="1">
              <a:defRPr/>
            </a:pPr>
            <a:r>
              <a:rPr lang="en-US" altLang="zh-CN" sz="6000" b="1" kern="1200" dirty="0" err="1" smtClean="0">
                <a:solidFill>
                  <a:srgbClr val="FFFFFF"/>
                </a:solidFill>
                <a:latin typeface="微软雅黑" panose="020B0503020204020204" charset="-122"/>
                <a:ea typeface="微软雅黑" panose="020B0503020204020204" charset="-122"/>
              </a:rPr>
              <a:t>ColorOS</a:t>
            </a:r>
            <a:r>
              <a:rPr lang="en-US" altLang="zh-CN" sz="6000" b="1" kern="1200" dirty="0" smtClean="0">
                <a:solidFill>
                  <a:srgbClr val="FFFFFF"/>
                </a:solidFill>
                <a:latin typeface="微软雅黑" panose="020B0503020204020204" charset="-122"/>
                <a:ea typeface="微软雅黑" panose="020B0503020204020204" charset="-122"/>
              </a:rPr>
              <a:t> 7</a:t>
            </a:r>
            <a:endParaRPr lang="zh-CN" altLang="en-US" sz="2800" b="1" kern="1200" dirty="0">
              <a:solidFill>
                <a:srgbClr val="FFFFFF"/>
              </a:solidFill>
              <a:latin typeface="微软雅黑" panose="020B0503020204020204" charset="-122"/>
              <a:ea typeface="微软雅黑" panose="020B0503020204020204" charset="-122"/>
            </a:endParaRPr>
          </a:p>
        </p:txBody>
      </p:sp>
      <p:sp>
        <p:nvSpPr>
          <p:cNvPr id="17" name="矩形 16"/>
          <p:cNvSpPr/>
          <p:nvPr/>
        </p:nvSpPr>
        <p:spPr>
          <a:xfrm>
            <a:off x="261064" y="3201923"/>
            <a:ext cx="8114631" cy="769441"/>
          </a:xfrm>
          <a:prstGeom prst="rect">
            <a:avLst/>
          </a:prstGeom>
        </p:spPr>
        <p:txBody>
          <a:bodyPr wrap="square">
            <a:spAutoFit/>
          </a:bodyPr>
          <a:lstStyle/>
          <a:p>
            <a:pPr hangingPunct="1">
              <a:defRPr/>
            </a:pPr>
            <a:r>
              <a:rPr lang="en-US" altLang="zh-CN" sz="4400" b="1" kern="1200" dirty="0">
                <a:solidFill>
                  <a:srgbClr val="75F7FC"/>
                </a:solidFill>
                <a:latin typeface="微软雅黑" panose="020B0503020204020204" charset="-122"/>
                <a:ea typeface="微软雅黑" panose="020B0503020204020204" charset="-122"/>
              </a:rPr>
              <a:t>D</a:t>
            </a:r>
            <a:r>
              <a:rPr lang="en-US" altLang="zh-CN" sz="4400" b="1" kern="1200" dirty="0" smtClean="0">
                <a:solidFill>
                  <a:srgbClr val="75F7FC"/>
                </a:solidFill>
                <a:latin typeface="微软雅黑" panose="020B0503020204020204" charset="-122"/>
                <a:ea typeface="微软雅黑" panose="020B0503020204020204" charset="-122"/>
              </a:rPr>
              <a:t>ebut in Reno3 Series</a:t>
            </a:r>
            <a:endParaRPr lang="en-US" altLang="zh-CN" b="1" kern="1200" dirty="0" smtClean="0">
              <a:solidFill>
                <a:srgbClr val="75F7FC"/>
              </a:solidFill>
              <a:latin typeface="微软雅黑" panose="020B0503020204020204" charset="-122"/>
              <a:ea typeface="微软雅黑" panose="020B0503020204020204" charset="-122"/>
            </a:endParaRPr>
          </a:p>
        </p:txBody>
      </p:sp>
      <p:sp>
        <p:nvSpPr>
          <p:cNvPr id="3" name="矩形 2"/>
          <p:cNvSpPr/>
          <p:nvPr/>
        </p:nvSpPr>
        <p:spPr>
          <a:xfrm>
            <a:off x="261064" y="4320793"/>
            <a:ext cx="5019066" cy="369332"/>
          </a:xfrm>
          <a:prstGeom prst="rect">
            <a:avLst/>
          </a:prstGeom>
        </p:spPr>
        <p:txBody>
          <a:bodyPr wrap="none">
            <a:spAutoFit/>
          </a:bodyPr>
          <a:lstStyle/>
          <a:p>
            <a:pPr hangingPunct="1">
              <a:defRPr/>
            </a:pPr>
            <a:r>
              <a:rPr lang="en-US" altLang="zh-CN" b="1" kern="1200" dirty="0">
                <a:solidFill>
                  <a:srgbClr val="75F7FC"/>
                </a:solidFill>
                <a:latin typeface="微软雅黑" panose="020B0503020204020204" charset="-122"/>
                <a:ea typeface="微软雅黑" panose="020B0503020204020204" charset="-122"/>
              </a:rPr>
              <a:t>depth customization b</a:t>
            </a:r>
            <a:r>
              <a:rPr lang="en-US" altLang="zh-CN" b="1" kern="1200" dirty="0" smtClean="0">
                <a:solidFill>
                  <a:srgbClr val="75F7FC"/>
                </a:solidFill>
                <a:latin typeface="微软雅黑" panose="020B0503020204020204" charset="-122"/>
                <a:ea typeface="微软雅黑" panose="020B0503020204020204" charset="-122"/>
              </a:rPr>
              <a:t>ased </a:t>
            </a:r>
            <a:r>
              <a:rPr lang="en-US" altLang="zh-CN" b="1" kern="1200" dirty="0">
                <a:solidFill>
                  <a:srgbClr val="75F7FC"/>
                </a:solidFill>
                <a:latin typeface="微软雅黑" panose="020B0503020204020204" charset="-122"/>
                <a:ea typeface="微软雅黑" panose="020B0503020204020204" charset="-122"/>
              </a:rPr>
              <a:t>on </a:t>
            </a:r>
            <a:r>
              <a:rPr lang="en-US" altLang="zh-CN" b="1" kern="1200" dirty="0" smtClean="0">
                <a:solidFill>
                  <a:srgbClr val="75F7FC"/>
                </a:solidFill>
                <a:latin typeface="微软雅黑" panose="020B0503020204020204" charset="-122"/>
                <a:ea typeface="微软雅黑" panose="020B0503020204020204" charset="-122"/>
              </a:rPr>
              <a:t>Andriod10</a:t>
            </a:r>
            <a:endParaRPr lang="zh-CN" altLang="en-US" b="1" kern="1200" dirty="0">
              <a:solidFill>
                <a:srgbClr val="75F7FC"/>
              </a:solidFill>
              <a:latin typeface="微软雅黑" panose="020B0503020204020204" charset="-122"/>
              <a:ea typeface="微软雅黑" panose="020B0503020204020204" charset="-122"/>
            </a:endParaRPr>
          </a:p>
        </p:txBody>
      </p:sp>
    </p:spTree>
  </p:cSld>
  <p:clrMapOvr>
    <a:masterClrMapping/>
  </p:clrMapOvr>
  <p:transition spd="med"/>
  <p:timing>
    <p:tnLst>
      <p:par>
        <p:cTn id="1" dur="indefinite" restart="never" fill="hold"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8" name="形状"/>
          <p:cNvSpPr/>
          <p:nvPr/>
        </p:nvSpPr>
        <p:spPr>
          <a:xfrm rot="10800000" flipH="1">
            <a:off x="1714235" y="6086251"/>
            <a:ext cx="2853869" cy="417759"/>
          </a:xfrm>
          <a:custGeom>
            <a:avLst/>
            <a:gdLst/>
            <a:ahLst/>
            <a:cxnLst>
              <a:cxn ang="0">
                <a:pos x="wd2" y="hd2"/>
              </a:cxn>
              <a:cxn ang="5400000">
                <a:pos x="wd2" y="hd2"/>
              </a:cxn>
              <a:cxn ang="10800000">
                <a:pos x="wd2" y="hd2"/>
              </a:cxn>
              <a:cxn ang="16200000">
                <a:pos x="wd2" y="hd2"/>
              </a:cxn>
            </a:cxnLst>
            <a:rect l="0" t="0" r="r" b="b"/>
            <a:pathLst>
              <a:path w="21600" h="21600" extrusionOk="0">
                <a:moveTo>
                  <a:pt x="3216" y="0"/>
                </a:moveTo>
                <a:cubicBezTo>
                  <a:pt x="2099" y="0"/>
                  <a:pt x="1693" y="789"/>
                  <a:pt x="1285" y="2283"/>
                </a:cubicBezTo>
                <a:cubicBezTo>
                  <a:pt x="874" y="3790"/>
                  <a:pt x="555" y="5974"/>
                  <a:pt x="336" y="8764"/>
                </a:cubicBezTo>
                <a:cubicBezTo>
                  <a:pt x="120" y="11512"/>
                  <a:pt x="4" y="14231"/>
                  <a:pt x="0" y="21600"/>
                </a:cubicBezTo>
                <a:lnTo>
                  <a:pt x="0" y="0"/>
                </a:lnTo>
                <a:lnTo>
                  <a:pt x="3216" y="0"/>
                </a:lnTo>
                <a:close/>
                <a:moveTo>
                  <a:pt x="18384" y="0"/>
                </a:moveTo>
                <a:lnTo>
                  <a:pt x="21600" y="0"/>
                </a:lnTo>
                <a:lnTo>
                  <a:pt x="21600" y="21600"/>
                </a:lnTo>
                <a:cubicBezTo>
                  <a:pt x="21596" y="14231"/>
                  <a:pt x="21480" y="11512"/>
                  <a:pt x="21264" y="8764"/>
                </a:cubicBezTo>
                <a:cubicBezTo>
                  <a:pt x="21045" y="5974"/>
                  <a:pt x="20726" y="3790"/>
                  <a:pt x="20315" y="2283"/>
                </a:cubicBezTo>
                <a:cubicBezTo>
                  <a:pt x="19907" y="789"/>
                  <a:pt x="19501" y="0"/>
                  <a:pt x="18384" y="0"/>
                </a:cubicBezTo>
                <a:close/>
              </a:path>
            </a:pathLst>
          </a:custGeom>
          <a:solidFill>
            <a:srgbClr val="FFFFFF"/>
          </a:solidFill>
          <a:ln w="12700">
            <a:miter lim="400000"/>
          </a:ln>
        </p:spPr>
        <p:txBody>
          <a:bodyPr lIns="17294" tIns="17294" rIns="17294" bIns="17294" anchor="ctr"/>
          <a:lstStyle/>
          <a:p>
            <a:pPr defTabSz="224155">
              <a:lnSpc>
                <a:spcPct val="93000"/>
              </a:lnSpc>
              <a:defRPr sz="1800" b="0">
                <a:latin typeface="Arial" panose="020B0604020202020204"/>
                <a:ea typeface="Arial" panose="020B0604020202020204"/>
                <a:cs typeface="Arial" panose="020B0604020202020204"/>
                <a:sym typeface="Arial" panose="020B0604020202020204"/>
              </a:defRPr>
            </a:pPr>
            <a:endParaRPr sz="900">
              <a:latin typeface="Arial" panose="020B0604020202020204"/>
              <a:ea typeface="Arial" panose="020B0604020202020204"/>
              <a:cs typeface="Arial" panose="020B0604020202020204"/>
              <a:sym typeface="Arial" panose="020B0604020202020204"/>
            </a:endParaRPr>
          </a:p>
        </p:txBody>
      </p:sp>
      <p:pic>
        <p:nvPicPr>
          <p:cNvPr id="299" name="图像" descr="图像"/>
          <p:cNvPicPr>
            <a:picLocks noChangeAspect="1"/>
          </p:cNvPicPr>
          <p:nvPr/>
        </p:nvPicPr>
        <p:blipFill>
          <a:blip r:embed="rId1"/>
          <a:stretch>
            <a:fillRect/>
          </a:stretch>
        </p:blipFill>
        <p:spPr>
          <a:xfrm>
            <a:off x="0" y="0"/>
            <a:ext cx="12192000" cy="6858000"/>
          </a:xfrm>
          <a:prstGeom prst="rect">
            <a:avLst/>
          </a:prstGeom>
          <a:ln w="12700">
            <a:miter lim="400000"/>
            <a:headEnd/>
            <a:tailEnd/>
          </a:ln>
        </p:spPr>
      </p:pic>
      <p:sp>
        <p:nvSpPr>
          <p:cNvPr id="9" name="矩形 8"/>
          <p:cNvSpPr/>
          <p:nvPr/>
        </p:nvSpPr>
        <p:spPr>
          <a:xfrm>
            <a:off x="-1" y="2574618"/>
            <a:ext cx="12192001" cy="2066370"/>
          </a:xfrm>
          <a:prstGeom prst="rect">
            <a:avLst/>
          </a:prstGeom>
          <a:solidFill>
            <a:schemeClr val="bg1">
              <a:alpha val="60000"/>
            </a:schemeClr>
          </a:solidFill>
          <a:ln w="12700" cap="flat">
            <a:solidFill>
              <a:schemeClr val="tx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endParaRPr lang="zh-CN" altLang="en-US"/>
          </a:p>
        </p:txBody>
      </p:sp>
      <p:sp>
        <p:nvSpPr>
          <p:cNvPr id="10" name="文本框 9"/>
          <p:cNvSpPr txBox="1"/>
          <p:nvPr/>
        </p:nvSpPr>
        <p:spPr>
          <a:xfrm>
            <a:off x="990625" y="3300026"/>
            <a:ext cx="10210748" cy="61555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4000" b="1" dirty="0" smtClean="0">
                <a:solidFill>
                  <a:srgbClr val="75F7FC"/>
                </a:solidFill>
                <a:latin typeface="微软雅黑" panose="020B0503020204020204" charset="-122"/>
                <a:ea typeface="微软雅黑" panose="020B0503020204020204" charset="-122"/>
              </a:rPr>
              <a:t>A lot of functions</a:t>
            </a:r>
            <a:r>
              <a:rPr lang="zh-CN" altLang="en-US" sz="4000" b="1" dirty="0" smtClean="0">
                <a:solidFill>
                  <a:srgbClr val="75F7FC"/>
                </a:solidFill>
                <a:latin typeface="微软雅黑" panose="020B0503020204020204" charset="-122"/>
                <a:ea typeface="微软雅黑" panose="020B0503020204020204" charset="-122"/>
              </a:rPr>
              <a:t>，</a:t>
            </a:r>
            <a:r>
              <a:rPr lang="en-US" altLang="zh-CN" sz="4000" b="1" dirty="0" smtClean="0">
                <a:solidFill>
                  <a:srgbClr val="75F7FC"/>
                </a:solidFill>
                <a:latin typeface="微软雅黑" panose="020B0503020204020204" charset="-122"/>
                <a:ea typeface="微软雅黑" panose="020B0503020204020204" charset="-122"/>
              </a:rPr>
              <a:t>Where is the KSP?</a:t>
            </a:r>
            <a:endParaRPr lang="zh-CN" altLang="en-US" sz="4000" b="1" dirty="0">
              <a:solidFill>
                <a:srgbClr val="75F7FC"/>
              </a:solidFill>
              <a:latin typeface="微软雅黑" panose="020B0503020204020204" charset="-122"/>
              <a:ea typeface="微软雅黑" panose="020B0503020204020204" charset="-122"/>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18"/>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8246433" y="379867"/>
            <a:ext cx="2748874" cy="6108607"/>
          </a:xfrm>
          <a:prstGeom prst="roundRect">
            <a:avLst>
              <a:gd name="adj" fmla="val 9491"/>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4" name="图片 3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71146" y="-622059"/>
            <a:ext cx="5896786" cy="7937259"/>
          </a:xfrm>
          <a:prstGeom prst="rect">
            <a:avLst/>
          </a:prstGeom>
        </p:spPr>
      </p:pic>
      <p:sp>
        <p:nvSpPr>
          <p:cNvPr id="21" name="矩形 11"/>
          <p:cNvSpPr txBox="1"/>
          <p:nvPr/>
        </p:nvSpPr>
        <p:spPr>
          <a:xfrm>
            <a:off x="462324" y="259861"/>
            <a:ext cx="5720509" cy="363172"/>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127" dirty="0" err="1"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Covenient</a:t>
            </a: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600" b="1" spc="127" dirty="0" err="1"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ColorOS</a:t>
            </a: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7</a:t>
            </a:r>
            <a:r>
              <a:rPr lang="en-US" altLang="zh-CN" sz="1600" b="1" spc="127" dirty="0" smtClean="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rPr>
              <a:t>·Multi-user Mode</a:t>
            </a:r>
            <a:endParaRPr sz="1600" b="1" spc="127" dirty="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5" name="圆角矩形"/>
          <p:cNvSpPr/>
          <p:nvPr/>
        </p:nvSpPr>
        <p:spPr>
          <a:xfrm>
            <a:off x="720782" y="4790226"/>
            <a:ext cx="1772882" cy="453825"/>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28" name="矩形 11"/>
          <p:cNvSpPr txBox="1"/>
          <p:nvPr/>
        </p:nvSpPr>
        <p:spPr>
          <a:xfrm>
            <a:off x="768097" y="1583823"/>
            <a:ext cx="5521950" cy="566305"/>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8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Multi-user Mode</a:t>
            </a:r>
            <a:endParaRPr sz="2800" b="1" spc="223" dirty="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nvGrpSpPr>
          <p:cNvPr id="32" name="成组"/>
          <p:cNvGrpSpPr/>
          <p:nvPr/>
        </p:nvGrpSpPr>
        <p:grpSpPr>
          <a:xfrm>
            <a:off x="735289" y="2421805"/>
            <a:ext cx="4547114" cy="2156525"/>
            <a:chOff x="-67703" y="-575789"/>
            <a:chExt cx="4547112" cy="2156524"/>
          </a:xfrm>
        </p:grpSpPr>
        <p:sp>
          <p:nvSpPr>
            <p:cNvPr id="33" name="线条"/>
            <p:cNvSpPr/>
            <p:nvPr/>
          </p:nvSpPr>
          <p:spPr>
            <a:xfrm>
              <a:off x="-5323" y="-575789"/>
              <a:ext cx="4221815" cy="0"/>
            </a:xfrm>
            <a:prstGeom prst="line">
              <a:avLst/>
            </a:prstGeom>
            <a:noFill/>
            <a:ln w="6350" cap="flat">
              <a:solidFill>
                <a:srgbClr val="FFFFFF"/>
              </a:solidFill>
              <a:prstDash val="solid"/>
              <a:miter lim="800000"/>
            </a:ln>
            <a:effectLst/>
          </p:spPr>
          <p:txBody>
            <a:bodyPr wrap="square" lIns="0" tIns="0" rIns="0" bIns="0" numCol="1" anchor="t">
              <a:noAutofit/>
            </a:bodyPr>
            <a:lstStyle/>
            <a:p/>
          </p:txBody>
        </p:sp>
        <p:grpSp>
          <p:nvGrpSpPr>
            <p:cNvPr id="36" name="成组"/>
            <p:cNvGrpSpPr/>
            <p:nvPr/>
          </p:nvGrpSpPr>
          <p:grpSpPr>
            <a:xfrm>
              <a:off x="-67703" y="55067"/>
              <a:ext cx="4547112" cy="1525668"/>
              <a:chOff x="-67702" y="-223917"/>
              <a:chExt cx="4547110" cy="1525667"/>
            </a:xfrm>
          </p:grpSpPr>
          <p:sp>
            <p:nvSpPr>
              <p:cNvPr id="37" name="圆角矩形"/>
              <p:cNvSpPr/>
              <p:nvPr/>
            </p:nvSpPr>
            <p:spPr>
              <a:xfrm>
                <a:off x="-67702" y="-223917"/>
                <a:ext cx="1787387" cy="414977"/>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42" name="普通手机：采用多帧降噪，夜拍需要4-5秒…"/>
              <p:cNvSpPr/>
              <p:nvPr/>
            </p:nvSpPr>
            <p:spPr>
              <a:xfrm>
                <a:off x="19858" y="585262"/>
                <a:ext cx="4459550" cy="236603"/>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p:spPr>
            <p:txBody>
              <a:bodyPr wrap="square" lIns="0" tIns="0" rIns="0" bIns="0" numCol="1" anchor="t">
                <a:spAutoFit/>
              </a:bodyPr>
              <a:lstStyle/>
              <a:p>
                <a:pPr>
                  <a:lnSpc>
                    <a:spcPct val="120000"/>
                  </a:lnSpc>
                  <a:defRPr sz="1400" spc="139">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sz="1400" spc="139"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43" name="AI降噪，夜拍快至2秒"/>
              <p:cNvSpPr/>
              <p:nvPr/>
            </p:nvSpPr>
            <p:spPr>
              <a:xfrm>
                <a:off x="1456078" y="31750"/>
                <a:ext cx="1270001" cy="1270000"/>
              </a:xfrm>
              <a:prstGeom prst="line">
                <a:avLst/>
              </a:prstGeom>
              <a:noFill/>
              <a:ln w="12700" cap="flat">
                <a:noFill/>
                <a:miter lim="400000"/>
              </a:ln>
              <a:effectLst/>
            </p:spPr>
            <p:txBody>
              <a:bodyPr wrap="none" lIns="0" tIns="0" rIns="0" bIns="0" numCol="1" anchor="t">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endPar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sp>
        <p:nvSpPr>
          <p:cNvPr id="44" name="矩形 43"/>
          <p:cNvSpPr/>
          <p:nvPr/>
        </p:nvSpPr>
        <p:spPr>
          <a:xfrm>
            <a:off x="2480403" y="3015370"/>
            <a:ext cx="3126177" cy="461665"/>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D</a:t>
            </a:r>
            <a:r>
              <a:rPr lang="en-US" altLang="zh-CN" spc="-100"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ifferent system account</a:t>
            </a:r>
            <a:endParaRPr lang="en-US" altLang="zh-CN"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45" name="圆角矩形"/>
          <p:cNvSpPr/>
          <p:nvPr/>
        </p:nvSpPr>
        <p:spPr>
          <a:xfrm>
            <a:off x="576801" y="1063576"/>
            <a:ext cx="5680438" cy="5477851"/>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46" name="文本框 45"/>
          <p:cNvSpPr txBox="1"/>
          <p:nvPr/>
        </p:nvSpPr>
        <p:spPr>
          <a:xfrm>
            <a:off x="698095" y="3030758"/>
            <a:ext cx="1900880" cy="43088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1400" b="1" spc="-100" dirty="0" smtClean="0">
                <a:latin typeface="微软雅黑" panose="020B0503020204020204" charset="-122"/>
                <a:ea typeface="微软雅黑" panose="020B0503020204020204" charset="-122"/>
              </a:rPr>
              <a:t>One phone </a:t>
            </a:r>
            <a:endParaRPr lang="en-US" altLang="zh-CN" sz="1400" b="1" spc="-100" dirty="0" smtClean="0">
              <a:latin typeface="微软雅黑" panose="020B0503020204020204" charset="-122"/>
              <a:ea typeface="微软雅黑" panose="020B0503020204020204" charset="-122"/>
            </a:endParaRPr>
          </a:p>
          <a:p>
            <a:pPr algn="ctr"/>
            <a:r>
              <a:rPr lang="en-US" altLang="zh-CN" sz="1400" b="1" spc="-100" dirty="0" smtClean="0">
                <a:latin typeface="微软雅黑" panose="020B0503020204020204" charset="-122"/>
                <a:ea typeface="微软雅黑" panose="020B0503020204020204" charset="-122"/>
              </a:rPr>
              <a:t>For the whole family</a:t>
            </a:r>
            <a:endParaRPr lang="zh-CN" altLang="en-US" sz="1400" b="1" spc="-100" dirty="0">
              <a:latin typeface="微软雅黑" panose="020B0503020204020204" charset="-122"/>
              <a:ea typeface="微软雅黑" panose="020B0503020204020204" charset="-122"/>
            </a:endParaRPr>
          </a:p>
        </p:txBody>
      </p:sp>
      <p:sp>
        <p:nvSpPr>
          <p:cNvPr id="47" name="文本框 46"/>
          <p:cNvSpPr txBox="1"/>
          <p:nvPr/>
        </p:nvSpPr>
        <p:spPr>
          <a:xfrm>
            <a:off x="834992" y="3739316"/>
            <a:ext cx="4878466" cy="83099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smtClean="0">
                <a:solidFill>
                  <a:srgbClr val="FFFFFF"/>
                </a:solidFill>
                <a:latin typeface="微软雅黑 Light" panose="020B0502040204020203" pitchFamily="34" charset="-122"/>
                <a:ea typeface="微软雅黑 Light" panose="020B0502040204020203" pitchFamily="34" charset="-122"/>
              </a:rPr>
              <a:t>When kids wants to play game by parents’ mobile </a:t>
            </a:r>
            <a:r>
              <a:rPr lang="en-US" altLang="zh-CN" dirty="0" err="1" smtClean="0">
                <a:solidFill>
                  <a:srgbClr val="FFFFFF"/>
                </a:solidFill>
                <a:latin typeface="微软雅黑 Light" panose="020B0502040204020203" pitchFamily="34" charset="-122"/>
                <a:ea typeface="微软雅黑 Light" panose="020B0502040204020203" pitchFamily="34" charset="-122"/>
              </a:rPr>
              <a:t>phone,create</a:t>
            </a:r>
            <a:r>
              <a:rPr lang="en-US" altLang="zh-CN" dirty="0" smtClean="0">
                <a:solidFill>
                  <a:srgbClr val="FFFFFF"/>
                </a:solidFill>
                <a:latin typeface="微软雅黑 Light" panose="020B0502040204020203" pitchFamily="34" charset="-122"/>
                <a:ea typeface="微软雅黑 Light" panose="020B0502040204020203" pitchFamily="34" charset="-122"/>
              </a:rPr>
              <a:t> a new system account as a new phone .</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
        <p:nvSpPr>
          <p:cNvPr id="48" name="矩形 47"/>
          <p:cNvSpPr/>
          <p:nvPr/>
        </p:nvSpPr>
        <p:spPr>
          <a:xfrm>
            <a:off x="2493664" y="4790226"/>
            <a:ext cx="2891689" cy="430374"/>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b="1" spc="199"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Independent data</a:t>
            </a:r>
            <a:endParaRPr lang="en-US" altLang="zh-CN"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49" name="文本框 48"/>
          <p:cNvSpPr txBox="1"/>
          <p:nvPr/>
        </p:nvSpPr>
        <p:spPr>
          <a:xfrm>
            <a:off x="851310" y="4772651"/>
            <a:ext cx="1594451" cy="4924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00">
                <a:latin typeface="微软雅黑" panose="020B0503020204020204" charset="-122"/>
                <a:ea typeface="微软雅黑" panose="020B0503020204020204" charset="-122"/>
              </a:defRPr>
            </a:lvl1pPr>
          </a:lstStyle>
          <a:p>
            <a:r>
              <a:rPr lang="en-US" altLang="zh-CN" dirty="0"/>
              <a:t>privacy protection</a:t>
            </a:r>
            <a:endParaRPr lang="zh-CN" altLang="en-US" dirty="0"/>
          </a:p>
        </p:txBody>
      </p:sp>
      <p:sp>
        <p:nvSpPr>
          <p:cNvPr id="50" name="文本框 49"/>
          <p:cNvSpPr txBox="1"/>
          <p:nvPr/>
        </p:nvSpPr>
        <p:spPr>
          <a:xfrm>
            <a:off x="768655" y="5395258"/>
            <a:ext cx="4878466" cy="83099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smtClean="0">
                <a:solidFill>
                  <a:srgbClr val="FFFFFF"/>
                </a:solidFill>
                <a:latin typeface="微软雅黑 Light" panose="020B0502040204020203" pitchFamily="34" charset="-122"/>
                <a:ea typeface="微软雅黑 Light" panose="020B0502040204020203" pitchFamily="34" charset="-122"/>
              </a:rPr>
              <a:t>Separating </a:t>
            </a:r>
            <a:r>
              <a:rPr lang="en-US" altLang="zh-CN" dirty="0">
                <a:solidFill>
                  <a:srgbClr val="FFFFFF"/>
                </a:solidFill>
                <a:latin typeface="微软雅黑 Light" panose="020B0502040204020203" pitchFamily="34" charset="-122"/>
                <a:ea typeface="微软雅黑 Light" panose="020B0502040204020203" pitchFamily="34" charset="-122"/>
              </a:rPr>
              <a:t>work and </a:t>
            </a:r>
            <a:r>
              <a:rPr lang="en-US" altLang="zh-CN" dirty="0" smtClean="0">
                <a:solidFill>
                  <a:srgbClr val="FFFFFF"/>
                </a:solidFill>
                <a:latin typeface="微软雅黑 Light" panose="020B0502040204020203" pitchFamily="34" charset="-122"/>
                <a:ea typeface="微软雅黑 Light" panose="020B0502040204020203" pitchFamily="34" charset="-122"/>
              </a:rPr>
              <a:t>life</a:t>
            </a:r>
            <a:r>
              <a:rPr lang="zh-CN" altLang="en-US" dirty="0" smtClean="0">
                <a:solidFill>
                  <a:srgbClr val="FFFFFF"/>
                </a:solidFill>
                <a:latin typeface="微软雅黑 Light" panose="020B0502040204020203" pitchFamily="34" charset="-122"/>
                <a:ea typeface="微软雅黑 Light" panose="020B0502040204020203" pitchFamily="34" charset="-122"/>
              </a:rPr>
              <a:t>、</a:t>
            </a:r>
            <a:r>
              <a:rPr lang="en-US" altLang="zh-CN" dirty="0" smtClean="0">
                <a:solidFill>
                  <a:srgbClr val="FFFFFF"/>
                </a:solidFill>
                <a:latin typeface="微软雅黑 Light" panose="020B0502040204020203" pitchFamily="34" charset="-122"/>
                <a:ea typeface="微软雅黑 Light" panose="020B0502040204020203" pitchFamily="34" charset="-122"/>
              </a:rPr>
              <a:t>having lots of </a:t>
            </a:r>
            <a:r>
              <a:rPr lang="en-US" altLang="zh-CN" dirty="0" err="1" smtClean="0">
                <a:solidFill>
                  <a:srgbClr val="FFFFFF"/>
                </a:solidFill>
                <a:latin typeface="微软雅黑 Light" panose="020B0502040204020203" pitchFamily="34" charset="-122"/>
                <a:ea typeface="微软雅黑 Light" panose="020B0502040204020203" pitchFamily="34" charset="-122"/>
              </a:rPr>
              <a:t>privacy..Using</a:t>
            </a:r>
            <a:r>
              <a:rPr lang="en-US" altLang="zh-CN" dirty="0" smtClean="0">
                <a:solidFill>
                  <a:srgbClr val="FFFFFF"/>
                </a:solidFill>
                <a:latin typeface="微软雅黑 Light" panose="020B0502040204020203" pitchFamily="34" charset="-122"/>
                <a:ea typeface="微软雅黑 Light" panose="020B0502040204020203" pitchFamily="34" charset="-122"/>
              </a:rPr>
              <a:t> Multi-</a:t>
            </a:r>
            <a:r>
              <a:rPr lang="en-US" altLang="zh-CN" dirty="0" err="1" smtClean="0">
                <a:solidFill>
                  <a:srgbClr val="FFFFFF"/>
                </a:solidFill>
                <a:latin typeface="微软雅黑 Light" panose="020B0502040204020203" pitchFamily="34" charset="-122"/>
                <a:ea typeface="微软雅黑 Light" panose="020B0502040204020203" pitchFamily="34" charset="-122"/>
              </a:rPr>
              <a:t>suer</a:t>
            </a:r>
            <a:r>
              <a:rPr lang="en-US" altLang="zh-CN" dirty="0" smtClean="0">
                <a:solidFill>
                  <a:srgbClr val="FFFFFF"/>
                </a:solidFill>
                <a:latin typeface="微软雅黑 Light" panose="020B0502040204020203" pitchFamily="34" charset="-122"/>
                <a:ea typeface="微软雅黑 Light" panose="020B0502040204020203" pitchFamily="34" charset="-122"/>
              </a:rPr>
              <a:t> Mode ,The date from different system account is independent.</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Tree>
  </p:cSld>
  <p:clrMapOvr>
    <a:masterClrMapping/>
  </p:clrMapOvr>
  <p:transition spd="med"/>
  <p:timing>
    <p:tnLst>
      <p:par>
        <p:cTn id="1" dur="indefinite" restart="never" fill="hold"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txBox="1"/>
          <p:nvPr/>
        </p:nvSpPr>
        <p:spPr>
          <a:xfrm>
            <a:off x="1001239" y="227983"/>
            <a:ext cx="9985829" cy="701727"/>
          </a:xfrm>
          <a:prstGeom prst="rect">
            <a:avLst/>
          </a:prstGeom>
          <a:ln w="12700">
            <a:miter lim="400000"/>
          </a:ln>
        </p:spPr>
        <p:txBody>
          <a:bodyPr wrap="square" lIns="45718" tIns="45718" rIns="45718" bIns="45718">
            <a:spAutoFit/>
          </a:bodyPr>
          <a:lstStyle/>
          <a:p>
            <a:pPr algn="ct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6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Operation </a:t>
            </a:r>
            <a:r>
              <a:rPr lang="en-US" sz="3600" b="1" spc="223" dirty="0" err="1"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steps</a:t>
            </a:r>
            <a:r>
              <a:rPr lang="en-US" altLang="zh-CN" sz="3600" b="1" spc="223" dirty="0" err="1"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lang="en-US" sz="3600" b="1" spc="223" dirty="0" err="1"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Multi-user</a:t>
            </a:r>
            <a:r>
              <a:rPr lang="en-US" sz="36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 Mode</a:t>
            </a:r>
            <a:endParaRPr sz="3600" b="1" spc="223" dirty="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pic>
        <p:nvPicPr>
          <p:cNvPr id="6" name="图片 5"/>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867605" y="1110917"/>
            <a:ext cx="2365574" cy="52568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图片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11368" y="1110917"/>
            <a:ext cx="2365575" cy="52568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图片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55132" y="1110917"/>
            <a:ext cx="2365575" cy="52568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矩形 10"/>
          <p:cNvSpPr/>
          <p:nvPr/>
        </p:nvSpPr>
        <p:spPr>
          <a:xfrm>
            <a:off x="90343" y="3217556"/>
            <a:ext cx="12101658" cy="3640444"/>
          </a:xfrm>
          <a:prstGeom prst="rect">
            <a:avLst/>
          </a:prstGeom>
          <a:solidFill>
            <a:schemeClr val="bg1">
              <a:alpha val="60000"/>
            </a:schemeClr>
          </a:solidFill>
          <a:ln w="12700" cap="flat">
            <a:solidFill>
              <a:schemeClr val="tx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endParaRPr lang="zh-CN" altLang="en-US"/>
          </a:p>
        </p:txBody>
      </p:sp>
      <p:sp>
        <p:nvSpPr>
          <p:cNvPr id="13" name="圆角矩形"/>
          <p:cNvSpPr/>
          <p:nvPr/>
        </p:nvSpPr>
        <p:spPr>
          <a:xfrm>
            <a:off x="2743199" y="1343825"/>
            <a:ext cx="461403" cy="582969"/>
          </a:xfrm>
          <a:prstGeom prst="roundRect">
            <a:avLst>
              <a:gd name="adj" fmla="val 2524"/>
            </a:avLst>
          </a:prstGeom>
          <a:ln w="28575">
            <a:solidFill>
              <a:srgbClr val="FF0000"/>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75F7FC"/>
              </a:solidFill>
              <a:latin typeface="Helvetica Neue Medium"/>
              <a:ea typeface="Helvetica Neue Medium"/>
              <a:cs typeface="Helvetica Neue Medium"/>
              <a:sym typeface="Helvetica Neue Medium"/>
            </a:endParaRPr>
          </a:p>
        </p:txBody>
      </p:sp>
      <p:sp>
        <p:nvSpPr>
          <p:cNvPr id="14" name="圆角矩形"/>
          <p:cNvSpPr/>
          <p:nvPr/>
        </p:nvSpPr>
        <p:spPr>
          <a:xfrm>
            <a:off x="4865267" y="2586038"/>
            <a:ext cx="749721" cy="450311"/>
          </a:xfrm>
          <a:prstGeom prst="roundRect">
            <a:avLst>
              <a:gd name="adj" fmla="val 2524"/>
            </a:avLst>
          </a:prstGeom>
          <a:ln w="28575">
            <a:solidFill>
              <a:srgbClr val="FF0000"/>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75F7FC"/>
              </a:solidFill>
              <a:latin typeface="Helvetica Neue Medium"/>
              <a:ea typeface="Helvetica Neue Medium"/>
              <a:cs typeface="Helvetica Neue Medium"/>
              <a:sym typeface="Helvetica Neue Medium"/>
            </a:endParaRPr>
          </a:p>
        </p:txBody>
      </p:sp>
      <p:sp>
        <p:nvSpPr>
          <p:cNvPr id="15" name="圆角矩形"/>
          <p:cNvSpPr/>
          <p:nvPr/>
        </p:nvSpPr>
        <p:spPr>
          <a:xfrm>
            <a:off x="9563058" y="1895102"/>
            <a:ext cx="749721" cy="590924"/>
          </a:xfrm>
          <a:prstGeom prst="roundRect">
            <a:avLst>
              <a:gd name="adj" fmla="val 2524"/>
            </a:avLst>
          </a:prstGeom>
          <a:ln w="28575">
            <a:solidFill>
              <a:srgbClr val="FF0000"/>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75F7FC"/>
              </a:solidFill>
              <a:latin typeface="Helvetica Neue Medium"/>
              <a:ea typeface="Helvetica Neue Medium"/>
              <a:cs typeface="Helvetica Neue Medium"/>
              <a:sym typeface="Helvetica Neue Medium"/>
            </a:endParaRPr>
          </a:p>
        </p:txBody>
      </p:sp>
      <p:sp>
        <p:nvSpPr>
          <p:cNvPr id="10" name="文本框 9"/>
          <p:cNvSpPr txBox="1"/>
          <p:nvPr/>
        </p:nvSpPr>
        <p:spPr>
          <a:xfrm>
            <a:off x="-1421471" y="4376687"/>
            <a:ext cx="6943725"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1.Enter</a:t>
            </a:r>
            <a:endParaRPr lang="en-US" altLang="zh-CN" sz="2400" b="1" dirty="0" smtClean="0">
              <a:solidFill>
                <a:srgbClr val="75F7FC"/>
              </a:solidFill>
              <a:latin typeface="微软雅黑" panose="020B0503020204020204" charset="-122"/>
              <a:ea typeface="微软雅黑" panose="020B0503020204020204" charset="-122"/>
            </a:endParaRPr>
          </a:p>
        </p:txBody>
      </p:sp>
      <p:sp>
        <p:nvSpPr>
          <p:cNvPr id="16" name="文本框 15"/>
          <p:cNvSpPr txBox="1"/>
          <p:nvPr/>
        </p:nvSpPr>
        <p:spPr>
          <a:xfrm>
            <a:off x="2522292" y="4374331"/>
            <a:ext cx="6943725"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2.Add</a:t>
            </a:r>
            <a:endParaRPr lang="en-US" altLang="zh-CN" sz="2400" b="1" dirty="0" smtClean="0">
              <a:solidFill>
                <a:srgbClr val="75F7FC"/>
              </a:solidFill>
              <a:latin typeface="微软雅黑" panose="020B0503020204020204" charset="-122"/>
              <a:ea typeface="微软雅黑" panose="020B0503020204020204" charset="-122"/>
            </a:endParaRPr>
          </a:p>
        </p:txBody>
      </p:sp>
      <p:sp>
        <p:nvSpPr>
          <p:cNvPr id="17" name="文本框 16"/>
          <p:cNvSpPr txBox="1"/>
          <p:nvPr/>
        </p:nvSpPr>
        <p:spPr>
          <a:xfrm>
            <a:off x="6466055" y="4374331"/>
            <a:ext cx="6943725"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3.Switch</a:t>
            </a:r>
            <a:endParaRPr lang="en-US" altLang="zh-CN" sz="2400" b="1" dirty="0" smtClean="0">
              <a:solidFill>
                <a:srgbClr val="75F7FC"/>
              </a:solidFill>
              <a:latin typeface="微软雅黑" panose="020B0503020204020204" charset="-122"/>
              <a:ea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anim calcmode="lin" valueType="num">
                                      <p:cBhvr>
                                        <p:cTn id="13" dur="1000" fill="hold"/>
                                        <p:tgtEl>
                                          <p:spTgt spid="16"/>
                                        </p:tgtEl>
                                        <p:attrNameLst>
                                          <p:attrName>ppt_x</p:attrName>
                                        </p:attrNameLst>
                                      </p:cBhvr>
                                      <p:tavLst>
                                        <p:tav tm="0">
                                          <p:val>
                                            <p:strVal val="#ppt_x"/>
                                          </p:val>
                                        </p:tav>
                                        <p:tav tm="100000">
                                          <p:val>
                                            <p:strVal val="#ppt_x"/>
                                          </p:val>
                                        </p:tav>
                                      </p:tavLst>
                                    </p:anim>
                                    <p:anim calcmode="lin" valueType="num">
                                      <p:cBhvr>
                                        <p:cTn id="14" dur="1000" fill="hold"/>
                                        <p:tgtEl>
                                          <p:spTgt spid="1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1000"/>
                                        <p:tgtEl>
                                          <p:spTgt spid="17"/>
                                        </p:tgtEl>
                                      </p:cBhvr>
                                    </p:animEffect>
                                    <p:anim calcmode="lin" valueType="num">
                                      <p:cBhvr>
                                        <p:cTn id="23" dur="1000" fill="hold"/>
                                        <p:tgtEl>
                                          <p:spTgt spid="17"/>
                                        </p:tgtEl>
                                        <p:attrNameLst>
                                          <p:attrName>ppt_x</p:attrName>
                                        </p:attrNameLst>
                                      </p:cBhvr>
                                      <p:tavLst>
                                        <p:tav tm="0">
                                          <p:val>
                                            <p:strVal val="#ppt_x"/>
                                          </p:val>
                                        </p:tav>
                                        <p:tav tm="100000">
                                          <p:val>
                                            <p:strVal val="#ppt_x"/>
                                          </p:val>
                                        </p:tav>
                                      </p:tavLst>
                                    </p:anim>
                                    <p:anim calcmode="lin" valueType="num">
                                      <p:cBhvr>
                                        <p:cTn id="24"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p:bldP spid="16" grpId="0"/>
      <p:bldP spid="17"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文本框 27"/>
          <p:cNvSpPr txBox="1"/>
          <p:nvPr/>
        </p:nvSpPr>
        <p:spPr>
          <a:xfrm>
            <a:off x="6187937" y="4018463"/>
            <a:ext cx="1046603"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zh-CN" altLang="en-US" sz="2000" b="1" dirty="0" smtClean="0">
                <a:latin typeface="微软雅黑" panose="020B0503020204020204" charset="-122"/>
                <a:ea typeface="微软雅黑" panose="020B0503020204020204" charset="-122"/>
              </a:rPr>
              <a:t>虚化开</a:t>
            </a:r>
            <a:endParaRPr lang="zh-CN" altLang="en-US" sz="2000" b="1" dirty="0">
              <a:latin typeface="微软雅黑" panose="020B0503020204020204" charset="-122"/>
              <a:ea typeface="微软雅黑" panose="020B0503020204020204" charset="-122"/>
            </a:endParaRPr>
          </a:p>
        </p:txBody>
      </p:sp>
      <p:sp>
        <p:nvSpPr>
          <p:cNvPr id="11" name="矩形 11"/>
          <p:cNvSpPr txBox="1"/>
          <p:nvPr/>
        </p:nvSpPr>
        <p:spPr>
          <a:xfrm>
            <a:off x="258628" y="1356232"/>
            <a:ext cx="5521950" cy="659215"/>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6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Multi-user Mode</a:t>
            </a:r>
            <a:endParaRPr sz="3600" b="1" spc="223" dirty="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3" name="圆角矩形"/>
          <p:cNvSpPr/>
          <p:nvPr/>
        </p:nvSpPr>
        <p:spPr>
          <a:xfrm>
            <a:off x="303836" y="2291508"/>
            <a:ext cx="11354764" cy="4210891"/>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14" name="文本框 13"/>
          <p:cNvSpPr txBox="1"/>
          <p:nvPr/>
        </p:nvSpPr>
        <p:spPr>
          <a:xfrm>
            <a:off x="1900436" y="3347895"/>
            <a:ext cx="7760283"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dirty="0" smtClean="0">
                <a:solidFill>
                  <a:srgbClr val="FFFFFF"/>
                </a:solidFill>
                <a:latin typeface="微软雅黑 Light" panose="020B0502040204020203" pitchFamily="34" charset="-122"/>
                <a:ea typeface="微软雅黑 Light" panose="020B0502040204020203" pitchFamily="34" charset="-122"/>
              </a:rPr>
              <a:t>1.Create </a:t>
            </a:r>
            <a:r>
              <a:rPr lang="en-US" altLang="zh-CN" sz="2000" dirty="0">
                <a:solidFill>
                  <a:srgbClr val="FFFFFF"/>
                </a:solidFill>
                <a:latin typeface="微软雅黑 Light" panose="020B0502040204020203" pitchFamily="34" charset="-122"/>
                <a:ea typeface="微软雅黑 Light" panose="020B0502040204020203" pitchFamily="34" charset="-122"/>
              </a:rPr>
              <a:t>two </a:t>
            </a:r>
            <a:r>
              <a:rPr lang="en-US" altLang="zh-CN" sz="2000" dirty="0" smtClean="0">
                <a:solidFill>
                  <a:srgbClr val="FFFFFF"/>
                </a:solidFill>
                <a:latin typeface="微软雅黑 Light" panose="020B0502040204020203" pitchFamily="34" charset="-122"/>
                <a:ea typeface="微软雅黑 Light" panose="020B0502040204020203" pitchFamily="34" charset="-122"/>
              </a:rPr>
              <a:t>system accounts </a:t>
            </a:r>
            <a:r>
              <a:rPr lang="en-US" altLang="zh-CN" sz="2000" dirty="0">
                <a:solidFill>
                  <a:srgbClr val="FFFFFF"/>
                </a:solidFill>
                <a:latin typeface="微软雅黑 Light" panose="020B0502040204020203" pitchFamily="34" charset="-122"/>
                <a:ea typeface="微软雅黑 Light" panose="020B0502040204020203" pitchFamily="34" charset="-122"/>
              </a:rPr>
              <a:t>in advance</a:t>
            </a:r>
            <a:endParaRPr lang="zh-CN" altLang="en-US" sz="2000" dirty="0">
              <a:solidFill>
                <a:srgbClr val="FFFFFF"/>
              </a:solidFill>
              <a:latin typeface="微软雅黑 Light" panose="020B0502040204020203" pitchFamily="34" charset="-122"/>
              <a:ea typeface="微软雅黑 Light" panose="020B0502040204020203" pitchFamily="34" charset="-122"/>
            </a:endParaRPr>
          </a:p>
        </p:txBody>
      </p:sp>
      <p:sp>
        <p:nvSpPr>
          <p:cNvPr id="15" name="文本框 14"/>
          <p:cNvSpPr txBox="1"/>
          <p:nvPr/>
        </p:nvSpPr>
        <p:spPr>
          <a:xfrm>
            <a:off x="1900436" y="4048082"/>
            <a:ext cx="8837609"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dirty="0" smtClean="0">
                <a:solidFill>
                  <a:srgbClr val="FFFFFF"/>
                </a:solidFill>
                <a:latin typeface="微软雅黑 Light" panose="020B0502040204020203" pitchFamily="34" charset="-122"/>
                <a:ea typeface="微软雅黑 Light" panose="020B0502040204020203" pitchFamily="34" charset="-122"/>
              </a:rPr>
              <a:t>2</a:t>
            </a:r>
            <a:r>
              <a:rPr lang="en-US" altLang="zh-CN" sz="2000" dirty="0">
                <a:solidFill>
                  <a:srgbClr val="FFFFFF"/>
                </a:solidFill>
                <a:latin typeface="微软雅黑 Light" panose="020B0502040204020203" pitchFamily="34" charset="-122"/>
                <a:ea typeface="微软雅黑 Light" panose="020B0502040204020203" pitchFamily="34" charset="-122"/>
              </a:rPr>
              <a:t>. Drop-down menu </a:t>
            </a:r>
            <a:r>
              <a:rPr lang="en-US" altLang="zh-CN" sz="2000" dirty="0" smtClean="0">
                <a:solidFill>
                  <a:srgbClr val="FFFFFF"/>
                </a:solidFill>
                <a:latin typeface="微软雅黑 Light" panose="020B0502040204020203" pitchFamily="34" charset="-122"/>
                <a:ea typeface="微软雅黑 Light" panose="020B0502040204020203" pitchFamily="34" charset="-122"/>
              </a:rPr>
              <a:t>bar and press the switch button.</a:t>
            </a:r>
            <a:endParaRPr lang="zh-CN" altLang="en-US" sz="2000" dirty="0">
              <a:solidFill>
                <a:srgbClr val="FFFFFF"/>
              </a:solidFill>
              <a:latin typeface="微软雅黑 Light" panose="020B0502040204020203" pitchFamily="34" charset="-122"/>
              <a:ea typeface="微软雅黑 Light" panose="020B0502040204020203" pitchFamily="34" charset="-122"/>
            </a:endParaRPr>
          </a:p>
        </p:txBody>
      </p:sp>
      <p:sp>
        <p:nvSpPr>
          <p:cNvPr id="16" name="文本框 15"/>
          <p:cNvSpPr txBox="1"/>
          <p:nvPr/>
        </p:nvSpPr>
        <p:spPr>
          <a:xfrm>
            <a:off x="1900436" y="4748269"/>
            <a:ext cx="8218854"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dirty="0" smtClean="0">
                <a:solidFill>
                  <a:srgbClr val="FFFFFF"/>
                </a:solidFill>
                <a:latin typeface="微软雅黑 Light" panose="020B0502040204020203" pitchFamily="34" charset="-122"/>
                <a:ea typeface="微软雅黑 Light" panose="020B0502040204020203" pitchFamily="34" charset="-122"/>
              </a:rPr>
              <a:t>3.Show photos between different account are independent</a:t>
            </a:r>
            <a:r>
              <a:rPr lang="en-US" altLang="zh-CN" sz="2000" dirty="0">
                <a:solidFill>
                  <a:srgbClr val="FFFFFF"/>
                </a:solidFill>
                <a:latin typeface="微软雅黑 Light" panose="020B0502040204020203" pitchFamily="34" charset="-122"/>
                <a:ea typeface="微软雅黑 Light" panose="020B0502040204020203" pitchFamily="34" charset="-122"/>
              </a:rPr>
              <a:t>.</a:t>
            </a:r>
            <a:endParaRPr lang="zh-CN" altLang="en-US" sz="2000" dirty="0">
              <a:solidFill>
                <a:srgbClr val="FFFFFF"/>
              </a:solidFill>
              <a:latin typeface="微软雅黑 Light" panose="020B0502040204020203" pitchFamily="34" charset="-122"/>
              <a:ea typeface="微软雅黑 Light" panose="020B0502040204020203" pitchFamily="34" charset="-122"/>
            </a:endParaRPr>
          </a:p>
        </p:txBody>
      </p:sp>
      <p:sp>
        <p:nvSpPr>
          <p:cNvPr id="17" name="5G"/>
          <p:cNvSpPr txBox="1"/>
          <p:nvPr/>
        </p:nvSpPr>
        <p:spPr>
          <a:xfrm>
            <a:off x="160961" y="-60819"/>
            <a:ext cx="2302207" cy="1168714"/>
          </a:xfrm>
          <a:prstGeom prst="rect">
            <a:avLst/>
          </a:prstGeom>
          <a:noFill/>
          <a:ln w="12700" cap="flat">
            <a:noFill/>
            <a:miter lim="400000"/>
          </a:ln>
          <a:effectLst/>
        </p:spPr>
        <p:txBody>
          <a:bodyPr wrap="square" lIns="25400" tIns="25400" rIns="25400" bIns="25400" numCol="1" anchor="ctr">
            <a:noAutofit/>
          </a:bodyPr>
          <a:lstStyle>
            <a:lvl1pPr algn="ctr">
              <a:defRPr sz="3600" spc="36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400" spc="100" dirty="0" smtClean="0">
                <a:solidFill>
                  <a:srgbClr val="FFFFFF"/>
                </a:solidFill>
              </a:rPr>
              <a:t>Demo Action</a:t>
            </a:r>
            <a:endParaRPr sz="2400" spc="100" dirty="0">
              <a:solidFill>
                <a:srgbClr val="FFFFFF"/>
              </a:solidFill>
            </a:endParaRPr>
          </a:p>
        </p:txBody>
      </p:sp>
      <p:pic>
        <p:nvPicPr>
          <p:cNvPr id="2" name="Multi-User Mode">
            <a:hlinkClick r:id="" action="ppaction://media"/>
          </p:cNvPr>
          <p:cNvPicPr>
            <a:picLocks noChangeAspect="1"/>
          </p:cNvPicPr>
          <p:nvPr>
            <a:videoFile r:link="rId1"/>
            <p:extLst>
              <p:ext uri="{DAA4B4D4-6D71-4841-9C94-3DE7FCFB9230}">
                <p14:media xmlns:p14="http://schemas.microsoft.com/office/powerpoint/2010/main" r:embed="rId2"/>
              </p:ext>
            </p:extLst>
          </p:nvPr>
        </p:nvPicPr>
        <p:blipFill>
          <a:blip r:embed="rId3"/>
          <a:stretch>
            <a:fillRect/>
          </a:stretch>
        </p:blipFill>
        <p:spPr>
          <a:xfrm>
            <a:off x="38968" y="168033"/>
            <a:ext cx="11941790" cy="6667500"/>
          </a:xfrm>
          <a:prstGeom prst="rect">
            <a:avLst/>
          </a:prstGeom>
        </p:spPr>
      </p:pic>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647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f54d467879d771126380db5d7b16fcd0">
            <a:hlinkClick r:id="" action="ppaction://media"/>
          </p:cNvPr>
          <p:cNvPicPr>
            <a:picLocks noChangeAspect="1"/>
          </p:cNvPicPr>
          <p:nvPr>
            <a:videoFile r:link="rId1"/>
            <p:extLst>
              <p:ext uri="{DAA4B4D4-6D71-4841-9C94-3DE7FCFB9230}">
                <p14:media xmlns:p14="http://schemas.microsoft.com/office/powerpoint/2010/main" r:embed="rId2">
                  <p14:trim st="1918.000000"/>
                </p14:media>
              </p:ext>
            </p:extLst>
          </p:nvPr>
        </p:nvPicPr>
        <p:blipFill>
          <a:blip r:embed="rId3"/>
          <a:stretch>
            <a:fillRect/>
          </a:stretch>
        </p:blipFill>
        <p:spPr>
          <a:xfrm>
            <a:off x="7754346" y="537988"/>
            <a:ext cx="2743200" cy="6096000"/>
          </a:xfrm>
          <a:prstGeom prst="roundRect">
            <a:avLst>
              <a:gd name="adj" fmla="val 8855"/>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44" name="图片 4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79160" y="-465278"/>
            <a:ext cx="5896786" cy="7937259"/>
          </a:xfrm>
          <a:prstGeom prst="rect">
            <a:avLst/>
          </a:prstGeom>
        </p:spPr>
      </p:pic>
      <p:sp>
        <p:nvSpPr>
          <p:cNvPr id="21" name="圆角矩形"/>
          <p:cNvSpPr/>
          <p:nvPr/>
        </p:nvSpPr>
        <p:spPr>
          <a:xfrm>
            <a:off x="447817" y="4751198"/>
            <a:ext cx="1772882" cy="453825"/>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25" name="矩形 11"/>
          <p:cNvSpPr txBox="1"/>
          <p:nvPr/>
        </p:nvSpPr>
        <p:spPr>
          <a:xfrm>
            <a:off x="447817" y="1531456"/>
            <a:ext cx="5521950" cy="566305"/>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8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Black Screen Mode</a:t>
            </a:r>
            <a:endParaRPr sz="2800" b="1" spc="223" dirty="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nvGrpSpPr>
          <p:cNvPr id="28" name="成组"/>
          <p:cNvGrpSpPr/>
          <p:nvPr/>
        </p:nvGrpSpPr>
        <p:grpSpPr>
          <a:xfrm>
            <a:off x="462324" y="2382777"/>
            <a:ext cx="4547114" cy="2156525"/>
            <a:chOff x="-67703" y="-575789"/>
            <a:chExt cx="4547112" cy="2156524"/>
          </a:xfrm>
        </p:grpSpPr>
        <p:sp>
          <p:nvSpPr>
            <p:cNvPr id="32" name="线条"/>
            <p:cNvSpPr/>
            <p:nvPr/>
          </p:nvSpPr>
          <p:spPr>
            <a:xfrm>
              <a:off x="-5323" y="-575789"/>
              <a:ext cx="4221815" cy="0"/>
            </a:xfrm>
            <a:prstGeom prst="line">
              <a:avLst/>
            </a:prstGeom>
            <a:noFill/>
            <a:ln w="6350" cap="flat">
              <a:solidFill>
                <a:srgbClr val="FFFFFF"/>
              </a:solidFill>
              <a:prstDash val="solid"/>
              <a:miter lim="800000"/>
            </a:ln>
            <a:effectLst/>
          </p:spPr>
          <p:txBody>
            <a:bodyPr wrap="square" lIns="0" tIns="0" rIns="0" bIns="0" numCol="1" anchor="t">
              <a:noAutofit/>
            </a:bodyPr>
            <a:lstStyle/>
            <a:p/>
          </p:txBody>
        </p:sp>
        <p:grpSp>
          <p:nvGrpSpPr>
            <p:cNvPr id="33" name="成组"/>
            <p:cNvGrpSpPr/>
            <p:nvPr/>
          </p:nvGrpSpPr>
          <p:grpSpPr>
            <a:xfrm>
              <a:off x="-67703" y="55067"/>
              <a:ext cx="4547112" cy="1525668"/>
              <a:chOff x="-67702" y="-223917"/>
              <a:chExt cx="4547110" cy="1525667"/>
            </a:xfrm>
          </p:grpSpPr>
          <p:sp>
            <p:nvSpPr>
              <p:cNvPr id="35" name="圆角矩形"/>
              <p:cNvSpPr/>
              <p:nvPr/>
            </p:nvSpPr>
            <p:spPr>
              <a:xfrm>
                <a:off x="-67702" y="-223917"/>
                <a:ext cx="1787387" cy="414977"/>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36" name="普通手机：采用多帧降噪，夜拍需要4-5秒…"/>
              <p:cNvSpPr/>
              <p:nvPr/>
            </p:nvSpPr>
            <p:spPr>
              <a:xfrm>
                <a:off x="19858" y="585262"/>
                <a:ext cx="4459550" cy="236603"/>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p:spPr>
            <p:txBody>
              <a:bodyPr wrap="square" lIns="0" tIns="0" rIns="0" bIns="0" numCol="1" anchor="t">
                <a:spAutoFit/>
              </a:bodyPr>
              <a:lstStyle/>
              <a:p>
                <a:pPr>
                  <a:lnSpc>
                    <a:spcPct val="120000"/>
                  </a:lnSpc>
                  <a:defRPr sz="1400" spc="139">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sz="1400" spc="139"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37" name="AI降噪，夜拍快至2秒"/>
              <p:cNvSpPr/>
              <p:nvPr/>
            </p:nvSpPr>
            <p:spPr>
              <a:xfrm>
                <a:off x="1456078" y="31750"/>
                <a:ext cx="1270001" cy="1270000"/>
              </a:xfrm>
              <a:prstGeom prst="line">
                <a:avLst/>
              </a:prstGeom>
              <a:noFill/>
              <a:ln w="12700" cap="flat">
                <a:noFill/>
                <a:miter lim="400000"/>
              </a:ln>
              <a:effectLst/>
            </p:spPr>
            <p:txBody>
              <a:bodyPr wrap="none" lIns="0" tIns="0" rIns="0" bIns="0" numCol="1" anchor="t">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endPar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sp>
        <p:nvSpPr>
          <p:cNvPr id="42" name="矩形 41"/>
          <p:cNvSpPr/>
          <p:nvPr/>
        </p:nvSpPr>
        <p:spPr>
          <a:xfrm>
            <a:off x="2207438" y="2990887"/>
            <a:ext cx="3148619" cy="461665"/>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Use paid features for free</a:t>
            </a:r>
            <a:endParaRPr lang="en-US" altLang="zh-CN"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43" name="圆角矩形"/>
          <p:cNvSpPr/>
          <p:nvPr/>
        </p:nvSpPr>
        <p:spPr>
          <a:xfrm>
            <a:off x="303836" y="1024548"/>
            <a:ext cx="5680438" cy="5477851"/>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45" name="文本框 44"/>
          <p:cNvSpPr txBox="1"/>
          <p:nvPr/>
        </p:nvSpPr>
        <p:spPr>
          <a:xfrm>
            <a:off x="576801" y="3076117"/>
            <a:ext cx="1549454"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b="1" dirty="0" smtClean="0">
                <a:latin typeface="微软雅黑" panose="020B0503020204020204" charset="-122"/>
                <a:ea typeface="微软雅黑" panose="020B0503020204020204" charset="-122"/>
              </a:rPr>
              <a:t>Free Money</a:t>
            </a:r>
            <a:endParaRPr lang="zh-CN" altLang="en-US" sz="2000" b="1" dirty="0">
              <a:latin typeface="微软雅黑" panose="020B0503020204020204" charset="-122"/>
              <a:ea typeface="微软雅黑" panose="020B0503020204020204" charset="-122"/>
            </a:endParaRPr>
          </a:p>
        </p:txBody>
      </p:sp>
      <p:sp>
        <p:nvSpPr>
          <p:cNvPr id="46" name="文本框 45"/>
          <p:cNvSpPr txBox="1"/>
          <p:nvPr/>
        </p:nvSpPr>
        <p:spPr>
          <a:xfrm>
            <a:off x="562027" y="3700288"/>
            <a:ext cx="4878466" cy="5539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smtClean="0">
                <a:solidFill>
                  <a:srgbClr val="FFFFFF"/>
                </a:solidFill>
                <a:latin typeface="微软雅黑 Light" panose="020B0502040204020203" pitchFamily="34" charset="-122"/>
                <a:ea typeface="微软雅黑 Light" panose="020B0502040204020203" pitchFamily="34" charset="-122"/>
              </a:rPr>
              <a:t>No need to pay for </a:t>
            </a:r>
            <a:r>
              <a:rPr lang="en-US" altLang="zh-CN" dirty="0" err="1" smtClean="0">
                <a:solidFill>
                  <a:srgbClr val="FFFFFF"/>
                </a:solidFill>
                <a:latin typeface="微软雅黑 Light" panose="020B0502040204020203" pitchFamily="34" charset="-122"/>
                <a:ea typeface="微软雅黑 Light" panose="020B0502040204020203" pitchFamily="34" charset="-122"/>
              </a:rPr>
              <a:t>Youtube</a:t>
            </a:r>
            <a:r>
              <a:rPr lang="en-US" altLang="zh-CN" dirty="0" smtClean="0">
                <a:solidFill>
                  <a:srgbClr val="FFFFFF"/>
                </a:solidFill>
                <a:latin typeface="微软雅黑 Light" panose="020B0502040204020203" pitchFamily="34" charset="-122"/>
                <a:ea typeface="微软雅黑 Light" panose="020B0502040204020203" pitchFamily="34" charset="-122"/>
              </a:rPr>
              <a:t> premium while listening music with black screen</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
        <p:nvSpPr>
          <p:cNvPr id="47" name="矩形 46"/>
          <p:cNvSpPr/>
          <p:nvPr/>
        </p:nvSpPr>
        <p:spPr>
          <a:xfrm>
            <a:off x="2207065" y="4764059"/>
            <a:ext cx="3560590" cy="396583"/>
          </a:xfrm>
          <a:prstGeom prst="rect">
            <a:avLst/>
          </a:prstGeom>
        </p:spPr>
        <p:txBody>
          <a:bodyPr wrap="none">
            <a:spAutoFit/>
          </a:bodyPr>
          <a:lstStyle/>
          <a:p>
            <a:pPr>
              <a:lnSpc>
                <a:spcPct val="120000"/>
              </a:lnSpc>
            </a:pPr>
            <a:r>
              <a:rPr lang="en-US" altLang="zh-CN"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Black Screen helps saving power</a:t>
            </a:r>
            <a:endParaRPr lang="en-US" altLang="zh-CN"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48" name="文本框 47"/>
          <p:cNvSpPr txBox="1"/>
          <p:nvPr/>
        </p:nvSpPr>
        <p:spPr>
          <a:xfrm>
            <a:off x="391857" y="4822881"/>
            <a:ext cx="1879540"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b="1" dirty="0" smtClean="0">
                <a:latin typeface="微软雅黑" panose="020B0503020204020204" charset="-122"/>
                <a:ea typeface="微软雅黑" panose="020B0503020204020204" charset="-122"/>
              </a:rPr>
              <a:t>Power Saving</a:t>
            </a:r>
            <a:endParaRPr lang="zh-CN" altLang="en-US" sz="2000" b="1" dirty="0">
              <a:latin typeface="微软雅黑" panose="020B0503020204020204" charset="-122"/>
              <a:ea typeface="微软雅黑" panose="020B0503020204020204" charset="-122"/>
            </a:endParaRPr>
          </a:p>
        </p:txBody>
      </p:sp>
      <p:sp>
        <p:nvSpPr>
          <p:cNvPr id="49" name="文本框 48"/>
          <p:cNvSpPr txBox="1"/>
          <p:nvPr/>
        </p:nvSpPr>
        <p:spPr>
          <a:xfrm>
            <a:off x="495690" y="5356230"/>
            <a:ext cx="4878466" cy="83099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a:solidFill>
                  <a:srgbClr val="FFFFFF"/>
                </a:solidFill>
                <a:latin typeface="微软雅黑 Light" panose="020B0502040204020203" pitchFamily="34" charset="-122"/>
                <a:ea typeface="微软雅黑 Light" panose="020B0502040204020203" pitchFamily="34" charset="-122"/>
              </a:rPr>
              <a:t>R</a:t>
            </a:r>
            <a:r>
              <a:rPr lang="en-US" altLang="zh-CN" dirty="0" smtClean="0">
                <a:solidFill>
                  <a:srgbClr val="FFFFFF"/>
                </a:solidFill>
                <a:latin typeface="微软雅黑 Light" panose="020B0502040204020203" pitchFamily="34" charset="-122"/>
                <a:ea typeface="微软雅黑 Light" panose="020B0502040204020203" pitchFamily="34" charset="-122"/>
              </a:rPr>
              <a:t>educe </a:t>
            </a:r>
            <a:r>
              <a:rPr lang="en-US" altLang="zh-CN" dirty="0">
                <a:solidFill>
                  <a:srgbClr val="FFFFFF"/>
                </a:solidFill>
                <a:latin typeface="微软雅黑 Light" panose="020B0502040204020203" pitchFamily="34" charset="-122"/>
                <a:ea typeface="微软雅黑 Light" panose="020B0502040204020203" pitchFamily="34" charset="-122"/>
              </a:rPr>
              <a:t>screen </a:t>
            </a:r>
            <a:r>
              <a:rPr lang="en-US" altLang="zh-CN" dirty="0" smtClean="0">
                <a:solidFill>
                  <a:srgbClr val="FFFFFF"/>
                </a:solidFill>
                <a:latin typeface="微软雅黑 Light" panose="020B0502040204020203" pitchFamily="34" charset="-122"/>
                <a:ea typeface="微软雅黑 Light" panose="020B0502040204020203" pitchFamily="34" charset="-122"/>
              </a:rPr>
              <a:t>brightness when videos playing, </a:t>
            </a:r>
            <a:r>
              <a:rPr lang="en-US" altLang="zh-CN" dirty="0">
                <a:solidFill>
                  <a:srgbClr val="FFFFFF"/>
                </a:solidFill>
                <a:latin typeface="微软雅黑 Light" panose="020B0502040204020203" pitchFamily="34" charset="-122"/>
                <a:ea typeface="微软雅黑 Light" panose="020B0502040204020203" pitchFamily="34" charset="-122"/>
              </a:rPr>
              <a:t>reduce mobile phone power </a:t>
            </a:r>
            <a:r>
              <a:rPr lang="en-US" altLang="zh-CN" dirty="0" smtClean="0">
                <a:solidFill>
                  <a:srgbClr val="FFFFFF"/>
                </a:solidFill>
                <a:latin typeface="微软雅黑 Light" panose="020B0502040204020203" pitchFamily="34" charset="-122"/>
                <a:ea typeface="微软雅黑 Light" panose="020B0502040204020203" pitchFamily="34" charset="-122"/>
              </a:rPr>
              <a:t>consumption and </a:t>
            </a:r>
            <a:r>
              <a:rPr lang="en-US" altLang="zh-CN" dirty="0">
                <a:solidFill>
                  <a:srgbClr val="FFFFFF"/>
                </a:solidFill>
                <a:latin typeface="微软雅黑 Light" panose="020B0502040204020203" pitchFamily="34" charset="-122"/>
                <a:ea typeface="微软雅黑 Light" panose="020B0502040204020203" pitchFamily="34" charset="-122"/>
              </a:rPr>
              <a:t>improve battery life.</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
        <p:nvSpPr>
          <p:cNvPr id="50" name="矩形 11"/>
          <p:cNvSpPr txBox="1"/>
          <p:nvPr/>
        </p:nvSpPr>
        <p:spPr>
          <a:xfrm>
            <a:off x="462324" y="259861"/>
            <a:ext cx="5720509" cy="363172"/>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127" dirty="0" err="1"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Covenient</a:t>
            </a: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600" b="1" spc="127" dirty="0" err="1"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ColorOS</a:t>
            </a: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7</a:t>
            </a:r>
            <a:r>
              <a:rPr lang="en-US" altLang="zh-CN" sz="1600" b="1" spc="127" dirty="0" smtClean="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rPr>
              <a:t>·Black Screen Mode</a:t>
            </a:r>
            <a:endParaRPr sz="1600" b="1" spc="127" dirty="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5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880164" y="1200821"/>
            <a:ext cx="2353018" cy="522892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图片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18636" y="1200820"/>
            <a:ext cx="2353018" cy="522892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图片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55132" y="1200819"/>
            <a:ext cx="2343493" cy="522892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cxnSp>
        <p:nvCxnSpPr>
          <p:cNvPr id="8" name="直接箭头连接符 7"/>
          <p:cNvCxnSpPr/>
          <p:nvPr/>
        </p:nvCxnSpPr>
        <p:spPr>
          <a:xfrm>
            <a:off x="1699485" y="4314826"/>
            <a:ext cx="714375" cy="0"/>
          </a:xfrm>
          <a:prstGeom prst="straightConnector1">
            <a:avLst/>
          </a:prstGeom>
          <a:noFill/>
          <a:ln w="28575" cap="flat">
            <a:solidFill>
              <a:srgbClr val="FF0000"/>
            </a:solidFill>
            <a:prstDash val="solid"/>
            <a:miter lim="800000"/>
            <a:tailEnd type="triangle"/>
          </a:ln>
          <a:effectLst/>
          <a:sp3d/>
        </p:spPr>
        <p:style>
          <a:lnRef idx="0">
            <a:scrgbClr r="0" g="0" b="0"/>
          </a:lnRef>
          <a:fillRef idx="0">
            <a:scrgbClr r="0" g="0" b="0"/>
          </a:fillRef>
          <a:effectRef idx="0">
            <a:scrgbClr r="0" g="0" b="0"/>
          </a:effectRef>
          <a:fontRef idx="none"/>
        </p:style>
      </p:cxnSp>
      <p:sp>
        <p:nvSpPr>
          <p:cNvPr id="10" name="圆角矩形"/>
          <p:cNvSpPr/>
          <p:nvPr/>
        </p:nvSpPr>
        <p:spPr>
          <a:xfrm>
            <a:off x="4869576" y="4338264"/>
            <a:ext cx="645400" cy="705223"/>
          </a:xfrm>
          <a:prstGeom prst="roundRect">
            <a:avLst>
              <a:gd name="adj" fmla="val 2524"/>
            </a:avLst>
          </a:prstGeom>
          <a:ln w="28575">
            <a:solidFill>
              <a:srgbClr val="FF0000"/>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75F7FC"/>
              </a:solidFill>
              <a:latin typeface="Helvetica Neue Medium"/>
              <a:ea typeface="Helvetica Neue Medium"/>
              <a:cs typeface="Helvetica Neue Medium"/>
              <a:sym typeface="Helvetica Neue Medium"/>
            </a:endParaRPr>
          </a:p>
        </p:txBody>
      </p:sp>
      <p:cxnSp>
        <p:nvCxnSpPr>
          <p:cNvPr id="11" name="直接箭头连接符 10"/>
          <p:cNvCxnSpPr/>
          <p:nvPr/>
        </p:nvCxnSpPr>
        <p:spPr>
          <a:xfrm flipV="1">
            <a:off x="9924323" y="3357562"/>
            <a:ext cx="0" cy="723901"/>
          </a:xfrm>
          <a:prstGeom prst="straightConnector1">
            <a:avLst/>
          </a:prstGeom>
          <a:noFill/>
          <a:ln w="28575" cap="flat">
            <a:solidFill>
              <a:srgbClr val="FF0000"/>
            </a:solidFill>
            <a:prstDash val="solid"/>
            <a:miter lim="800000"/>
            <a:tailEnd type="triangle"/>
          </a:ln>
          <a:effectLst/>
          <a:sp3d/>
        </p:spPr>
        <p:style>
          <a:lnRef idx="0">
            <a:scrgbClr r="0" g="0" b="0"/>
          </a:lnRef>
          <a:fillRef idx="0">
            <a:scrgbClr r="0" g="0" b="0"/>
          </a:fillRef>
          <a:effectRef idx="0">
            <a:scrgbClr r="0" g="0" b="0"/>
          </a:effectRef>
          <a:fontRef idx="none"/>
        </p:style>
      </p:cxnSp>
      <p:sp>
        <p:nvSpPr>
          <p:cNvPr id="13" name="矩形 12"/>
          <p:cNvSpPr/>
          <p:nvPr/>
        </p:nvSpPr>
        <p:spPr>
          <a:xfrm>
            <a:off x="76054" y="3217556"/>
            <a:ext cx="12101658" cy="3640444"/>
          </a:xfrm>
          <a:prstGeom prst="rect">
            <a:avLst/>
          </a:prstGeom>
          <a:solidFill>
            <a:schemeClr val="bg1">
              <a:alpha val="60000"/>
            </a:schemeClr>
          </a:solidFill>
          <a:ln w="12700" cap="flat">
            <a:solidFill>
              <a:schemeClr val="tx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endParaRPr lang="zh-CN" altLang="en-US"/>
          </a:p>
        </p:txBody>
      </p:sp>
      <p:sp>
        <p:nvSpPr>
          <p:cNvPr id="14" name="文本框 13"/>
          <p:cNvSpPr txBox="1"/>
          <p:nvPr/>
        </p:nvSpPr>
        <p:spPr>
          <a:xfrm>
            <a:off x="-1421471" y="4376687"/>
            <a:ext cx="6943725"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1.Slide  right</a:t>
            </a:r>
            <a:endParaRPr lang="en-US" altLang="zh-CN" sz="2400" b="1" dirty="0" smtClean="0">
              <a:solidFill>
                <a:srgbClr val="75F7FC"/>
              </a:solidFill>
              <a:latin typeface="微软雅黑" panose="020B0503020204020204" charset="-122"/>
              <a:ea typeface="微软雅黑" panose="020B0503020204020204" charset="-122"/>
            </a:endParaRPr>
          </a:p>
        </p:txBody>
      </p:sp>
      <p:sp>
        <p:nvSpPr>
          <p:cNvPr id="15" name="文本框 14"/>
          <p:cNvSpPr txBox="1"/>
          <p:nvPr/>
        </p:nvSpPr>
        <p:spPr>
          <a:xfrm>
            <a:off x="2522292" y="4374331"/>
            <a:ext cx="6943725"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2.Turn on</a:t>
            </a:r>
            <a:endParaRPr lang="en-US" altLang="zh-CN" sz="2400" b="1" dirty="0" smtClean="0">
              <a:solidFill>
                <a:srgbClr val="75F7FC"/>
              </a:solidFill>
              <a:latin typeface="微软雅黑" panose="020B0503020204020204" charset="-122"/>
              <a:ea typeface="微软雅黑" panose="020B0503020204020204" charset="-122"/>
            </a:endParaRPr>
          </a:p>
        </p:txBody>
      </p:sp>
      <p:sp>
        <p:nvSpPr>
          <p:cNvPr id="16" name="文本框 15"/>
          <p:cNvSpPr txBox="1"/>
          <p:nvPr/>
        </p:nvSpPr>
        <p:spPr>
          <a:xfrm>
            <a:off x="6466055" y="4374331"/>
            <a:ext cx="6943725"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3.Slide up to exit</a:t>
            </a:r>
            <a:endParaRPr lang="en-US" altLang="zh-CN" sz="2400" b="1" dirty="0" smtClean="0">
              <a:solidFill>
                <a:srgbClr val="75F7FC"/>
              </a:solidFill>
              <a:latin typeface="微软雅黑" panose="020B0503020204020204" charset="-122"/>
              <a:ea typeface="微软雅黑" panose="020B0503020204020204" charset="-122"/>
            </a:endParaRPr>
          </a:p>
        </p:txBody>
      </p:sp>
      <p:sp>
        <p:nvSpPr>
          <p:cNvPr id="17" name="矩形 11"/>
          <p:cNvSpPr txBox="1"/>
          <p:nvPr/>
        </p:nvSpPr>
        <p:spPr>
          <a:xfrm>
            <a:off x="1001239" y="227983"/>
            <a:ext cx="9985829" cy="659215"/>
          </a:xfrm>
          <a:prstGeom prst="rect">
            <a:avLst/>
          </a:prstGeom>
          <a:ln w="12700">
            <a:miter lim="400000"/>
          </a:ln>
        </p:spPr>
        <p:txBody>
          <a:bodyPr wrap="square" lIns="45718" tIns="45718" rIns="45718" bIns="45718">
            <a:spAutoFit/>
          </a:bodyPr>
          <a:lstStyle/>
          <a:p>
            <a:pPr algn="ct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600" b="1" spc="223" dirty="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Operation </a:t>
            </a:r>
            <a:r>
              <a:rPr lang="en-US" altLang="zh-CN" sz="3600" b="1" spc="223" dirty="0" err="1"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steps·</a:t>
            </a:r>
            <a:r>
              <a:rPr lang="en-US" sz="3600" b="1" spc="223" dirty="0" err="1"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Black</a:t>
            </a:r>
            <a:r>
              <a:rPr lang="en-US" sz="36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 Screen </a:t>
            </a:r>
            <a:r>
              <a:rPr lang="en-US" sz="3600" b="1" spc="223"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Mode</a:t>
            </a:r>
            <a:endParaRPr sz="3600" b="1" spc="223"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1000"/>
                                        <p:tgtEl>
                                          <p:spTgt spid="14"/>
                                        </p:tgtEl>
                                      </p:cBhvr>
                                    </p:animEffect>
                                    <p:anim calcmode="lin" valueType="num">
                                      <p:cBhvr>
                                        <p:cTn id="18" dur="1000" fill="hold"/>
                                        <p:tgtEl>
                                          <p:spTgt spid="14"/>
                                        </p:tgtEl>
                                        <p:attrNameLst>
                                          <p:attrName>ppt_x</p:attrName>
                                        </p:attrNameLst>
                                      </p:cBhvr>
                                      <p:tavLst>
                                        <p:tav tm="0">
                                          <p:val>
                                            <p:strVal val="#ppt_x"/>
                                          </p:val>
                                        </p:tav>
                                        <p:tav tm="100000">
                                          <p:val>
                                            <p:strVal val="#ppt_x"/>
                                          </p:val>
                                        </p:tav>
                                      </p:tavLst>
                                    </p:anim>
                                    <p:anim calcmode="lin" valueType="num">
                                      <p:cBhvr>
                                        <p:cTn id="19" dur="1000" fill="hold"/>
                                        <p:tgtEl>
                                          <p:spTgt spid="1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1000"/>
                                        <p:tgtEl>
                                          <p:spTgt spid="16"/>
                                        </p:tgtEl>
                                      </p:cBhvr>
                                    </p:animEffect>
                                    <p:anim calcmode="lin" valueType="num">
                                      <p:cBhvr>
                                        <p:cTn id="23" dur="1000" fill="hold"/>
                                        <p:tgtEl>
                                          <p:spTgt spid="16"/>
                                        </p:tgtEl>
                                        <p:attrNameLst>
                                          <p:attrName>ppt_x</p:attrName>
                                        </p:attrNameLst>
                                      </p:cBhvr>
                                      <p:tavLst>
                                        <p:tav tm="0">
                                          <p:val>
                                            <p:strVal val="#ppt_x"/>
                                          </p:val>
                                        </p:tav>
                                        <p:tav tm="100000">
                                          <p:val>
                                            <p:strVal val="#ppt_x"/>
                                          </p:val>
                                        </p:tav>
                                      </p:tavLst>
                                    </p:anim>
                                    <p:anim calcmode="lin" valueType="num">
                                      <p:cBhvr>
                                        <p:cTn id="24"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15" grpId="0"/>
      <p:bldP spid="1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txBox="1"/>
          <p:nvPr/>
        </p:nvSpPr>
        <p:spPr>
          <a:xfrm>
            <a:off x="258628" y="1322024"/>
            <a:ext cx="5521950" cy="701727"/>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6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Black Screen Mode</a:t>
            </a:r>
            <a:endParaRPr sz="3600" b="1" spc="223" dirty="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4" name="圆角矩形"/>
          <p:cNvSpPr/>
          <p:nvPr/>
        </p:nvSpPr>
        <p:spPr>
          <a:xfrm>
            <a:off x="303836" y="2291508"/>
            <a:ext cx="11392864" cy="4210891"/>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3" name="文本框 2"/>
          <p:cNvSpPr txBox="1"/>
          <p:nvPr/>
        </p:nvSpPr>
        <p:spPr>
          <a:xfrm>
            <a:off x="3455645" y="3188746"/>
            <a:ext cx="4878466"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dirty="0" smtClean="0">
                <a:solidFill>
                  <a:srgbClr val="FFFFFF"/>
                </a:solidFill>
                <a:latin typeface="微软雅黑 Light" panose="020B0502040204020203" pitchFamily="34" charset="-122"/>
                <a:ea typeface="微软雅黑 Light" panose="020B0502040204020203" pitchFamily="34" charset="-122"/>
              </a:rPr>
              <a:t>1.Turn on </a:t>
            </a:r>
            <a:r>
              <a:rPr lang="en-US" altLang="zh-CN" sz="2000" dirty="0" err="1" smtClean="0">
                <a:solidFill>
                  <a:srgbClr val="FFFFFF"/>
                </a:solidFill>
                <a:latin typeface="微软雅黑 Light" panose="020B0502040204020203" pitchFamily="34" charset="-122"/>
                <a:ea typeface="微软雅黑 Light" panose="020B0502040204020203" pitchFamily="34" charset="-122"/>
              </a:rPr>
              <a:t>Youtube</a:t>
            </a:r>
            <a:r>
              <a:rPr lang="zh-CN" altLang="en-US" sz="2000" dirty="0">
                <a:solidFill>
                  <a:srgbClr val="FFFFFF"/>
                </a:solidFill>
                <a:latin typeface="微软雅黑 Light" panose="020B0502040204020203" pitchFamily="34" charset="-122"/>
                <a:ea typeface="微软雅黑 Light" panose="020B0502040204020203" pitchFamily="34" charset="-122"/>
              </a:rPr>
              <a:t> </a:t>
            </a:r>
            <a:r>
              <a:rPr lang="en-US" altLang="zh-CN" sz="2000" dirty="0" smtClean="0">
                <a:solidFill>
                  <a:srgbClr val="FFFFFF"/>
                </a:solidFill>
                <a:latin typeface="微软雅黑 Light" panose="020B0502040204020203" pitchFamily="34" charset="-122"/>
                <a:ea typeface="微软雅黑 Light" panose="020B0502040204020203" pitchFamily="34" charset="-122"/>
              </a:rPr>
              <a:t>and play a video</a:t>
            </a:r>
            <a:endParaRPr lang="zh-CN" altLang="en-US" sz="2000" dirty="0">
              <a:solidFill>
                <a:srgbClr val="FFFFFF"/>
              </a:solidFill>
              <a:latin typeface="微软雅黑 Light" panose="020B0502040204020203" pitchFamily="34" charset="-122"/>
              <a:ea typeface="微软雅黑 Light" panose="020B0502040204020203" pitchFamily="34" charset="-122"/>
            </a:endParaRPr>
          </a:p>
        </p:txBody>
      </p:sp>
      <p:sp>
        <p:nvSpPr>
          <p:cNvPr id="28" name="文本框 27"/>
          <p:cNvSpPr txBox="1"/>
          <p:nvPr/>
        </p:nvSpPr>
        <p:spPr>
          <a:xfrm>
            <a:off x="6187937" y="4018463"/>
            <a:ext cx="1046603"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zh-CN" altLang="en-US" sz="2000" b="1" dirty="0" smtClean="0">
                <a:latin typeface="微软雅黑" panose="020B0503020204020204" charset="-122"/>
                <a:ea typeface="微软雅黑" panose="020B0503020204020204" charset="-122"/>
              </a:rPr>
              <a:t>虚化开</a:t>
            </a:r>
            <a:endParaRPr lang="zh-CN" altLang="en-US" sz="2000" b="1" dirty="0">
              <a:latin typeface="微软雅黑" panose="020B0503020204020204" charset="-122"/>
              <a:ea typeface="微软雅黑" panose="020B0503020204020204" charset="-122"/>
            </a:endParaRPr>
          </a:p>
        </p:txBody>
      </p:sp>
      <p:sp>
        <p:nvSpPr>
          <p:cNvPr id="33" name="文本框 32"/>
          <p:cNvSpPr txBox="1"/>
          <p:nvPr/>
        </p:nvSpPr>
        <p:spPr>
          <a:xfrm>
            <a:off x="3455645" y="4101112"/>
            <a:ext cx="5166744"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dirty="0" smtClean="0">
                <a:solidFill>
                  <a:srgbClr val="FFFFFF"/>
                </a:solidFill>
                <a:latin typeface="微软雅黑 Light" panose="020B0502040204020203" pitchFamily="34" charset="-122"/>
                <a:ea typeface="微软雅黑 Light" panose="020B0502040204020203" pitchFamily="34" charset="-122"/>
              </a:rPr>
              <a:t>2.Turn on the </a:t>
            </a:r>
            <a:r>
              <a:rPr lang="zh-CN" altLang="en-US" sz="2000" dirty="0" smtClean="0">
                <a:solidFill>
                  <a:srgbClr val="FFFFFF"/>
                </a:solidFill>
                <a:latin typeface="微软雅黑 Light" panose="020B0502040204020203" pitchFamily="34" charset="-122"/>
                <a:ea typeface="微软雅黑 Light" panose="020B0502040204020203" pitchFamily="34" charset="-122"/>
              </a:rPr>
              <a:t>“</a:t>
            </a:r>
            <a:r>
              <a:rPr lang="en-US" altLang="zh-CN" sz="2000" dirty="0" smtClean="0">
                <a:solidFill>
                  <a:srgbClr val="FFFFFF"/>
                </a:solidFill>
                <a:latin typeface="微软雅黑 Light" panose="020B0502040204020203" pitchFamily="34" charset="-122"/>
                <a:ea typeface="微软雅黑 Light" panose="020B0502040204020203" pitchFamily="34" charset="-122"/>
              </a:rPr>
              <a:t>Black Screen Mode</a:t>
            </a:r>
            <a:r>
              <a:rPr lang="zh-CN" altLang="en-US" sz="2000" dirty="0" smtClean="0">
                <a:solidFill>
                  <a:srgbClr val="FFFFFF"/>
                </a:solidFill>
                <a:latin typeface="微软雅黑 Light" panose="020B0502040204020203" pitchFamily="34" charset="-122"/>
                <a:ea typeface="微软雅黑 Light" panose="020B0502040204020203" pitchFamily="34" charset="-122"/>
              </a:rPr>
              <a:t>”</a:t>
            </a:r>
            <a:endParaRPr lang="zh-CN" altLang="en-US" sz="2000" dirty="0">
              <a:solidFill>
                <a:srgbClr val="FFFFFF"/>
              </a:solidFill>
              <a:latin typeface="微软雅黑 Light" panose="020B0502040204020203" pitchFamily="34" charset="-122"/>
              <a:ea typeface="微软雅黑 Light" panose="020B0502040204020203" pitchFamily="34" charset="-122"/>
            </a:endParaRPr>
          </a:p>
        </p:txBody>
      </p:sp>
      <p:sp>
        <p:nvSpPr>
          <p:cNvPr id="9" name="文本框 8"/>
          <p:cNvSpPr txBox="1"/>
          <p:nvPr/>
        </p:nvSpPr>
        <p:spPr>
          <a:xfrm>
            <a:off x="1526700" y="5057616"/>
            <a:ext cx="8736355"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dirty="0" smtClean="0">
                <a:solidFill>
                  <a:srgbClr val="FFFFFF"/>
                </a:solidFill>
                <a:latin typeface="微软雅黑 Light" panose="020B0502040204020203" pitchFamily="34" charset="-122"/>
                <a:ea typeface="微软雅黑 Light" panose="020B0502040204020203" pitchFamily="34" charset="-122"/>
              </a:rPr>
              <a:t>3.Show customers music is still on when screen brightness down </a:t>
            </a:r>
            <a:endParaRPr lang="zh-CN" altLang="en-US" sz="2000" dirty="0">
              <a:solidFill>
                <a:srgbClr val="FFFFFF"/>
              </a:solidFill>
              <a:latin typeface="微软雅黑 Light" panose="020B0502040204020203" pitchFamily="34" charset="-122"/>
              <a:ea typeface="微软雅黑 Light" panose="020B0502040204020203" pitchFamily="34" charset="-122"/>
            </a:endParaRPr>
          </a:p>
        </p:txBody>
      </p:sp>
      <p:sp>
        <p:nvSpPr>
          <p:cNvPr id="10" name="5G"/>
          <p:cNvSpPr txBox="1"/>
          <p:nvPr/>
        </p:nvSpPr>
        <p:spPr>
          <a:xfrm>
            <a:off x="160961" y="-60819"/>
            <a:ext cx="2302207" cy="1168714"/>
          </a:xfrm>
          <a:prstGeom prst="rect">
            <a:avLst/>
          </a:prstGeom>
          <a:noFill/>
          <a:ln w="12700" cap="flat">
            <a:noFill/>
            <a:miter lim="400000"/>
          </a:ln>
          <a:effectLst/>
        </p:spPr>
        <p:txBody>
          <a:bodyPr wrap="square" lIns="25400" tIns="25400" rIns="25400" bIns="25400" numCol="1" anchor="ctr">
            <a:noAutofit/>
          </a:bodyPr>
          <a:lstStyle>
            <a:lvl1pPr algn="ctr">
              <a:defRPr sz="3600" spc="36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400" spc="100" dirty="0" smtClean="0">
                <a:solidFill>
                  <a:srgbClr val="FFFFFF"/>
                </a:solidFill>
              </a:rPr>
              <a:t>Demo Action</a:t>
            </a:r>
            <a:endParaRPr sz="2400" spc="100" dirty="0">
              <a:solidFill>
                <a:srgbClr val="FFFFFF"/>
              </a:solidFill>
            </a:endParaRPr>
          </a:p>
        </p:txBody>
      </p:sp>
      <p:pic>
        <p:nvPicPr>
          <p:cNvPr id="2" name="Black Screen Mode">
            <a:hlinkClick r:id="" action="ppaction://media"/>
          </p:cNvPr>
          <p:cNvPicPr>
            <a:picLocks noChangeAspect="1"/>
          </p:cNvPicPr>
          <p:nvPr>
            <a:videoFile r:link="rId1"/>
            <p:extLst>
              <p:ext uri="{DAA4B4D4-6D71-4841-9C94-3DE7FCFB9230}">
                <p14:media xmlns:p14="http://schemas.microsoft.com/office/powerpoint/2010/main" r:embed="rId2"/>
              </p:ext>
            </p:extLst>
          </p:nvPr>
        </p:nvPicPr>
        <p:blipFill>
          <a:blip r:embed="rId3"/>
          <a:stretch>
            <a:fillRect/>
          </a:stretch>
        </p:blipFill>
        <p:spPr>
          <a:xfrm>
            <a:off x="69353" y="9571"/>
            <a:ext cx="11939328" cy="6666125"/>
          </a:xfrm>
          <a:prstGeom prst="rect">
            <a:avLst/>
          </a:prstGeom>
        </p:spPr>
      </p:pic>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641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p:cNvSpPr txBox="1"/>
          <p:nvPr/>
        </p:nvSpPr>
        <p:spPr>
          <a:xfrm>
            <a:off x="8534078" y="3290111"/>
            <a:ext cx="1580852" cy="2769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zh-CN" altLang="en-US" b="1" dirty="0" smtClean="0">
                <a:solidFill>
                  <a:srgbClr val="FFFFFF"/>
                </a:solidFill>
                <a:latin typeface="微软雅黑" panose="020B0503020204020204" charset="-122"/>
                <a:ea typeface="微软雅黑" panose="020B0503020204020204" charset="-122"/>
              </a:rPr>
              <a:t>待替换视频</a:t>
            </a:r>
            <a:endParaRPr lang="zh-CN" altLang="en-US" b="1" dirty="0">
              <a:solidFill>
                <a:srgbClr val="FFFFFF"/>
              </a:solidFill>
              <a:latin typeface="微软雅黑" panose="020B0503020204020204" charset="-122"/>
              <a:ea typeface="微软雅黑" panose="020B0503020204020204" charset="-122"/>
            </a:endParaRPr>
          </a:p>
        </p:txBody>
      </p:sp>
      <p:pic>
        <p:nvPicPr>
          <p:cNvPr id="2" name="08062ad61bcc57e46776a16a4242ea68">
            <a:hlinkClick r:id="" action="ppaction://media"/>
          </p:cNvPr>
          <p:cNvPicPr>
            <a:picLocks noChangeAspect="1"/>
          </p:cNvPicPr>
          <p:nvPr>
            <a:videoFile r:link="rId1"/>
            <p:extLst>
              <p:ext uri="{DAA4B4D4-6D71-4841-9C94-3DE7FCFB9230}">
                <p14:media xmlns:p14="http://schemas.microsoft.com/office/powerpoint/2010/main" r:embed="rId2">
                  <p14:trim st="2422.000000" end="4105.333496"/>
                </p14:media>
              </p:ext>
            </p:extLst>
          </p:nvPr>
        </p:nvPicPr>
        <p:blipFill>
          <a:blip r:embed="rId3"/>
          <a:stretch>
            <a:fillRect/>
          </a:stretch>
        </p:blipFill>
        <p:spPr>
          <a:xfrm>
            <a:off x="7935816" y="654533"/>
            <a:ext cx="2772418" cy="5940896"/>
          </a:xfrm>
          <a:prstGeom prst="roundRect">
            <a:avLst>
              <a:gd name="adj" fmla="val 8763"/>
            </a:avLst>
          </a:prstGeom>
          <a:ln>
            <a:noFill/>
          </a:ln>
          <a:effectLst>
            <a:innerShdw blurRad="114300" dist="50800">
              <a:srgbClr val="000000">
                <a:alpha val="0"/>
              </a:srgbClr>
            </a:innerShdw>
          </a:effectLst>
        </p:spPr>
      </p:pic>
      <p:pic>
        <p:nvPicPr>
          <p:cNvPr id="34" name="图片 3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96230" y="-343649"/>
            <a:ext cx="6069096" cy="7937259"/>
          </a:xfrm>
          <a:prstGeom prst="rect">
            <a:avLst/>
          </a:prstGeom>
        </p:spPr>
      </p:pic>
      <p:sp>
        <p:nvSpPr>
          <p:cNvPr id="25" name="圆角矩形"/>
          <p:cNvSpPr/>
          <p:nvPr/>
        </p:nvSpPr>
        <p:spPr>
          <a:xfrm>
            <a:off x="447817" y="4751198"/>
            <a:ext cx="1772882" cy="453825"/>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28" name="矩形 11"/>
          <p:cNvSpPr txBox="1"/>
          <p:nvPr/>
        </p:nvSpPr>
        <p:spPr>
          <a:xfrm>
            <a:off x="447817" y="1543614"/>
            <a:ext cx="6243276" cy="515522"/>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500" b="1" spc="100"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OSIE </a:t>
            </a:r>
            <a:r>
              <a:rPr lang="en-US" altLang="zh-CN" sz="2500" b="1" spc="100"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Ultra Clear Visual Effect</a:t>
            </a:r>
            <a:endParaRPr sz="2500" b="1" spc="100"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nvGrpSpPr>
          <p:cNvPr id="32" name="成组"/>
          <p:cNvGrpSpPr/>
          <p:nvPr/>
        </p:nvGrpSpPr>
        <p:grpSpPr>
          <a:xfrm>
            <a:off x="462324" y="2382777"/>
            <a:ext cx="4547114" cy="2156525"/>
            <a:chOff x="-67703" y="-575789"/>
            <a:chExt cx="4547112" cy="2156524"/>
          </a:xfrm>
        </p:grpSpPr>
        <p:sp>
          <p:nvSpPr>
            <p:cNvPr id="33" name="线条"/>
            <p:cNvSpPr/>
            <p:nvPr/>
          </p:nvSpPr>
          <p:spPr>
            <a:xfrm>
              <a:off x="-5323" y="-575789"/>
              <a:ext cx="4221815" cy="0"/>
            </a:xfrm>
            <a:prstGeom prst="line">
              <a:avLst/>
            </a:prstGeom>
            <a:noFill/>
            <a:ln w="6350" cap="flat">
              <a:solidFill>
                <a:srgbClr val="FFFFFF"/>
              </a:solidFill>
              <a:prstDash val="solid"/>
              <a:miter lim="800000"/>
            </a:ln>
            <a:effectLst/>
          </p:spPr>
          <p:txBody>
            <a:bodyPr wrap="square" lIns="0" tIns="0" rIns="0" bIns="0" numCol="1" anchor="t">
              <a:noAutofit/>
            </a:bodyPr>
            <a:lstStyle/>
            <a:p/>
          </p:txBody>
        </p:sp>
        <p:grpSp>
          <p:nvGrpSpPr>
            <p:cNvPr id="35" name="成组"/>
            <p:cNvGrpSpPr/>
            <p:nvPr/>
          </p:nvGrpSpPr>
          <p:grpSpPr>
            <a:xfrm>
              <a:off x="-67703" y="55067"/>
              <a:ext cx="4547112" cy="1525668"/>
              <a:chOff x="-67702" y="-223917"/>
              <a:chExt cx="4547110" cy="1525667"/>
            </a:xfrm>
          </p:grpSpPr>
          <p:sp>
            <p:nvSpPr>
              <p:cNvPr id="37" name="圆角矩形"/>
              <p:cNvSpPr/>
              <p:nvPr/>
            </p:nvSpPr>
            <p:spPr>
              <a:xfrm>
                <a:off x="-67702" y="-223917"/>
                <a:ext cx="1787387" cy="414977"/>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42" name="普通手机：采用多帧降噪，夜拍需要4-5秒…"/>
              <p:cNvSpPr/>
              <p:nvPr/>
            </p:nvSpPr>
            <p:spPr>
              <a:xfrm>
                <a:off x="19858" y="585262"/>
                <a:ext cx="4459550" cy="236603"/>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p:spPr>
            <p:txBody>
              <a:bodyPr wrap="square" lIns="0" tIns="0" rIns="0" bIns="0" numCol="1" anchor="t">
                <a:spAutoFit/>
              </a:bodyPr>
              <a:lstStyle/>
              <a:p>
                <a:pPr>
                  <a:lnSpc>
                    <a:spcPct val="120000"/>
                  </a:lnSpc>
                  <a:defRPr sz="1400" spc="139">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sz="1400" spc="139"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43" name="AI降噪，夜拍快至2秒"/>
              <p:cNvSpPr/>
              <p:nvPr/>
            </p:nvSpPr>
            <p:spPr>
              <a:xfrm>
                <a:off x="1456078" y="31750"/>
                <a:ext cx="1270001" cy="1270000"/>
              </a:xfrm>
              <a:prstGeom prst="line">
                <a:avLst/>
              </a:prstGeom>
              <a:noFill/>
              <a:ln w="12700" cap="flat">
                <a:noFill/>
                <a:miter lim="400000"/>
              </a:ln>
              <a:effectLst/>
            </p:spPr>
            <p:txBody>
              <a:bodyPr wrap="none" lIns="0" tIns="0" rIns="0" bIns="0" numCol="1" anchor="t">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endPar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sp>
        <p:nvSpPr>
          <p:cNvPr id="44" name="矩形 43"/>
          <p:cNvSpPr/>
          <p:nvPr/>
        </p:nvSpPr>
        <p:spPr>
          <a:xfrm>
            <a:off x="2249713" y="2990167"/>
            <a:ext cx="2419252" cy="430374"/>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b="1" spc="-100"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Unique technology</a:t>
            </a:r>
            <a:endParaRPr lang="en-US" altLang="zh-CN" sz="2000"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45" name="圆角矩形"/>
          <p:cNvSpPr/>
          <p:nvPr/>
        </p:nvSpPr>
        <p:spPr>
          <a:xfrm>
            <a:off x="303836" y="1024548"/>
            <a:ext cx="5680438" cy="5477851"/>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46" name="文本框 45"/>
          <p:cNvSpPr txBox="1"/>
          <p:nvPr/>
        </p:nvSpPr>
        <p:spPr>
          <a:xfrm>
            <a:off x="576801" y="2989121"/>
            <a:ext cx="1549454" cy="4924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1600" b="1" spc="-100" dirty="0">
                <a:latin typeface="微软雅黑" panose="020B0503020204020204" charset="-122"/>
                <a:ea typeface="微软雅黑" panose="020B0503020204020204" charset="-122"/>
              </a:rPr>
              <a:t>Self-developed algorithm</a:t>
            </a:r>
            <a:endParaRPr lang="zh-CN" altLang="en-US" sz="1600" b="1" spc="-100" dirty="0">
              <a:latin typeface="微软雅黑" panose="020B0503020204020204" charset="-122"/>
              <a:ea typeface="微软雅黑" panose="020B0503020204020204" charset="-122"/>
            </a:endParaRPr>
          </a:p>
        </p:txBody>
      </p:sp>
      <p:sp>
        <p:nvSpPr>
          <p:cNvPr id="47" name="文本框 46"/>
          <p:cNvSpPr txBox="1"/>
          <p:nvPr/>
        </p:nvSpPr>
        <p:spPr>
          <a:xfrm>
            <a:off x="495689" y="3541447"/>
            <a:ext cx="5060315" cy="110799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a:solidFill>
                  <a:srgbClr val="FFFFFF"/>
                </a:solidFill>
                <a:latin typeface="微软雅黑 Light" panose="020B0502040204020203" pitchFamily="34" charset="-122"/>
                <a:ea typeface="微软雅黑 Light" panose="020B0502040204020203" pitchFamily="34" charset="-122"/>
              </a:rPr>
              <a:t>OPPO Screen Image Engine (OSIE), a technology developed by OPPO itself, is the industry's first visual effect optimization software for short video images.</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
        <p:nvSpPr>
          <p:cNvPr id="48" name="矩形 47"/>
          <p:cNvSpPr/>
          <p:nvPr/>
        </p:nvSpPr>
        <p:spPr>
          <a:xfrm>
            <a:off x="2173348" y="4751198"/>
            <a:ext cx="3382657" cy="430374"/>
          </a:xfrm>
          <a:prstGeom prst="rect">
            <a:avLst/>
          </a:prstGeom>
        </p:spPr>
        <p:txBody>
          <a:bodyPr wrap="none">
            <a:spAutoFit/>
          </a:bodyPr>
          <a:lstStyle/>
          <a:p>
            <a:pPr>
              <a:lnSpc>
                <a:spcPct val="120000"/>
              </a:lnSpc>
            </a:pPr>
            <a:r>
              <a:rPr lang="en-US" altLang="zh-CN" sz="2000" b="1" spc="-100"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Better watching </a:t>
            </a:r>
            <a:r>
              <a:rPr lang="en-US" altLang="zh-CN" sz="2000"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experience</a:t>
            </a:r>
            <a:endParaRPr lang="en-US" altLang="zh-CN" sz="2000"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49" name="文本框 48"/>
          <p:cNvSpPr txBox="1"/>
          <p:nvPr/>
        </p:nvSpPr>
        <p:spPr>
          <a:xfrm>
            <a:off x="562027" y="4747479"/>
            <a:ext cx="1594451" cy="4924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00">
                <a:latin typeface="微软雅黑" panose="020B0503020204020204" charset="-122"/>
                <a:ea typeface="微软雅黑" panose="020B0503020204020204" charset="-122"/>
              </a:defRPr>
            </a:lvl1pPr>
          </a:lstStyle>
          <a:p>
            <a:r>
              <a:rPr lang="en-US" altLang="zh-CN" dirty="0" smtClean="0"/>
              <a:t>Clearer </a:t>
            </a:r>
            <a:r>
              <a:rPr lang="en-US" altLang="zh-CN" dirty="0"/>
              <a:t>short videos</a:t>
            </a:r>
            <a:endParaRPr lang="zh-CN" altLang="en-US" dirty="0"/>
          </a:p>
        </p:txBody>
      </p:sp>
      <p:sp>
        <p:nvSpPr>
          <p:cNvPr id="50" name="文本框 49"/>
          <p:cNvSpPr txBox="1"/>
          <p:nvPr/>
        </p:nvSpPr>
        <p:spPr>
          <a:xfrm>
            <a:off x="495690" y="5356230"/>
            <a:ext cx="4878466" cy="5539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a:solidFill>
                  <a:srgbClr val="FFFFFF"/>
                </a:solidFill>
                <a:latin typeface="微软雅黑 Light" panose="020B0502040204020203" pitchFamily="34" charset="-122"/>
                <a:ea typeface="微软雅黑 Light" panose="020B0502040204020203" pitchFamily="34" charset="-122"/>
              </a:rPr>
              <a:t>Delivers clearer images in short video </a:t>
            </a:r>
            <a:r>
              <a:rPr lang="en-US" altLang="zh-CN" dirty="0" smtClean="0">
                <a:solidFill>
                  <a:srgbClr val="FFFFFF"/>
                </a:solidFill>
                <a:latin typeface="微软雅黑 Light" panose="020B0502040204020203" pitchFamily="34" charset="-122"/>
                <a:ea typeface="微软雅黑 Light" panose="020B0502040204020203" pitchFamily="34" charset="-122"/>
              </a:rPr>
              <a:t>playback like </a:t>
            </a:r>
            <a:r>
              <a:rPr lang="en-US" altLang="zh-CN" dirty="0" err="1" smtClean="0">
                <a:solidFill>
                  <a:srgbClr val="FFFFFF"/>
                </a:solidFill>
                <a:latin typeface="微软雅黑 Light" panose="020B0502040204020203" pitchFamily="34" charset="-122"/>
                <a:ea typeface="微软雅黑 Light" panose="020B0502040204020203" pitchFamily="34" charset="-122"/>
              </a:rPr>
              <a:t>TikTok</a:t>
            </a:r>
            <a:r>
              <a:rPr lang="en-US" altLang="zh-CN" dirty="0" smtClean="0">
                <a:solidFill>
                  <a:srgbClr val="FFFFFF"/>
                </a:solidFill>
                <a:latin typeface="微软雅黑 Light" panose="020B0502040204020203" pitchFamily="34" charset="-122"/>
                <a:ea typeface="微软雅黑 Light" panose="020B0502040204020203" pitchFamily="34" charset="-122"/>
              </a:rPr>
              <a:t>.</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
        <p:nvSpPr>
          <p:cNvPr id="51" name="矩形 11"/>
          <p:cNvSpPr txBox="1"/>
          <p:nvPr/>
        </p:nvSpPr>
        <p:spPr>
          <a:xfrm>
            <a:off x="462324" y="259861"/>
            <a:ext cx="6243276" cy="363172"/>
          </a:xfrm>
          <a:prstGeom prst="rect">
            <a:avLst/>
          </a:prstGeom>
          <a:ln w="12700">
            <a:miter lim="400000"/>
          </a:ln>
        </p:spPr>
        <p:txBody>
          <a:bodyPr wrap="square"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127" dirty="0" err="1"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Covenient</a:t>
            </a: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600" b="1" spc="127" dirty="0" err="1"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ColorOS</a:t>
            </a: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7</a:t>
            </a:r>
            <a:r>
              <a:rPr lang="en-US" altLang="zh-CN" sz="1600" b="1" spc="127" dirty="0" smtClean="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rPr>
              <a:t>·OISE Ultra Clear Visual Effect</a:t>
            </a:r>
            <a:endParaRPr sz="1600" b="1" spc="127" dirty="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1" cstate="print">
            <a:extLst>
              <a:ext uri="{28A0092B-C50C-407E-A947-70E740481C1C}">
                <a14:useLocalDpi xmlns:a14="http://schemas.microsoft.com/office/drawing/2010/main" val="0"/>
              </a:ext>
            </a:extLst>
          </a:blip>
          <a:srcRect t="3456"/>
          <a:stretch>
            <a:fillRect/>
          </a:stretch>
        </p:blipFill>
        <p:spPr>
          <a:xfrm>
            <a:off x="1061085" y="1199162"/>
            <a:ext cx="2409825" cy="517010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 name="图片 2"/>
          <p:cNvPicPr>
            <a:picLocks noChangeAspect="1"/>
          </p:cNvPicPr>
          <p:nvPr/>
        </p:nvPicPr>
        <p:blipFill rotWithShape="1">
          <a:blip r:embed="rId2" cstate="print">
            <a:extLst>
              <a:ext uri="{28A0092B-C50C-407E-A947-70E740481C1C}">
                <a14:useLocalDpi xmlns:a14="http://schemas.microsoft.com/office/drawing/2010/main" val="0"/>
              </a:ext>
            </a:extLst>
          </a:blip>
          <a:srcRect t="317"/>
          <a:stretch>
            <a:fillRect/>
          </a:stretch>
        </p:blipFill>
        <p:spPr>
          <a:xfrm>
            <a:off x="4794483" y="1199162"/>
            <a:ext cx="2399347" cy="53149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t="4027"/>
          <a:stretch>
            <a:fillRect/>
          </a:stretch>
        </p:blipFill>
        <p:spPr>
          <a:xfrm>
            <a:off x="8517403" y="1199162"/>
            <a:ext cx="2417000" cy="51548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9" name="圆角矩形"/>
          <p:cNvSpPr/>
          <p:nvPr/>
        </p:nvSpPr>
        <p:spPr>
          <a:xfrm>
            <a:off x="5947884" y="4395416"/>
            <a:ext cx="645400" cy="705223"/>
          </a:xfrm>
          <a:prstGeom prst="roundRect">
            <a:avLst>
              <a:gd name="adj" fmla="val 2524"/>
            </a:avLst>
          </a:prstGeom>
          <a:ln w="28575">
            <a:solidFill>
              <a:srgbClr val="FF0000"/>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75F7FC"/>
              </a:solidFill>
              <a:latin typeface="Helvetica Neue Medium"/>
              <a:ea typeface="Helvetica Neue Medium"/>
              <a:cs typeface="Helvetica Neue Medium"/>
              <a:sym typeface="Helvetica Neue Medium"/>
            </a:endParaRPr>
          </a:p>
        </p:txBody>
      </p:sp>
      <p:grpSp>
        <p:nvGrpSpPr>
          <p:cNvPr id="7" name="组合 6"/>
          <p:cNvGrpSpPr/>
          <p:nvPr/>
        </p:nvGrpSpPr>
        <p:grpSpPr>
          <a:xfrm>
            <a:off x="-1253932" y="3157758"/>
            <a:ext cx="14403631" cy="3640444"/>
            <a:chOff x="-1205866" y="3217556"/>
            <a:chExt cx="14403631" cy="3640444"/>
          </a:xfrm>
        </p:grpSpPr>
        <p:sp>
          <p:nvSpPr>
            <p:cNvPr id="11" name="矩形 10"/>
            <p:cNvSpPr/>
            <p:nvPr/>
          </p:nvSpPr>
          <p:spPr>
            <a:xfrm>
              <a:off x="76054" y="3217556"/>
              <a:ext cx="12101658" cy="3640444"/>
            </a:xfrm>
            <a:prstGeom prst="rect">
              <a:avLst/>
            </a:prstGeom>
            <a:solidFill>
              <a:schemeClr val="bg1">
                <a:alpha val="60000"/>
              </a:schemeClr>
            </a:solidFill>
            <a:ln w="12700" cap="flat">
              <a:solidFill>
                <a:schemeClr val="tx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endParaRPr lang="zh-CN" altLang="en-US"/>
            </a:p>
          </p:txBody>
        </p:sp>
        <p:sp>
          <p:nvSpPr>
            <p:cNvPr id="13" name="文本框 12"/>
            <p:cNvSpPr txBox="1"/>
            <p:nvPr/>
          </p:nvSpPr>
          <p:spPr>
            <a:xfrm>
              <a:off x="-1205866" y="4376687"/>
              <a:ext cx="6943725" cy="7386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1.Pick a video</a:t>
              </a:r>
              <a:endParaRPr lang="en-US" altLang="zh-CN" sz="2400" b="1" dirty="0" smtClean="0">
                <a:solidFill>
                  <a:srgbClr val="75F7FC"/>
                </a:solidFill>
                <a:latin typeface="微软雅黑" panose="020B0503020204020204" charset="-122"/>
                <a:ea typeface="微软雅黑" panose="020B0503020204020204" charset="-122"/>
              </a:endParaRPr>
            </a:p>
            <a:p>
              <a:pPr algn="ctr"/>
              <a:r>
                <a:rPr lang="en-US" altLang="zh-CN" sz="2400" b="1" dirty="0">
                  <a:solidFill>
                    <a:srgbClr val="75F7FC"/>
                  </a:solidFill>
                  <a:latin typeface="微软雅黑" panose="020B0503020204020204" charset="-122"/>
                  <a:ea typeface="微软雅黑" panose="020B0503020204020204" charset="-122"/>
                </a:rPr>
                <a:t>i</a:t>
              </a:r>
              <a:r>
                <a:rPr lang="en-US" altLang="zh-CN" sz="2400" b="1" dirty="0" smtClean="0">
                  <a:solidFill>
                    <a:srgbClr val="75F7FC"/>
                  </a:solidFill>
                  <a:latin typeface="微软雅黑" panose="020B0503020204020204" charset="-122"/>
                  <a:ea typeface="微软雅黑" panose="020B0503020204020204" charset="-122"/>
                </a:rPr>
                <a:t>n </a:t>
              </a:r>
              <a:r>
                <a:rPr lang="en-US" altLang="zh-CN" sz="2400" b="1" dirty="0" err="1" smtClean="0">
                  <a:solidFill>
                    <a:srgbClr val="75F7FC"/>
                  </a:solidFill>
                  <a:latin typeface="微软雅黑" panose="020B0503020204020204" charset="-122"/>
                  <a:ea typeface="微软雅黑" panose="020B0503020204020204" charset="-122"/>
                </a:rPr>
                <a:t>TikTok</a:t>
              </a:r>
              <a:endParaRPr lang="en-US" altLang="zh-CN" sz="2400" b="1" dirty="0" smtClean="0">
                <a:solidFill>
                  <a:srgbClr val="75F7FC"/>
                </a:solidFill>
                <a:latin typeface="微软雅黑" panose="020B0503020204020204" charset="-122"/>
                <a:ea typeface="微软雅黑" panose="020B0503020204020204" charset="-122"/>
              </a:endParaRPr>
            </a:p>
          </p:txBody>
        </p:sp>
        <p:sp>
          <p:nvSpPr>
            <p:cNvPr id="14" name="文本框 13"/>
            <p:cNvSpPr txBox="1"/>
            <p:nvPr/>
          </p:nvSpPr>
          <p:spPr>
            <a:xfrm>
              <a:off x="2524087" y="4374331"/>
              <a:ext cx="6943725"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2.Turn on OSIE</a:t>
              </a:r>
              <a:endParaRPr lang="en-US" altLang="zh-CN" sz="2400" b="1" dirty="0" smtClean="0">
                <a:solidFill>
                  <a:srgbClr val="75F7FC"/>
                </a:solidFill>
                <a:latin typeface="微软雅黑" panose="020B0503020204020204" charset="-122"/>
                <a:ea typeface="微软雅黑" panose="020B0503020204020204" charset="-122"/>
              </a:endParaRPr>
            </a:p>
          </p:txBody>
        </p:sp>
        <p:sp>
          <p:nvSpPr>
            <p:cNvPr id="15" name="文本框 14"/>
            <p:cNvSpPr txBox="1"/>
            <p:nvPr/>
          </p:nvSpPr>
          <p:spPr>
            <a:xfrm>
              <a:off x="6254040" y="4374331"/>
              <a:ext cx="6943725"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3.See difference</a:t>
              </a:r>
              <a:endParaRPr lang="en-US" altLang="zh-CN" sz="2400" b="1" dirty="0" smtClean="0">
                <a:solidFill>
                  <a:srgbClr val="75F7FC"/>
                </a:solidFill>
                <a:latin typeface="微软雅黑" panose="020B0503020204020204" charset="-122"/>
                <a:ea typeface="微软雅黑" panose="020B0503020204020204" charset="-122"/>
              </a:endParaRPr>
            </a:p>
          </p:txBody>
        </p:sp>
      </p:grpSp>
      <p:sp>
        <p:nvSpPr>
          <p:cNvPr id="16" name="矩形 11"/>
          <p:cNvSpPr txBox="1"/>
          <p:nvPr/>
        </p:nvSpPr>
        <p:spPr>
          <a:xfrm>
            <a:off x="954969" y="237097"/>
            <a:ext cx="9985829" cy="659215"/>
          </a:xfrm>
          <a:prstGeom prst="rect">
            <a:avLst/>
          </a:prstGeom>
          <a:ln w="12700">
            <a:miter lim="400000"/>
          </a:ln>
        </p:spPr>
        <p:txBody>
          <a:bodyPr wrap="square" lIns="45718" tIns="45718" rIns="45718" bIns="45718">
            <a:spAutoFit/>
          </a:bodyPr>
          <a:lstStyle/>
          <a:p>
            <a:pPr algn="ct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600" b="1" spc="223" dirty="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Operation </a:t>
            </a:r>
            <a:r>
              <a:rPr lang="en-US" altLang="zh-CN" sz="3600" b="1" spc="223" dirty="0" err="1"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steps·OSIE</a:t>
            </a:r>
            <a:endParaRPr sz="3600" b="1" spc="223" dirty="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txBox="1"/>
          <p:nvPr/>
        </p:nvSpPr>
        <p:spPr>
          <a:xfrm>
            <a:off x="258628" y="1271279"/>
            <a:ext cx="7894700" cy="701727"/>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6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OSIE</a:t>
            </a:r>
            <a:r>
              <a:rPr lang="en-US" altLang="zh-CN" sz="3600" b="1" spc="100"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Ultra Clear Visual Effect</a:t>
            </a:r>
            <a:endParaRPr sz="3600" b="1" spc="223" dirty="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4" name="圆角矩形"/>
          <p:cNvSpPr/>
          <p:nvPr/>
        </p:nvSpPr>
        <p:spPr>
          <a:xfrm>
            <a:off x="303836" y="2291508"/>
            <a:ext cx="11342064" cy="4210891"/>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3" name="文本框 2"/>
          <p:cNvSpPr txBox="1"/>
          <p:nvPr/>
        </p:nvSpPr>
        <p:spPr>
          <a:xfrm>
            <a:off x="3390031" y="3211166"/>
            <a:ext cx="4878466"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dirty="0" smtClean="0">
                <a:solidFill>
                  <a:srgbClr val="FFFFFF"/>
                </a:solidFill>
                <a:latin typeface="微软雅黑 Light" panose="020B0502040204020203" pitchFamily="34" charset="-122"/>
                <a:ea typeface="微软雅黑 Light" panose="020B0502040204020203" pitchFamily="34" charset="-122"/>
              </a:rPr>
              <a:t>1.Play a video on </a:t>
            </a:r>
            <a:r>
              <a:rPr lang="en-US" altLang="zh-CN" sz="2000" dirty="0" err="1" smtClean="0">
                <a:solidFill>
                  <a:srgbClr val="FFFFFF"/>
                </a:solidFill>
                <a:latin typeface="微软雅黑 Light" panose="020B0502040204020203" pitchFamily="34" charset="-122"/>
                <a:ea typeface="微软雅黑 Light" panose="020B0502040204020203" pitchFamily="34" charset="-122"/>
              </a:rPr>
              <a:t>TikTok</a:t>
            </a:r>
            <a:endParaRPr lang="zh-CN" altLang="en-US" sz="2000" dirty="0">
              <a:solidFill>
                <a:srgbClr val="FFFFFF"/>
              </a:solidFill>
              <a:latin typeface="微软雅黑 Light" panose="020B0502040204020203" pitchFamily="34" charset="-122"/>
              <a:ea typeface="微软雅黑 Light" panose="020B0502040204020203" pitchFamily="34" charset="-122"/>
            </a:endParaRPr>
          </a:p>
        </p:txBody>
      </p:sp>
      <p:sp>
        <p:nvSpPr>
          <p:cNvPr id="28" name="文本框 27"/>
          <p:cNvSpPr txBox="1"/>
          <p:nvPr/>
        </p:nvSpPr>
        <p:spPr>
          <a:xfrm>
            <a:off x="6187937" y="4018463"/>
            <a:ext cx="1046603"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zh-CN" altLang="en-US" sz="2000" b="1" dirty="0" smtClean="0">
                <a:latin typeface="微软雅黑" panose="020B0503020204020204" charset="-122"/>
                <a:ea typeface="微软雅黑" panose="020B0503020204020204" charset="-122"/>
              </a:rPr>
              <a:t>虚化开</a:t>
            </a:r>
            <a:endParaRPr lang="zh-CN" altLang="en-US" sz="2000" b="1" dirty="0">
              <a:latin typeface="微软雅黑" panose="020B0503020204020204" charset="-122"/>
              <a:ea typeface="微软雅黑" panose="020B0503020204020204" charset="-122"/>
            </a:endParaRPr>
          </a:p>
        </p:txBody>
      </p:sp>
      <p:sp>
        <p:nvSpPr>
          <p:cNvPr id="33" name="文本框 32"/>
          <p:cNvSpPr txBox="1"/>
          <p:nvPr/>
        </p:nvSpPr>
        <p:spPr>
          <a:xfrm>
            <a:off x="3390031" y="4123532"/>
            <a:ext cx="5166744"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dirty="0" smtClean="0">
                <a:solidFill>
                  <a:srgbClr val="FFFFFF"/>
                </a:solidFill>
                <a:latin typeface="微软雅黑 Light" panose="020B0502040204020203" pitchFamily="34" charset="-122"/>
                <a:ea typeface="微软雅黑 Light" panose="020B0502040204020203" pitchFamily="34" charset="-122"/>
              </a:rPr>
              <a:t>2.Drop-down </a:t>
            </a:r>
            <a:r>
              <a:rPr lang="en-US" altLang="zh-CN" sz="2000" dirty="0">
                <a:solidFill>
                  <a:srgbClr val="FFFFFF"/>
                </a:solidFill>
                <a:latin typeface="微软雅黑 Light" panose="020B0502040204020203" pitchFamily="34" charset="-122"/>
                <a:ea typeface="微软雅黑 Light" panose="020B0502040204020203" pitchFamily="34" charset="-122"/>
              </a:rPr>
              <a:t>control </a:t>
            </a:r>
            <a:r>
              <a:rPr lang="en-US" altLang="zh-CN" sz="2000" dirty="0" smtClean="0">
                <a:solidFill>
                  <a:srgbClr val="FFFFFF"/>
                </a:solidFill>
                <a:latin typeface="微软雅黑 Light" panose="020B0502040204020203" pitchFamily="34" charset="-122"/>
                <a:ea typeface="微软雅黑 Light" panose="020B0502040204020203" pitchFamily="34" charset="-122"/>
              </a:rPr>
              <a:t>bar and turn OSIE on</a:t>
            </a:r>
            <a:endParaRPr lang="zh-CN" altLang="en-US" sz="2000" dirty="0">
              <a:solidFill>
                <a:srgbClr val="FFFFFF"/>
              </a:solidFill>
              <a:latin typeface="微软雅黑 Light" panose="020B0502040204020203" pitchFamily="34" charset="-122"/>
              <a:ea typeface="微软雅黑 Light" panose="020B0502040204020203" pitchFamily="34" charset="-122"/>
            </a:endParaRPr>
          </a:p>
        </p:txBody>
      </p:sp>
      <p:sp>
        <p:nvSpPr>
          <p:cNvPr id="9" name="文本框 8"/>
          <p:cNvSpPr txBox="1"/>
          <p:nvPr/>
        </p:nvSpPr>
        <p:spPr>
          <a:xfrm>
            <a:off x="3390031" y="4926148"/>
            <a:ext cx="5166744" cy="30777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000" dirty="0" smtClean="0">
                <a:solidFill>
                  <a:srgbClr val="FFFFFF"/>
                </a:solidFill>
                <a:latin typeface="微软雅黑 Light" panose="020B0502040204020203" pitchFamily="34" charset="-122"/>
                <a:ea typeface="微软雅黑 Light" panose="020B0502040204020203" pitchFamily="34" charset="-122"/>
              </a:rPr>
              <a:t>3.Show customers the  brightening process</a:t>
            </a:r>
            <a:r>
              <a:rPr lang="en-US" altLang="zh-CN" sz="2000" dirty="0">
                <a:solidFill>
                  <a:srgbClr val="FFFFFF"/>
                </a:solidFill>
                <a:latin typeface="微软雅黑 Light" panose="020B0502040204020203" pitchFamily="34" charset="-122"/>
                <a:ea typeface="微软雅黑 Light" panose="020B0502040204020203" pitchFamily="34" charset="-122"/>
              </a:rPr>
              <a:t>.</a:t>
            </a:r>
            <a:endParaRPr lang="zh-CN" altLang="en-US" sz="2000" dirty="0">
              <a:solidFill>
                <a:srgbClr val="FFFFFF"/>
              </a:solidFill>
              <a:latin typeface="微软雅黑 Light" panose="020B0502040204020203" pitchFamily="34" charset="-122"/>
              <a:ea typeface="微软雅黑 Light" panose="020B0502040204020203" pitchFamily="34" charset="-122"/>
            </a:endParaRPr>
          </a:p>
        </p:txBody>
      </p:sp>
      <p:sp>
        <p:nvSpPr>
          <p:cNvPr id="17" name="文本框 16"/>
          <p:cNvSpPr txBox="1"/>
          <p:nvPr/>
        </p:nvSpPr>
        <p:spPr>
          <a:xfrm>
            <a:off x="8268497" y="4931003"/>
            <a:ext cx="1580852" cy="2769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zh-CN" altLang="en-US" b="1" dirty="0" smtClean="0">
                <a:latin typeface="微软雅黑" panose="020B0503020204020204" charset="-122"/>
                <a:ea typeface="微软雅黑" panose="020B0503020204020204" charset="-122"/>
              </a:rPr>
              <a:t>待替换英文</a:t>
            </a:r>
            <a:endParaRPr lang="zh-CN" altLang="en-US" b="1" dirty="0">
              <a:latin typeface="微软雅黑" panose="020B0503020204020204" charset="-122"/>
              <a:ea typeface="微软雅黑" panose="020B0503020204020204" charset="-122"/>
            </a:endParaRPr>
          </a:p>
        </p:txBody>
      </p:sp>
      <p:sp>
        <p:nvSpPr>
          <p:cNvPr id="18" name="5G"/>
          <p:cNvSpPr txBox="1"/>
          <p:nvPr/>
        </p:nvSpPr>
        <p:spPr>
          <a:xfrm>
            <a:off x="160961" y="-60819"/>
            <a:ext cx="2302207" cy="1168714"/>
          </a:xfrm>
          <a:prstGeom prst="rect">
            <a:avLst/>
          </a:prstGeom>
          <a:noFill/>
          <a:ln w="12700" cap="flat">
            <a:noFill/>
            <a:miter lim="400000"/>
          </a:ln>
          <a:effectLst/>
        </p:spPr>
        <p:txBody>
          <a:bodyPr wrap="square" lIns="25400" tIns="25400" rIns="25400" bIns="25400" numCol="1" anchor="ctr">
            <a:noAutofit/>
          </a:bodyPr>
          <a:lstStyle>
            <a:lvl1pPr algn="ctr">
              <a:defRPr sz="3600" spc="36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400" spc="100" dirty="0" smtClean="0">
                <a:solidFill>
                  <a:srgbClr val="FFFFFF"/>
                </a:solidFill>
              </a:rPr>
              <a:t>Demo Action</a:t>
            </a:r>
            <a:endParaRPr sz="2400" spc="100" dirty="0">
              <a:solidFill>
                <a:srgbClr val="FFFFFF"/>
              </a:solidFill>
            </a:endParaRPr>
          </a:p>
        </p:txBody>
      </p:sp>
      <p:pic>
        <p:nvPicPr>
          <p:cNvPr id="4" name="OSIE">
            <a:hlinkClick r:id="" action="ppaction://media"/>
          </p:cNvPr>
          <p:cNvPicPr>
            <a:picLocks noChangeAspect="1"/>
          </p:cNvPicPr>
          <p:nvPr>
            <a:videoFile r:link="rId1"/>
            <p:extLst>
              <p:ext uri="{DAA4B4D4-6D71-4841-9C94-3DE7FCFB9230}">
                <p14:media xmlns:p14="http://schemas.microsoft.com/office/powerpoint/2010/main" r:embed="rId2"/>
              </p:ext>
            </p:extLst>
          </p:nvPr>
        </p:nvPicPr>
        <p:blipFill>
          <a:blip r:embed="rId3"/>
          <a:stretch>
            <a:fillRect/>
          </a:stretch>
        </p:blipFill>
        <p:spPr>
          <a:xfrm>
            <a:off x="163153" y="280540"/>
            <a:ext cx="11620500" cy="6488113"/>
          </a:xfrm>
          <a:prstGeom prst="rect">
            <a:avLst/>
          </a:prstGeom>
        </p:spPr>
      </p:pic>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376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4"/>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3905baa66ec34896400a1b9ce07aa28c">
            <a:hlinkClick r:id="" action="ppaction://media"/>
          </p:cNvPr>
          <p:cNvPicPr>
            <a:picLocks noChangeAspect="1"/>
          </p:cNvPicPr>
          <p:nvPr>
            <a:videoFile r:link="rId1"/>
            <p:extLst>
              <p:ext uri="{DAA4B4D4-6D71-4841-9C94-3DE7FCFB9230}">
                <p14:media xmlns:p14="http://schemas.microsoft.com/office/powerpoint/2010/main" r:embed="rId2">
                  <p14:trim st="7588.000000" end="1662.466553"/>
                </p14:media>
              </p:ext>
            </p:extLst>
          </p:nvPr>
        </p:nvPicPr>
        <p:blipFill>
          <a:blip r:embed="rId3"/>
          <a:stretch>
            <a:fillRect/>
          </a:stretch>
        </p:blipFill>
        <p:spPr>
          <a:xfrm>
            <a:off x="7951923" y="661603"/>
            <a:ext cx="2737849" cy="6033825"/>
          </a:xfrm>
          <a:prstGeom prst="roundRect">
            <a:avLst>
              <a:gd name="adj" fmla="val 7306"/>
            </a:avLst>
          </a:prstGeom>
          <a:ln>
            <a:noFill/>
          </a:ln>
          <a:effectLst>
            <a:innerShdw blurRad="114300" dist="50800">
              <a:srgbClr val="000000">
                <a:alpha val="0"/>
              </a:srgbClr>
            </a:innerShdw>
          </a:effectLst>
        </p:spPr>
      </p:pic>
      <p:pic>
        <p:nvPicPr>
          <p:cNvPr id="34" name="图片 3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74687" y="-290115"/>
            <a:ext cx="5896786" cy="7937259"/>
          </a:xfrm>
          <a:prstGeom prst="rect">
            <a:avLst/>
          </a:prstGeom>
        </p:spPr>
      </p:pic>
      <p:sp>
        <p:nvSpPr>
          <p:cNvPr id="49" name="圆角矩形"/>
          <p:cNvSpPr/>
          <p:nvPr/>
        </p:nvSpPr>
        <p:spPr>
          <a:xfrm>
            <a:off x="447817" y="4751198"/>
            <a:ext cx="1772882" cy="453825"/>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50" name="矩形 11"/>
          <p:cNvSpPr txBox="1"/>
          <p:nvPr/>
        </p:nvSpPr>
        <p:spPr>
          <a:xfrm>
            <a:off x="447817" y="1645130"/>
            <a:ext cx="6243276" cy="515522"/>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500" b="1" spc="100"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Dark Mode</a:t>
            </a:r>
            <a:endParaRPr sz="2500" b="1" spc="100"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nvGrpSpPr>
          <p:cNvPr id="51" name="成组"/>
          <p:cNvGrpSpPr/>
          <p:nvPr/>
        </p:nvGrpSpPr>
        <p:grpSpPr>
          <a:xfrm>
            <a:off x="462324" y="2382777"/>
            <a:ext cx="4547114" cy="2156525"/>
            <a:chOff x="-67703" y="-575789"/>
            <a:chExt cx="4547112" cy="2156524"/>
          </a:xfrm>
        </p:grpSpPr>
        <p:sp>
          <p:nvSpPr>
            <p:cNvPr id="52" name="线条"/>
            <p:cNvSpPr/>
            <p:nvPr/>
          </p:nvSpPr>
          <p:spPr>
            <a:xfrm>
              <a:off x="-5323" y="-575789"/>
              <a:ext cx="4221815" cy="0"/>
            </a:xfrm>
            <a:prstGeom prst="line">
              <a:avLst/>
            </a:prstGeom>
            <a:noFill/>
            <a:ln w="6350" cap="flat">
              <a:solidFill>
                <a:srgbClr val="FFFFFF"/>
              </a:solidFill>
              <a:prstDash val="solid"/>
              <a:miter lim="800000"/>
            </a:ln>
            <a:effectLst/>
          </p:spPr>
          <p:txBody>
            <a:bodyPr wrap="square" lIns="0" tIns="0" rIns="0" bIns="0" numCol="1" anchor="t">
              <a:noAutofit/>
            </a:bodyPr>
            <a:lstStyle/>
            <a:p/>
          </p:txBody>
        </p:sp>
        <p:grpSp>
          <p:nvGrpSpPr>
            <p:cNvPr id="53" name="成组"/>
            <p:cNvGrpSpPr/>
            <p:nvPr/>
          </p:nvGrpSpPr>
          <p:grpSpPr>
            <a:xfrm>
              <a:off x="-67703" y="55067"/>
              <a:ext cx="4547112" cy="1525668"/>
              <a:chOff x="-67702" y="-223917"/>
              <a:chExt cx="4547110" cy="1525667"/>
            </a:xfrm>
          </p:grpSpPr>
          <p:sp>
            <p:nvSpPr>
              <p:cNvPr id="54" name="圆角矩形"/>
              <p:cNvSpPr/>
              <p:nvPr/>
            </p:nvSpPr>
            <p:spPr>
              <a:xfrm>
                <a:off x="-67702" y="-223917"/>
                <a:ext cx="1787387" cy="414977"/>
              </a:xfrm>
              <a:prstGeom prst="roundRect">
                <a:avLst>
                  <a:gd name="adj" fmla="val 50000"/>
                </a:avLst>
              </a:prstGeom>
              <a:solidFill>
                <a:srgbClr val="75F7FC"/>
              </a:solidFill>
              <a:ln w="19050" cap="flat">
                <a:solidFill>
                  <a:srgbClr val="7BF5F5"/>
                </a:solidFill>
                <a:miter lim="400000"/>
              </a:ln>
              <a:effectLst/>
            </p:spPr>
            <p:txBody>
              <a:bodyPr wrap="square" lIns="0" tIns="0" rIns="0" bIns="0" numCol="1" anchor="t">
                <a:noAutofit/>
              </a:bodyPr>
              <a:lstStyle/>
              <a:p/>
            </p:txBody>
          </p:sp>
          <p:sp>
            <p:nvSpPr>
              <p:cNvPr id="55" name="普通手机：采用多帧降噪，夜拍需要4-5秒…"/>
              <p:cNvSpPr/>
              <p:nvPr/>
            </p:nvSpPr>
            <p:spPr>
              <a:xfrm>
                <a:off x="19858" y="585262"/>
                <a:ext cx="4459550" cy="236603"/>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p:spPr>
            <p:txBody>
              <a:bodyPr wrap="square" lIns="0" tIns="0" rIns="0" bIns="0" numCol="1" anchor="t">
                <a:spAutoFit/>
              </a:bodyPr>
              <a:lstStyle/>
              <a:p>
                <a:pPr>
                  <a:lnSpc>
                    <a:spcPct val="120000"/>
                  </a:lnSpc>
                  <a:defRPr sz="1400" spc="139">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sz="1400" spc="139"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56" name="AI降噪，夜拍快至2秒"/>
              <p:cNvSpPr/>
              <p:nvPr/>
            </p:nvSpPr>
            <p:spPr>
              <a:xfrm>
                <a:off x="1456078" y="31750"/>
                <a:ext cx="1270001" cy="1270000"/>
              </a:xfrm>
              <a:prstGeom prst="line">
                <a:avLst/>
              </a:prstGeom>
              <a:noFill/>
              <a:ln w="12700" cap="flat">
                <a:noFill/>
                <a:miter lim="400000"/>
              </a:ln>
              <a:effectLst/>
            </p:spPr>
            <p:txBody>
              <a:bodyPr wrap="none" lIns="0" tIns="0" rIns="0" bIns="0" numCol="1" anchor="t">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endPar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sp>
        <p:nvSpPr>
          <p:cNvPr id="57" name="矩形 56"/>
          <p:cNvSpPr/>
          <p:nvPr/>
        </p:nvSpPr>
        <p:spPr>
          <a:xfrm>
            <a:off x="2249713" y="2990167"/>
            <a:ext cx="1778051" cy="430374"/>
          </a:xfrm>
          <a:prstGeom prst="rect">
            <a:avLst/>
          </a:prstGeom>
        </p:spPr>
        <p:txBody>
          <a:bodyPr wrap="none">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000"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High contrast</a:t>
            </a:r>
            <a:endParaRPr lang="en-US" altLang="zh-CN" sz="2000"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58" name="圆角矩形"/>
          <p:cNvSpPr/>
          <p:nvPr/>
        </p:nvSpPr>
        <p:spPr>
          <a:xfrm>
            <a:off x="303836" y="1024548"/>
            <a:ext cx="5680438" cy="5477851"/>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59" name="文本框 58"/>
          <p:cNvSpPr txBox="1"/>
          <p:nvPr/>
        </p:nvSpPr>
        <p:spPr>
          <a:xfrm>
            <a:off x="583187" y="3098011"/>
            <a:ext cx="1549454"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1600" b="1" spc="-100" dirty="0" smtClean="0">
                <a:latin typeface="微软雅黑" panose="020B0503020204020204" charset="-122"/>
                <a:ea typeface="微软雅黑" panose="020B0503020204020204" charset="-122"/>
              </a:rPr>
              <a:t>Eye Protection</a:t>
            </a:r>
            <a:endParaRPr lang="zh-CN" altLang="en-US" sz="1600" b="1" spc="-100" dirty="0">
              <a:latin typeface="微软雅黑" panose="020B0503020204020204" charset="-122"/>
              <a:ea typeface="微软雅黑" panose="020B0503020204020204" charset="-122"/>
            </a:endParaRPr>
          </a:p>
        </p:txBody>
      </p:sp>
      <p:sp>
        <p:nvSpPr>
          <p:cNvPr id="60" name="文本框 59"/>
          <p:cNvSpPr txBox="1"/>
          <p:nvPr/>
        </p:nvSpPr>
        <p:spPr>
          <a:xfrm>
            <a:off x="495689" y="3541447"/>
            <a:ext cx="5060315" cy="83099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smtClean="0">
                <a:solidFill>
                  <a:srgbClr val="FFFFFF"/>
                </a:solidFill>
                <a:latin typeface="微软雅黑 Light" panose="020B0502040204020203" pitchFamily="34" charset="-122"/>
                <a:ea typeface="微软雅黑 Light" panose="020B0502040204020203" pitchFamily="34" charset="-122"/>
              </a:rPr>
              <a:t>High contrast makes Dark Mode can be used day </a:t>
            </a:r>
            <a:r>
              <a:rPr lang="en-US" altLang="zh-CN" dirty="0">
                <a:solidFill>
                  <a:srgbClr val="FFFFFF"/>
                </a:solidFill>
                <a:latin typeface="微软雅黑 Light" panose="020B0502040204020203" pitchFamily="34" charset="-122"/>
                <a:ea typeface="微软雅黑 Light" panose="020B0502040204020203" pitchFamily="34" charset="-122"/>
              </a:rPr>
              <a:t>and night, </a:t>
            </a:r>
            <a:r>
              <a:rPr lang="en-US" altLang="zh-CN" dirty="0" smtClean="0">
                <a:solidFill>
                  <a:srgbClr val="FFFFFF"/>
                </a:solidFill>
                <a:latin typeface="微软雅黑 Light" panose="020B0502040204020203" pitchFamily="34" charset="-122"/>
                <a:ea typeface="微软雅黑 Light" panose="020B0502040204020203" pitchFamily="34" charset="-122"/>
              </a:rPr>
              <a:t>reduce </a:t>
            </a:r>
            <a:r>
              <a:rPr lang="en-US" altLang="zh-CN" dirty="0">
                <a:solidFill>
                  <a:srgbClr val="FFFFFF"/>
                </a:solidFill>
                <a:latin typeface="微软雅黑 Light" panose="020B0502040204020203" pitchFamily="34" charset="-122"/>
                <a:ea typeface="微软雅黑 Light" panose="020B0502040204020203" pitchFamily="34" charset="-122"/>
              </a:rPr>
              <a:t>screen </a:t>
            </a:r>
            <a:r>
              <a:rPr lang="en-US" altLang="zh-CN" dirty="0" err="1" smtClean="0">
                <a:solidFill>
                  <a:srgbClr val="FFFFFF"/>
                </a:solidFill>
                <a:latin typeface="微软雅黑 Light" panose="020B0502040204020203" pitchFamily="34" charset="-122"/>
                <a:ea typeface="微软雅黑 Light" panose="020B0502040204020203" pitchFamily="34" charset="-122"/>
              </a:rPr>
              <a:t>irritation,give</a:t>
            </a:r>
            <a:r>
              <a:rPr lang="en-US" altLang="zh-CN" dirty="0">
                <a:solidFill>
                  <a:srgbClr val="FFFFFF"/>
                </a:solidFill>
                <a:latin typeface="微软雅黑 Light" panose="020B0502040204020203" pitchFamily="34" charset="-122"/>
                <a:ea typeface="微软雅黑 Light" panose="020B0502040204020203" pitchFamily="34" charset="-122"/>
              </a:rPr>
              <a:t> customers </a:t>
            </a:r>
            <a:r>
              <a:rPr lang="en-US" altLang="zh-CN" dirty="0" smtClean="0">
                <a:solidFill>
                  <a:srgbClr val="FFFFFF"/>
                </a:solidFill>
                <a:latin typeface="微软雅黑 Light" panose="020B0502040204020203" pitchFamily="34" charset="-122"/>
                <a:ea typeface="微软雅黑 Light" panose="020B0502040204020203" pitchFamily="34" charset="-122"/>
              </a:rPr>
              <a:t>maximum </a:t>
            </a:r>
            <a:r>
              <a:rPr lang="en-US" altLang="zh-CN" dirty="0">
                <a:solidFill>
                  <a:srgbClr val="FFFFFF"/>
                </a:solidFill>
                <a:latin typeface="微软雅黑 Light" panose="020B0502040204020203" pitchFamily="34" charset="-122"/>
                <a:ea typeface="微软雅黑 Light" panose="020B0502040204020203" pitchFamily="34" charset="-122"/>
              </a:rPr>
              <a:t>eye </a:t>
            </a:r>
            <a:r>
              <a:rPr lang="en-US" altLang="zh-CN" dirty="0" smtClean="0">
                <a:solidFill>
                  <a:srgbClr val="FFFFFF"/>
                </a:solidFill>
                <a:latin typeface="微软雅黑 Light" panose="020B0502040204020203" pitchFamily="34" charset="-122"/>
                <a:ea typeface="微软雅黑 Light" panose="020B0502040204020203" pitchFamily="34" charset="-122"/>
              </a:rPr>
              <a:t>protection.</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
        <p:nvSpPr>
          <p:cNvPr id="61" name="矩形 60"/>
          <p:cNvSpPr/>
          <p:nvPr/>
        </p:nvSpPr>
        <p:spPr>
          <a:xfrm>
            <a:off x="2173348" y="4751198"/>
            <a:ext cx="3312125" cy="461665"/>
          </a:xfrm>
          <a:prstGeom prst="rect">
            <a:avLst/>
          </a:prstGeom>
        </p:spPr>
        <p:txBody>
          <a:bodyPr wrap="none">
            <a:spAutoFit/>
          </a:bodyPr>
          <a:lstStyle/>
          <a:p>
            <a:pPr>
              <a:lnSpc>
                <a:spcPct val="120000"/>
              </a:lnSpc>
            </a:pPr>
            <a:r>
              <a:rPr lang="en-US" altLang="zh-CN" sz="2000"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Darker </a:t>
            </a:r>
            <a:r>
              <a:rPr lang="en-US" altLang="zh-CN" sz="2000" b="1" spc="-100" dirty="0" smtClean="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screen saves power</a:t>
            </a:r>
            <a:endParaRPr lang="en-US" altLang="zh-CN" sz="2000" b="1" spc="-100"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62" name="文本框 61"/>
          <p:cNvSpPr txBox="1"/>
          <p:nvPr/>
        </p:nvSpPr>
        <p:spPr>
          <a:xfrm>
            <a:off x="562027" y="4850213"/>
            <a:ext cx="1594451" cy="2462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600" b="1" spc="-100">
                <a:latin typeface="微软雅黑" panose="020B0503020204020204" charset="-122"/>
                <a:ea typeface="微软雅黑" panose="020B0503020204020204" charset="-122"/>
              </a:defRPr>
            </a:lvl1pPr>
          </a:lstStyle>
          <a:p>
            <a:r>
              <a:rPr lang="en-US" altLang="zh-CN" dirty="0" smtClean="0"/>
              <a:t>Save Power</a:t>
            </a:r>
            <a:endParaRPr lang="zh-CN" altLang="en-US" dirty="0"/>
          </a:p>
        </p:txBody>
      </p:sp>
      <p:sp>
        <p:nvSpPr>
          <p:cNvPr id="63" name="文本框 62"/>
          <p:cNvSpPr txBox="1"/>
          <p:nvPr/>
        </p:nvSpPr>
        <p:spPr>
          <a:xfrm>
            <a:off x="492031" y="5366099"/>
            <a:ext cx="4878466" cy="5539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r>
              <a:rPr lang="en-US" altLang="zh-CN" dirty="0">
                <a:solidFill>
                  <a:srgbClr val="FFFFFF"/>
                </a:solidFill>
                <a:latin typeface="微软雅黑 Light" panose="020B0502040204020203" pitchFamily="34" charset="-122"/>
                <a:ea typeface="微软雅黑 Light" panose="020B0502040204020203" pitchFamily="34" charset="-122"/>
              </a:rPr>
              <a:t>Dark Mode can </a:t>
            </a:r>
            <a:r>
              <a:rPr lang="en-US" altLang="zh-CN" dirty="0" smtClean="0">
                <a:solidFill>
                  <a:srgbClr val="FFFFFF"/>
                </a:solidFill>
                <a:latin typeface="微软雅黑 Light" panose="020B0502040204020203" pitchFamily="34" charset="-122"/>
                <a:ea typeface="微软雅黑 Light" panose="020B0502040204020203" pitchFamily="34" charset="-122"/>
              </a:rPr>
              <a:t>reduce </a:t>
            </a:r>
            <a:r>
              <a:rPr lang="en-US" altLang="zh-CN" dirty="0">
                <a:solidFill>
                  <a:srgbClr val="FFFFFF"/>
                </a:solidFill>
                <a:latin typeface="微软雅黑 Light" panose="020B0502040204020203" pitchFamily="34" charset="-122"/>
                <a:ea typeface="微软雅黑 Light" panose="020B0502040204020203" pitchFamily="34" charset="-122"/>
              </a:rPr>
              <a:t>screen </a:t>
            </a:r>
            <a:r>
              <a:rPr lang="en-US" altLang="zh-CN" dirty="0" err="1" smtClean="0">
                <a:solidFill>
                  <a:srgbClr val="FFFFFF"/>
                </a:solidFill>
                <a:latin typeface="微软雅黑 Light" panose="020B0502040204020203" pitchFamily="34" charset="-122"/>
                <a:ea typeface="微软雅黑 Light" panose="020B0502040204020203" pitchFamily="34" charset="-122"/>
              </a:rPr>
              <a:t>brightness,same</a:t>
            </a:r>
            <a:r>
              <a:rPr lang="en-US" altLang="zh-CN" dirty="0" smtClean="0">
                <a:solidFill>
                  <a:srgbClr val="FFFFFF"/>
                </a:solidFill>
                <a:latin typeface="微软雅黑 Light" panose="020B0502040204020203" pitchFamily="34" charset="-122"/>
                <a:ea typeface="微软雅黑 Light" panose="020B0502040204020203" pitchFamily="34" charset="-122"/>
              </a:rPr>
              <a:t> usage </a:t>
            </a:r>
            <a:r>
              <a:rPr lang="en-US" altLang="zh-CN" dirty="0" err="1" smtClean="0">
                <a:solidFill>
                  <a:srgbClr val="FFFFFF"/>
                </a:solidFill>
                <a:latin typeface="微软雅黑 Light" panose="020B0502040204020203" pitchFamily="34" charset="-122"/>
                <a:ea typeface="微软雅黑 Light" panose="020B0502040204020203" pitchFamily="34" charset="-122"/>
              </a:rPr>
              <a:t>time,less</a:t>
            </a:r>
            <a:r>
              <a:rPr lang="en-US" altLang="zh-CN" dirty="0" smtClean="0">
                <a:solidFill>
                  <a:srgbClr val="FFFFFF"/>
                </a:solidFill>
                <a:latin typeface="微软雅黑 Light" panose="020B0502040204020203" pitchFamily="34" charset="-122"/>
                <a:ea typeface="微软雅黑 Light" panose="020B0502040204020203" pitchFamily="34" charset="-122"/>
              </a:rPr>
              <a:t> power loss.</a:t>
            </a:r>
            <a:endParaRPr lang="zh-CN" altLang="en-US" dirty="0">
              <a:solidFill>
                <a:srgbClr val="FFFFFF"/>
              </a:solidFill>
              <a:latin typeface="微软雅黑 Light" panose="020B0502040204020203" pitchFamily="34" charset="-122"/>
              <a:ea typeface="微软雅黑 Light" panose="020B0502040204020203" pitchFamily="34" charset="-122"/>
            </a:endParaRPr>
          </a:p>
        </p:txBody>
      </p:sp>
      <p:sp>
        <p:nvSpPr>
          <p:cNvPr id="64" name="矩形 11"/>
          <p:cNvSpPr txBox="1"/>
          <p:nvPr/>
        </p:nvSpPr>
        <p:spPr>
          <a:xfrm>
            <a:off x="462324" y="259861"/>
            <a:ext cx="6243276" cy="363172"/>
          </a:xfrm>
          <a:prstGeom prst="rect">
            <a:avLst/>
          </a:prstGeom>
          <a:ln w="12700">
            <a:miter lim="400000"/>
          </a:ln>
        </p:spPr>
        <p:txBody>
          <a:bodyPr wrap="square"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600" b="1" spc="127" dirty="0" err="1"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Covenient</a:t>
            </a: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altLang="zh-CN" sz="1600" b="1" spc="127" dirty="0" err="1"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ColorOS</a:t>
            </a:r>
            <a:r>
              <a:rPr lang="en-US" altLang="zh-CN"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 7</a:t>
            </a:r>
            <a:r>
              <a:rPr lang="en-US" altLang="zh-CN" sz="1600" b="1" spc="127" dirty="0" smtClean="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rPr>
              <a:t>·Dark Mode</a:t>
            </a:r>
            <a:endParaRPr sz="1600" b="1" spc="127" dirty="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72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8378290" y="1201018"/>
            <a:ext cx="2599092" cy="56313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4" name="图片 3"/>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4589823" y="1175402"/>
            <a:ext cx="2610915" cy="565698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9" name="圆角矩形"/>
          <p:cNvSpPr/>
          <p:nvPr/>
        </p:nvSpPr>
        <p:spPr>
          <a:xfrm>
            <a:off x="4694192" y="3217556"/>
            <a:ext cx="2386832" cy="373137"/>
          </a:xfrm>
          <a:prstGeom prst="roundRect">
            <a:avLst>
              <a:gd name="adj" fmla="val 2524"/>
            </a:avLst>
          </a:prstGeom>
          <a:ln w="28575">
            <a:solidFill>
              <a:srgbClr val="FF0000"/>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75F7FC"/>
              </a:solidFill>
              <a:latin typeface="Helvetica Neue Medium"/>
              <a:ea typeface="Helvetica Neue Medium"/>
              <a:cs typeface="Helvetica Neue Medium"/>
              <a:sym typeface="Helvetica Neue Medium"/>
            </a:endParaRPr>
          </a:p>
        </p:txBody>
      </p:sp>
      <p:pic>
        <p:nvPicPr>
          <p:cNvPr id="8" name="图片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1357" y="1188210"/>
            <a:ext cx="2610915" cy="565698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6" name="圆角矩形"/>
          <p:cNvSpPr/>
          <p:nvPr/>
        </p:nvSpPr>
        <p:spPr>
          <a:xfrm>
            <a:off x="913398" y="2529842"/>
            <a:ext cx="2386832" cy="373137"/>
          </a:xfrm>
          <a:prstGeom prst="roundRect">
            <a:avLst>
              <a:gd name="adj" fmla="val 2524"/>
            </a:avLst>
          </a:prstGeom>
          <a:ln w="28575">
            <a:solidFill>
              <a:srgbClr val="FF0000"/>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75F7FC"/>
              </a:solidFill>
              <a:latin typeface="Helvetica Neue Medium"/>
              <a:ea typeface="Helvetica Neue Medium"/>
              <a:cs typeface="Helvetica Neue Medium"/>
              <a:sym typeface="Helvetica Neue Medium"/>
            </a:endParaRPr>
          </a:p>
        </p:txBody>
      </p:sp>
      <p:grpSp>
        <p:nvGrpSpPr>
          <p:cNvPr id="7" name="组合 6"/>
          <p:cNvGrpSpPr/>
          <p:nvPr/>
        </p:nvGrpSpPr>
        <p:grpSpPr>
          <a:xfrm>
            <a:off x="-1522690" y="3217556"/>
            <a:ext cx="14718662" cy="3640444"/>
            <a:chOff x="-1520897" y="3217556"/>
            <a:chExt cx="14718662" cy="3640444"/>
          </a:xfrm>
        </p:grpSpPr>
        <p:sp>
          <p:nvSpPr>
            <p:cNvPr id="11" name="矩形 10"/>
            <p:cNvSpPr/>
            <p:nvPr/>
          </p:nvSpPr>
          <p:spPr>
            <a:xfrm>
              <a:off x="76054" y="3217556"/>
              <a:ext cx="12101658" cy="3640444"/>
            </a:xfrm>
            <a:prstGeom prst="rect">
              <a:avLst/>
            </a:prstGeom>
            <a:solidFill>
              <a:schemeClr val="bg1">
                <a:alpha val="60000"/>
              </a:schemeClr>
            </a:solidFill>
            <a:ln w="12700" cap="flat">
              <a:solidFill>
                <a:schemeClr val="tx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endParaRPr lang="zh-CN" altLang="en-US"/>
            </a:p>
          </p:txBody>
        </p:sp>
        <p:sp>
          <p:nvSpPr>
            <p:cNvPr id="13" name="文本框 12"/>
            <p:cNvSpPr txBox="1"/>
            <p:nvPr/>
          </p:nvSpPr>
          <p:spPr>
            <a:xfrm>
              <a:off x="-1520897" y="4364755"/>
              <a:ext cx="6943725" cy="7386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1.Choose</a:t>
              </a:r>
              <a:endParaRPr lang="en-US" altLang="zh-CN" sz="2400" b="1" dirty="0" smtClean="0">
                <a:solidFill>
                  <a:srgbClr val="75F7FC"/>
                </a:solidFill>
                <a:latin typeface="微软雅黑" panose="020B0503020204020204" charset="-122"/>
                <a:ea typeface="微软雅黑" panose="020B0503020204020204" charset="-122"/>
              </a:endParaRPr>
            </a:p>
            <a:p>
              <a:pPr algn="ctr"/>
              <a:r>
                <a:rPr lang="en-US" altLang="zh-CN" sz="2400" b="1" dirty="0" smtClean="0">
                  <a:solidFill>
                    <a:srgbClr val="75F7FC"/>
                  </a:solidFill>
                  <a:latin typeface="微软雅黑" panose="020B0503020204020204" charset="-122"/>
                  <a:ea typeface="微软雅黑" panose="020B0503020204020204" charset="-122"/>
                </a:rPr>
                <a:t>“</a:t>
              </a:r>
              <a:r>
                <a:rPr lang="en-US" altLang="zh-CN" sz="2400" b="1" dirty="0" err="1" smtClean="0">
                  <a:solidFill>
                    <a:srgbClr val="75F7FC"/>
                  </a:solidFill>
                  <a:latin typeface="微软雅黑" panose="020B0503020204020204" charset="-122"/>
                  <a:ea typeface="微软雅黑" panose="020B0503020204020204" charset="-122"/>
                </a:rPr>
                <a:t>Display&amp;Brightness</a:t>
              </a:r>
              <a:r>
                <a:rPr lang="en-US" altLang="zh-CN" sz="2400" b="1" dirty="0" smtClean="0">
                  <a:solidFill>
                    <a:srgbClr val="75F7FC"/>
                  </a:solidFill>
                  <a:latin typeface="微软雅黑" panose="020B0503020204020204" charset="-122"/>
                  <a:ea typeface="微软雅黑" panose="020B0503020204020204" charset="-122"/>
                </a:rPr>
                <a:t>”</a:t>
              </a:r>
              <a:endParaRPr lang="en-US" altLang="zh-CN" sz="2400" b="1" dirty="0" smtClean="0">
                <a:solidFill>
                  <a:srgbClr val="75F7FC"/>
                </a:solidFill>
                <a:latin typeface="微软雅黑" panose="020B0503020204020204" charset="-122"/>
                <a:ea typeface="微软雅黑" panose="020B0503020204020204" charset="-122"/>
              </a:endParaRPr>
            </a:p>
          </p:txBody>
        </p:sp>
        <p:sp>
          <p:nvSpPr>
            <p:cNvPr id="14" name="文本框 13"/>
            <p:cNvSpPr txBox="1"/>
            <p:nvPr/>
          </p:nvSpPr>
          <p:spPr>
            <a:xfrm>
              <a:off x="2417538" y="4360494"/>
              <a:ext cx="6943725" cy="7386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2.Turn on </a:t>
              </a:r>
              <a:endParaRPr lang="en-US" altLang="zh-CN" sz="2400" b="1" dirty="0">
                <a:solidFill>
                  <a:srgbClr val="75F7FC"/>
                </a:solidFill>
                <a:latin typeface="微软雅黑" panose="020B0503020204020204" charset="-122"/>
                <a:ea typeface="微软雅黑" panose="020B0503020204020204" charset="-122"/>
              </a:endParaRPr>
            </a:p>
            <a:p>
              <a:pPr algn="ctr"/>
              <a:r>
                <a:rPr lang="en-US" altLang="zh-CN" sz="2400" b="1" dirty="0" smtClean="0">
                  <a:solidFill>
                    <a:srgbClr val="75F7FC"/>
                  </a:solidFill>
                  <a:latin typeface="微软雅黑" panose="020B0503020204020204" charset="-122"/>
                  <a:ea typeface="微软雅黑" panose="020B0503020204020204" charset="-122"/>
                </a:rPr>
                <a:t>“Dark Mode”</a:t>
              </a:r>
              <a:endParaRPr lang="en-US" altLang="zh-CN" sz="2400" b="1" dirty="0" smtClean="0">
                <a:solidFill>
                  <a:srgbClr val="75F7FC"/>
                </a:solidFill>
                <a:latin typeface="微软雅黑" panose="020B0503020204020204" charset="-122"/>
                <a:ea typeface="微软雅黑" panose="020B0503020204020204" charset="-122"/>
              </a:endParaRPr>
            </a:p>
          </p:txBody>
        </p:sp>
        <p:sp>
          <p:nvSpPr>
            <p:cNvPr id="15" name="文本框 14"/>
            <p:cNvSpPr txBox="1"/>
            <p:nvPr/>
          </p:nvSpPr>
          <p:spPr>
            <a:xfrm>
              <a:off x="6254040" y="4545160"/>
              <a:ext cx="6943725" cy="3693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smtClean="0">
                  <a:solidFill>
                    <a:srgbClr val="75F7FC"/>
                  </a:solidFill>
                  <a:latin typeface="微软雅黑" panose="020B0503020204020204" charset="-122"/>
                  <a:ea typeface="微软雅黑" panose="020B0503020204020204" charset="-122"/>
                </a:rPr>
                <a:t>3.Show the difference</a:t>
              </a:r>
              <a:endParaRPr lang="en-US" altLang="zh-CN" sz="2400" b="1" dirty="0" smtClean="0">
                <a:solidFill>
                  <a:srgbClr val="75F7FC"/>
                </a:solidFill>
                <a:latin typeface="微软雅黑" panose="020B0503020204020204" charset="-122"/>
                <a:ea typeface="微软雅黑" panose="020B0503020204020204" charset="-122"/>
              </a:endParaRPr>
            </a:p>
          </p:txBody>
        </p:sp>
      </p:grpSp>
      <p:sp>
        <p:nvSpPr>
          <p:cNvPr id="17" name="矩形 11"/>
          <p:cNvSpPr txBox="1"/>
          <p:nvPr/>
        </p:nvSpPr>
        <p:spPr>
          <a:xfrm>
            <a:off x="954969" y="237097"/>
            <a:ext cx="9985829" cy="659215"/>
          </a:xfrm>
          <a:prstGeom prst="rect">
            <a:avLst/>
          </a:prstGeom>
          <a:ln w="12700">
            <a:miter lim="400000"/>
          </a:ln>
        </p:spPr>
        <p:txBody>
          <a:bodyPr wrap="square" lIns="45718" tIns="45718" rIns="45718" bIns="45718">
            <a:spAutoFit/>
          </a:bodyPr>
          <a:lstStyle/>
          <a:p>
            <a:pPr algn="ct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600" b="1" spc="223" dirty="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Operation </a:t>
            </a:r>
            <a:r>
              <a:rPr lang="en-US" altLang="zh-CN" sz="3600" b="1" spc="223" dirty="0" err="1"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steps·Dark</a:t>
            </a:r>
            <a:r>
              <a:rPr lang="en-US" altLang="zh-CN" sz="3600" b="1" spc="223" dirty="0" smtClean="0">
                <a:solidFill>
                  <a:srgbClr val="7BF5F5"/>
                </a:solidFill>
                <a:latin typeface="微软雅黑" panose="020B0503020204020204" charset="-122"/>
                <a:ea typeface="微软雅黑" panose="020B0503020204020204" charset="-122"/>
                <a:cs typeface="微软雅黑" panose="020B0503020204020204" charset="-122"/>
                <a:sym typeface="微软雅黑" panose="020B0503020204020204" charset="-122"/>
              </a:rPr>
              <a:t> Mode</a:t>
            </a:r>
            <a:endParaRPr sz="3600" b="1" spc="223" dirty="0">
              <a:solidFill>
                <a:srgbClr val="77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live wallpaper2.mov" descr="live wallpaper2.mov"/>
          <p:cNvPicPr/>
          <p:nvPr>
            <a:videoFile r:link="rId1"/>
            <p:extLst>
              <p:ext uri="{DAA4B4D4-6D71-4841-9C94-3DE7FCFB9230}">
                <p14:media xmlns:p14="http://schemas.microsoft.com/office/powerpoint/2010/main" r:embed="rId2"/>
              </p:ext>
            </p:extLst>
          </p:nvPr>
        </p:nvPicPr>
        <p:blipFill>
          <a:blip r:embed="rId3"/>
          <a:stretch>
            <a:fillRect/>
          </a:stretch>
        </p:blipFill>
        <p:spPr>
          <a:xfrm>
            <a:off x="9143597" y="1293260"/>
            <a:ext cx="2543175" cy="529491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矩形"/>
          <p:cNvSpPr/>
          <p:nvPr/>
        </p:nvSpPr>
        <p:spPr>
          <a:xfrm>
            <a:off x="8755620" y="1081538"/>
            <a:ext cx="12192001" cy="6858001"/>
          </a:xfrm>
          <a:prstGeom prst="rect">
            <a:avLst/>
          </a:prstGeom>
          <a:solidFill>
            <a:srgbClr val="000000">
              <a:alpha val="72160"/>
            </a:srgbClr>
          </a:solidFill>
          <a:ln w="12700">
            <a:miter lim="400000"/>
          </a:ln>
        </p:spPr>
        <p:txBody>
          <a:bodyPr lIns="0" tIns="0" rIns="0" bIns="0"/>
          <a:lstStyle/>
          <a:p/>
        </p:txBody>
      </p:sp>
      <p:sp>
        <p:nvSpPr>
          <p:cNvPr id="1122" name="矩形 11"/>
          <p:cNvSpPr txBox="1"/>
          <p:nvPr/>
        </p:nvSpPr>
        <p:spPr>
          <a:xfrm>
            <a:off x="768865" y="335404"/>
            <a:ext cx="10654270" cy="501736"/>
          </a:xfrm>
          <a:prstGeom prst="rect">
            <a:avLst/>
          </a:prstGeom>
          <a:ln w="3175">
            <a:miter lim="400000"/>
          </a:ln>
        </p:spPr>
        <p:txBody>
          <a:bodyPr lIns="45718" tIns="45718" rIns="45718" bIns="45718">
            <a:spAutoFit/>
          </a:bodyPr>
          <a:lstStyle>
            <a:lvl1pPr algn="ctr">
              <a:lnSpc>
                <a:spcPct val="110000"/>
              </a:lnSpc>
              <a:defRPr sz="3200" spc="256">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pPr>
              <a:defRPr sz="2600" spc="208">
                <a:solidFill>
                  <a:srgbClr val="75F7FA"/>
                </a:solidFill>
              </a:defRPr>
            </a:pPr>
            <a:r>
              <a:rPr lang="en-US" altLang="zh-CN" sz="2600" b="1" spc="208" dirty="0" err="1">
                <a:solidFill>
                  <a:srgbClr val="75F7FA"/>
                </a:solidFill>
              </a:rPr>
              <a:t>Summary·Covenient</a:t>
            </a:r>
            <a:r>
              <a:rPr lang="en-US" altLang="zh-CN" sz="2600" b="1" spc="208" dirty="0">
                <a:solidFill>
                  <a:srgbClr val="75F7FA"/>
                </a:solidFill>
              </a:rPr>
              <a:t> </a:t>
            </a:r>
            <a:r>
              <a:rPr lang="en-US" altLang="zh-CN" sz="2600" b="1" spc="208" dirty="0" err="1">
                <a:solidFill>
                  <a:srgbClr val="75F7FA"/>
                </a:solidFill>
              </a:rPr>
              <a:t>ColorOS</a:t>
            </a:r>
            <a:r>
              <a:rPr lang="en-US" altLang="zh-CN" sz="2600" b="1" spc="208" dirty="0">
                <a:solidFill>
                  <a:srgbClr val="75F7FA"/>
                </a:solidFill>
              </a:rPr>
              <a:t> 7</a:t>
            </a:r>
            <a:endParaRPr lang="en-US" altLang="zh-CN" sz="2600" b="1" spc="208" dirty="0">
              <a:solidFill>
                <a:srgbClr val="75F7FA"/>
              </a:solidFill>
            </a:endParaRPr>
          </a:p>
        </p:txBody>
      </p:sp>
      <p:sp>
        <p:nvSpPr>
          <p:cNvPr id="22" name="线条"/>
          <p:cNvSpPr/>
          <p:nvPr/>
        </p:nvSpPr>
        <p:spPr>
          <a:xfrm flipV="1">
            <a:off x="4842585" y="1567965"/>
            <a:ext cx="0" cy="4801269"/>
          </a:xfrm>
          <a:prstGeom prst="line">
            <a:avLst/>
          </a:prstGeom>
          <a:ln w="12700">
            <a:solidFill>
              <a:srgbClr val="FFFFFF"/>
            </a:solidFill>
            <a:miter/>
          </a:ln>
        </p:spPr>
        <p:txBody>
          <a:bodyPr lIns="0" tIns="0" rIns="0" bIns="0"/>
          <a:lstStyle/>
          <a:p/>
        </p:txBody>
      </p:sp>
      <p:grpSp>
        <p:nvGrpSpPr>
          <p:cNvPr id="2" name="组合 1"/>
          <p:cNvGrpSpPr/>
          <p:nvPr/>
        </p:nvGrpSpPr>
        <p:grpSpPr>
          <a:xfrm>
            <a:off x="316829" y="1874420"/>
            <a:ext cx="3909819" cy="848483"/>
            <a:chOff x="316192" y="1567965"/>
            <a:chExt cx="3909819" cy="848483"/>
          </a:xfrm>
        </p:grpSpPr>
        <p:sp>
          <p:nvSpPr>
            <p:cNvPr id="19" name="圆角矩形"/>
            <p:cNvSpPr/>
            <p:nvPr/>
          </p:nvSpPr>
          <p:spPr>
            <a:xfrm>
              <a:off x="316192" y="1567965"/>
              <a:ext cx="3909819" cy="848483"/>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3" name="文本框 2"/>
            <p:cNvSpPr txBox="1"/>
            <p:nvPr/>
          </p:nvSpPr>
          <p:spPr>
            <a:xfrm>
              <a:off x="955107" y="1793752"/>
              <a:ext cx="2631988" cy="369332"/>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p>
              <a:pPr lvl="0" algn="ctr"/>
              <a:r>
                <a:rPr lang="en-US" altLang="zh-CN" sz="2400" b="1" dirty="0">
                  <a:solidFill>
                    <a:srgbClr val="FFFFFF"/>
                  </a:solidFill>
                  <a:latin typeface="微软雅黑" panose="020B0503020204020204" charset="-122"/>
                  <a:ea typeface="微软雅黑" panose="020B0503020204020204" charset="-122"/>
                </a:rPr>
                <a:t>Multi-user Mode</a:t>
              </a:r>
              <a:endParaRPr lang="zh-CN" altLang="en-US" sz="2400" b="1" dirty="0">
                <a:solidFill>
                  <a:srgbClr val="FFFFFF"/>
                </a:solidFill>
                <a:latin typeface="微软雅黑" panose="020B0503020204020204" charset="-122"/>
                <a:ea typeface="微软雅黑" panose="020B0503020204020204" charset="-122"/>
              </a:endParaRPr>
            </a:p>
          </p:txBody>
        </p:sp>
      </p:grpSp>
      <p:sp>
        <p:nvSpPr>
          <p:cNvPr id="20" name="线条"/>
          <p:cNvSpPr/>
          <p:nvPr/>
        </p:nvSpPr>
        <p:spPr>
          <a:xfrm flipV="1">
            <a:off x="8627871" y="1570045"/>
            <a:ext cx="0" cy="4801269"/>
          </a:xfrm>
          <a:prstGeom prst="line">
            <a:avLst/>
          </a:prstGeom>
          <a:ln w="12700">
            <a:solidFill>
              <a:srgbClr val="FFFFFF"/>
            </a:solidFill>
            <a:miter/>
          </a:ln>
        </p:spPr>
        <p:txBody>
          <a:bodyPr lIns="0" tIns="0" rIns="0" bIns="0"/>
          <a:lstStyle/>
          <a:p/>
        </p:txBody>
      </p:sp>
      <p:sp>
        <p:nvSpPr>
          <p:cNvPr id="27" name="文本框 26"/>
          <p:cNvSpPr txBox="1"/>
          <p:nvPr/>
        </p:nvSpPr>
        <p:spPr>
          <a:xfrm>
            <a:off x="5297763" y="4410083"/>
            <a:ext cx="3756455" cy="369332"/>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p>
            <a:r>
              <a:rPr lang="zh-CN" altLang="en-US" sz="2400" b="1" dirty="0" smtClean="0">
                <a:solidFill>
                  <a:schemeClr val="bg1"/>
                </a:solidFill>
                <a:latin typeface="微软雅黑" panose="020B0503020204020204" charset="-122"/>
                <a:ea typeface="微软雅黑" panose="020B0503020204020204" charset="-122"/>
              </a:rPr>
              <a:t>刷</a:t>
            </a:r>
            <a:r>
              <a:rPr lang="zh-CN" altLang="en-US" sz="2400" b="1" dirty="0">
                <a:solidFill>
                  <a:schemeClr val="bg1"/>
                </a:solidFill>
                <a:latin typeface="微软雅黑" panose="020B0503020204020204" charset="-122"/>
                <a:ea typeface="微软雅黑" panose="020B0503020204020204" charset="-122"/>
              </a:rPr>
              <a:t>短视频</a:t>
            </a:r>
            <a:r>
              <a:rPr lang="zh-CN" altLang="en-US" sz="2400" b="1" dirty="0" smtClean="0">
                <a:solidFill>
                  <a:schemeClr val="bg1"/>
                </a:solidFill>
                <a:latin typeface="微软雅黑" panose="020B0503020204020204" charset="-122"/>
                <a:ea typeface="微软雅黑" panose="020B0503020204020204" charset="-122"/>
              </a:rPr>
              <a:t>更爽</a:t>
            </a:r>
            <a:endParaRPr lang="zh-CN" altLang="en-US" sz="2400" b="1" dirty="0">
              <a:solidFill>
                <a:schemeClr val="bg1"/>
              </a:solidFill>
              <a:latin typeface="微软雅黑" panose="020B0503020204020204" charset="-122"/>
              <a:ea typeface="微软雅黑" panose="020B0503020204020204" charset="-122"/>
            </a:endParaRPr>
          </a:p>
        </p:txBody>
      </p:sp>
      <p:sp>
        <p:nvSpPr>
          <p:cNvPr id="28" name="文本框 27"/>
          <p:cNvSpPr txBox="1"/>
          <p:nvPr/>
        </p:nvSpPr>
        <p:spPr>
          <a:xfrm>
            <a:off x="5297763" y="3255145"/>
            <a:ext cx="3756455" cy="369332"/>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p>
            <a:r>
              <a:rPr lang="zh-CN" altLang="en-US" sz="2400" b="1" dirty="0" smtClean="0">
                <a:solidFill>
                  <a:schemeClr val="bg1"/>
                </a:solidFill>
                <a:latin typeface="微软雅黑" panose="020B0503020204020204" charset="-122"/>
                <a:ea typeface="微软雅黑" panose="020B0503020204020204" charset="-122"/>
              </a:rPr>
              <a:t>免费熄屏听歌，更省电</a:t>
            </a:r>
            <a:endParaRPr lang="zh-CN" altLang="en-US" sz="2400" b="1" dirty="0">
              <a:solidFill>
                <a:schemeClr val="bg1"/>
              </a:solidFill>
              <a:latin typeface="微软雅黑" panose="020B0503020204020204" charset="-122"/>
              <a:ea typeface="微软雅黑" panose="020B0503020204020204" charset="-122"/>
            </a:endParaRPr>
          </a:p>
        </p:txBody>
      </p:sp>
      <p:grpSp>
        <p:nvGrpSpPr>
          <p:cNvPr id="18" name="组合 17"/>
          <p:cNvGrpSpPr/>
          <p:nvPr/>
        </p:nvGrpSpPr>
        <p:grpSpPr>
          <a:xfrm>
            <a:off x="316829" y="3029358"/>
            <a:ext cx="3909819" cy="848483"/>
            <a:chOff x="316192" y="1567965"/>
            <a:chExt cx="3909819" cy="848483"/>
          </a:xfrm>
        </p:grpSpPr>
        <p:sp>
          <p:nvSpPr>
            <p:cNvPr id="25" name="圆角矩形"/>
            <p:cNvSpPr/>
            <p:nvPr/>
          </p:nvSpPr>
          <p:spPr>
            <a:xfrm>
              <a:off x="316192" y="1567965"/>
              <a:ext cx="3909819" cy="848483"/>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26" name="文本框 25"/>
            <p:cNvSpPr txBox="1"/>
            <p:nvPr/>
          </p:nvSpPr>
          <p:spPr>
            <a:xfrm>
              <a:off x="684583" y="1830785"/>
              <a:ext cx="3173035" cy="369332"/>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p>
              <a:pPr lvl="0" algn="ctr"/>
              <a:r>
                <a:rPr lang="en-US" altLang="zh-CN" sz="2400" b="1" dirty="0">
                  <a:solidFill>
                    <a:srgbClr val="FFFFFF"/>
                  </a:solidFill>
                  <a:latin typeface="微软雅黑" panose="020B0503020204020204" charset="-122"/>
                  <a:ea typeface="微软雅黑" panose="020B0503020204020204" charset="-122"/>
                </a:rPr>
                <a:t>Black Screen Mode</a:t>
              </a:r>
              <a:endParaRPr lang="zh-CN" altLang="en-US" sz="2400" b="1" dirty="0">
                <a:solidFill>
                  <a:srgbClr val="FFFFFF"/>
                </a:solidFill>
                <a:latin typeface="微软雅黑" panose="020B0503020204020204" charset="-122"/>
                <a:ea typeface="微软雅黑" panose="020B0503020204020204" charset="-122"/>
              </a:endParaRPr>
            </a:p>
          </p:txBody>
        </p:sp>
      </p:grpSp>
      <p:grpSp>
        <p:nvGrpSpPr>
          <p:cNvPr id="29" name="组合 28"/>
          <p:cNvGrpSpPr/>
          <p:nvPr/>
        </p:nvGrpSpPr>
        <p:grpSpPr>
          <a:xfrm>
            <a:off x="251274" y="4184296"/>
            <a:ext cx="3975374" cy="848483"/>
            <a:chOff x="250637" y="1567965"/>
            <a:chExt cx="3975374" cy="848483"/>
          </a:xfrm>
        </p:grpSpPr>
        <p:sp>
          <p:nvSpPr>
            <p:cNvPr id="30" name="圆角矩形"/>
            <p:cNvSpPr/>
            <p:nvPr/>
          </p:nvSpPr>
          <p:spPr>
            <a:xfrm>
              <a:off x="316192" y="1567965"/>
              <a:ext cx="3909819" cy="848483"/>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31" name="文本框 30"/>
            <p:cNvSpPr txBox="1"/>
            <p:nvPr/>
          </p:nvSpPr>
          <p:spPr>
            <a:xfrm>
              <a:off x="250637" y="1621403"/>
              <a:ext cx="3975374" cy="738664"/>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p>
              <a:pPr lvl="0" algn="ctr"/>
              <a:r>
                <a:rPr lang="en-US" altLang="zh-CN" sz="2400" b="1" dirty="0">
                  <a:solidFill>
                    <a:srgbClr val="FFFFFF"/>
                  </a:solidFill>
                  <a:latin typeface="微软雅黑" panose="020B0503020204020204" charset="-122"/>
                  <a:ea typeface="微软雅黑" panose="020B0503020204020204" charset="-122"/>
                </a:rPr>
                <a:t>OSIE </a:t>
              </a:r>
              <a:endParaRPr lang="en-US" altLang="zh-CN" sz="2400" b="1" dirty="0">
                <a:solidFill>
                  <a:srgbClr val="FFFFFF"/>
                </a:solidFill>
                <a:latin typeface="微软雅黑" panose="020B0503020204020204" charset="-122"/>
                <a:ea typeface="微软雅黑" panose="020B0503020204020204" charset="-122"/>
              </a:endParaRPr>
            </a:p>
            <a:p>
              <a:pPr lvl="0" algn="ctr"/>
              <a:r>
                <a:rPr lang="en-US" altLang="zh-CN" sz="2400" b="1" dirty="0">
                  <a:solidFill>
                    <a:srgbClr val="FFFFFF"/>
                  </a:solidFill>
                  <a:latin typeface="微软雅黑" panose="020B0503020204020204" charset="-122"/>
                  <a:ea typeface="微软雅黑" panose="020B0503020204020204" charset="-122"/>
                </a:rPr>
                <a:t>Ultra Clear Visual Effect</a:t>
              </a:r>
              <a:endParaRPr lang="zh-CN" altLang="en-US" sz="2400" b="1" dirty="0">
                <a:solidFill>
                  <a:srgbClr val="FFFFFF"/>
                </a:solidFill>
                <a:latin typeface="微软雅黑" panose="020B0503020204020204" charset="-122"/>
                <a:ea typeface="微软雅黑" panose="020B0503020204020204" charset="-122"/>
              </a:endParaRPr>
            </a:p>
          </p:txBody>
        </p:sp>
      </p:grpSp>
      <p:grpSp>
        <p:nvGrpSpPr>
          <p:cNvPr id="32" name="组合 31"/>
          <p:cNvGrpSpPr/>
          <p:nvPr/>
        </p:nvGrpSpPr>
        <p:grpSpPr>
          <a:xfrm>
            <a:off x="316829" y="5258566"/>
            <a:ext cx="3909819" cy="848483"/>
            <a:chOff x="316192" y="1567965"/>
            <a:chExt cx="3909819" cy="848483"/>
          </a:xfrm>
        </p:grpSpPr>
        <p:sp>
          <p:nvSpPr>
            <p:cNvPr id="33" name="圆角矩形"/>
            <p:cNvSpPr/>
            <p:nvPr/>
          </p:nvSpPr>
          <p:spPr>
            <a:xfrm>
              <a:off x="316192" y="1567965"/>
              <a:ext cx="3909819" cy="848483"/>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34" name="文本框 33"/>
            <p:cNvSpPr txBox="1"/>
            <p:nvPr/>
          </p:nvSpPr>
          <p:spPr>
            <a:xfrm>
              <a:off x="955107" y="1793752"/>
              <a:ext cx="2631988" cy="369332"/>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p>
              <a:pPr algn="ctr"/>
              <a:r>
                <a:rPr lang="en-US" altLang="zh-CN" sz="2400" b="1" dirty="0">
                  <a:solidFill>
                    <a:srgbClr val="FFFFFF"/>
                  </a:solidFill>
                  <a:latin typeface="微软雅黑" panose="020B0503020204020204" charset="-122"/>
                  <a:ea typeface="微软雅黑" panose="020B0503020204020204" charset="-122"/>
                </a:rPr>
                <a:t>Dark Mode</a:t>
              </a:r>
              <a:endParaRPr lang="zh-CN" altLang="en-US" sz="2400" b="1" dirty="0">
                <a:solidFill>
                  <a:srgbClr val="FFFFFF"/>
                </a:solidFill>
                <a:latin typeface="微软雅黑" panose="020B0503020204020204" charset="-122"/>
                <a:ea typeface="微软雅黑" panose="020B0503020204020204" charset="-122"/>
              </a:endParaRPr>
            </a:p>
          </p:txBody>
        </p:sp>
      </p:grpSp>
      <p:sp>
        <p:nvSpPr>
          <p:cNvPr id="35" name="文本框 34"/>
          <p:cNvSpPr txBox="1"/>
          <p:nvPr/>
        </p:nvSpPr>
        <p:spPr>
          <a:xfrm>
            <a:off x="5297763" y="5484353"/>
            <a:ext cx="3756455" cy="369332"/>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p>
            <a:r>
              <a:rPr lang="zh-CN" altLang="en-US" sz="2400" b="1" dirty="0" smtClean="0">
                <a:solidFill>
                  <a:schemeClr val="bg1"/>
                </a:solidFill>
                <a:latin typeface="微软雅黑" panose="020B0503020204020204" charset="-122"/>
                <a:ea typeface="微软雅黑" panose="020B0503020204020204" charset="-122"/>
              </a:rPr>
              <a:t>更护眼更省电</a:t>
            </a:r>
            <a:endParaRPr lang="zh-CN" altLang="en-US" sz="2400" b="1" dirty="0">
              <a:solidFill>
                <a:schemeClr val="bg1"/>
              </a:solidFill>
              <a:latin typeface="微软雅黑" panose="020B0503020204020204" charset="-122"/>
              <a:ea typeface="微软雅黑" panose="020B0503020204020204" charset="-122"/>
            </a:endParaRPr>
          </a:p>
        </p:txBody>
      </p:sp>
      <p:sp>
        <p:nvSpPr>
          <p:cNvPr id="37" name="文本框 36"/>
          <p:cNvSpPr txBox="1"/>
          <p:nvPr/>
        </p:nvSpPr>
        <p:spPr>
          <a:xfrm>
            <a:off x="5159187" y="5294662"/>
            <a:ext cx="3756455" cy="738664"/>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p>
            <a:r>
              <a:rPr lang="en-US" altLang="zh-CN" sz="2400" b="1" dirty="0" smtClean="0">
                <a:solidFill>
                  <a:srgbClr val="FFFFFF"/>
                </a:solidFill>
                <a:latin typeface="微软雅黑" panose="020B0503020204020204" charset="-122"/>
                <a:ea typeface="微软雅黑" panose="020B0503020204020204" charset="-122"/>
              </a:rPr>
              <a:t>Better eye protection</a:t>
            </a:r>
            <a:endParaRPr lang="en-US" altLang="zh-CN" sz="2400" b="1" dirty="0" smtClean="0">
              <a:solidFill>
                <a:srgbClr val="FFFFFF"/>
              </a:solidFill>
              <a:latin typeface="微软雅黑" panose="020B0503020204020204" charset="-122"/>
              <a:ea typeface="微软雅黑" panose="020B0503020204020204" charset="-122"/>
            </a:endParaRPr>
          </a:p>
          <a:p>
            <a:r>
              <a:rPr lang="en-US" altLang="zh-CN" sz="2400" b="1" dirty="0" smtClean="0">
                <a:solidFill>
                  <a:srgbClr val="FFFFFF"/>
                </a:solidFill>
                <a:latin typeface="微软雅黑" panose="020B0503020204020204" charset="-122"/>
                <a:ea typeface="微软雅黑" panose="020B0503020204020204" charset="-122"/>
              </a:rPr>
              <a:t>Better endurance </a:t>
            </a:r>
            <a:endParaRPr lang="zh-CN" altLang="en-US" sz="2400" b="1" dirty="0">
              <a:solidFill>
                <a:srgbClr val="FFFFFF"/>
              </a:solidFill>
              <a:latin typeface="微软雅黑" panose="020B0503020204020204" charset="-122"/>
              <a:ea typeface="微软雅黑" panose="020B0503020204020204" charset="-122"/>
            </a:endParaRPr>
          </a:p>
        </p:txBody>
      </p:sp>
      <p:sp>
        <p:nvSpPr>
          <p:cNvPr id="48" name="文本框 47"/>
          <p:cNvSpPr txBox="1"/>
          <p:nvPr/>
        </p:nvSpPr>
        <p:spPr>
          <a:xfrm>
            <a:off x="5159187" y="2073844"/>
            <a:ext cx="3756455" cy="369332"/>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p>
            <a:r>
              <a:rPr lang="en-US" altLang="zh-CN" sz="2400" b="1" dirty="0" smtClean="0">
                <a:solidFill>
                  <a:srgbClr val="FFFFFF"/>
                </a:solidFill>
                <a:latin typeface="微软雅黑" panose="020B0503020204020204" charset="-122"/>
                <a:ea typeface="微软雅黑" panose="020B0503020204020204" charset="-122"/>
              </a:rPr>
              <a:t>Protect Privacy</a:t>
            </a:r>
            <a:endParaRPr lang="zh-CN" altLang="en-US" sz="2400" b="1" dirty="0">
              <a:solidFill>
                <a:srgbClr val="FFFFFF"/>
              </a:solidFill>
              <a:latin typeface="微软雅黑" panose="020B0503020204020204" charset="-122"/>
              <a:ea typeface="微软雅黑" panose="020B0503020204020204" charset="-122"/>
            </a:endParaRPr>
          </a:p>
        </p:txBody>
      </p:sp>
      <p:sp>
        <p:nvSpPr>
          <p:cNvPr id="49" name="文本框 48"/>
          <p:cNvSpPr txBox="1"/>
          <p:nvPr/>
        </p:nvSpPr>
        <p:spPr>
          <a:xfrm>
            <a:off x="5159185" y="4225417"/>
            <a:ext cx="3756455" cy="738664"/>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p>
            <a:r>
              <a:rPr lang="en-US" altLang="zh-CN" sz="2400" b="1" dirty="0" smtClean="0">
                <a:solidFill>
                  <a:srgbClr val="FFFFFF"/>
                </a:solidFill>
                <a:latin typeface="微软雅黑" panose="020B0503020204020204" charset="-122"/>
                <a:ea typeface="微软雅黑" panose="020B0503020204020204" charset="-122"/>
              </a:rPr>
              <a:t>Better watching experience</a:t>
            </a:r>
            <a:endParaRPr lang="zh-CN" altLang="en-US" sz="2400" b="1" dirty="0">
              <a:solidFill>
                <a:srgbClr val="FFFFFF"/>
              </a:solidFill>
              <a:latin typeface="微软雅黑" panose="020B0503020204020204" charset="-122"/>
              <a:ea typeface="微软雅黑" panose="020B0503020204020204" charset="-122"/>
            </a:endParaRPr>
          </a:p>
        </p:txBody>
      </p:sp>
      <p:sp>
        <p:nvSpPr>
          <p:cNvPr id="50" name="文本框 49"/>
          <p:cNvSpPr txBox="1"/>
          <p:nvPr/>
        </p:nvSpPr>
        <p:spPr>
          <a:xfrm>
            <a:off x="5186707" y="3117975"/>
            <a:ext cx="3756455" cy="738664"/>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defRPr sz="2400" b="1">
                <a:solidFill>
                  <a:schemeClr val="bg1"/>
                </a:solidFill>
                <a:latin typeface="微软雅黑" panose="020B0503020204020204" charset="-122"/>
                <a:ea typeface="微软雅黑" panose="020B0503020204020204" charset="-122"/>
              </a:defRPr>
            </a:lvl1pPr>
          </a:lstStyle>
          <a:p>
            <a:r>
              <a:rPr lang="en-US" altLang="zh-CN" dirty="0">
                <a:solidFill>
                  <a:srgbClr val="FFFFFF"/>
                </a:solidFill>
                <a:sym typeface="微软雅黑" panose="020B0503020204020204" charset="-122"/>
              </a:rPr>
              <a:t>Use paid features </a:t>
            </a:r>
            <a:endParaRPr lang="en-US" altLang="zh-CN" dirty="0" smtClean="0">
              <a:solidFill>
                <a:srgbClr val="FFFFFF"/>
              </a:solidFill>
              <a:sym typeface="微软雅黑" panose="020B0503020204020204" charset="-122"/>
            </a:endParaRPr>
          </a:p>
          <a:p>
            <a:r>
              <a:rPr lang="en-US" altLang="zh-CN" dirty="0" smtClean="0">
                <a:solidFill>
                  <a:srgbClr val="FFFFFF"/>
                </a:solidFill>
                <a:sym typeface="微软雅黑" panose="020B0503020204020204" charset="-122"/>
              </a:rPr>
              <a:t>for free</a:t>
            </a:r>
            <a:endParaRPr lang="en-US" altLang="zh-CN" dirty="0">
              <a:solidFill>
                <a:srgbClr val="FFFFFF"/>
              </a:solidFill>
              <a:sym typeface="微软雅黑" panose="020B0503020204020204" charset="-122"/>
            </a:endParaRPr>
          </a:p>
        </p:txBody>
      </p:sp>
      <p:sp>
        <p:nvSpPr>
          <p:cNvPr id="51" name="5倍混合光学变焦"/>
          <p:cNvSpPr txBox="1"/>
          <p:nvPr/>
        </p:nvSpPr>
        <p:spPr>
          <a:xfrm>
            <a:off x="8755620" y="1638494"/>
            <a:ext cx="2553259" cy="438770"/>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a:t>Dolby </a:t>
            </a:r>
            <a:r>
              <a:rPr lang="en-US" altLang="zh-CN" dirty="0" err="1"/>
              <a:t>Atmos</a:t>
            </a:r>
            <a:r>
              <a:rPr lang="en-US" altLang="zh-CN" dirty="0"/>
              <a:t>®</a:t>
            </a:r>
            <a:endParaRPr dirty="0"/>
          </a:p>
        </p:txBody>
      </p:sp>
      <p:sp>
        <p:nvSpPr>
          <p:cNvPr id="52" name="超清夜景（含极夜模式）"/>
          <p:cNvSpPr txBox="1"/>
          <p:nvPr/>
        </p:nvSpPr>
        <p:spPr>
          <a:xfrm>
            <a:off x="8755620" y="2289460"/>
            <a:ext cx="1945400" cy="464739"/>
          </a:xfrm>
          <a:prstGeom prst="rect">
            <a:avLst/>
          </a:prstGeom>
          <a:ln w="12700">
            <a:miter lim="400000"/>
          </a:ln>
        </p:spPr>
        <p:txBody>
          <a:bodyPr wrap="none" lIns="45718" tIns="45718" rIns="45718" bIns="45718">
            <a:spAutoFit/>
          </a:bodyPr>
          <a:lstStyle/>
          <a:p>
            <a: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200" b="1" spc="220" dirty="0" smtClean="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rPr>
              <a:t>Screenshot</a:t>
            </a:r>
            <a:endParaRPr sz="1600" b="1" spc="160" dirty="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53" name="OPPO人像风格"/>
          <p:cNvSpPr txBox="1"/>
          <p:nvPr/>
        </p:nvSpPr>
        <p:spPr>
          <a:xfrm>
            <a:off x="8753125" y="2914457"/>
            <a:ext cx="2466056" cy="464739"/>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a:t>Smart </a:t>
            </a:r>
            <a:r>
              <a:rPr lang="en-US" dirty="0" smtClean="0"/>
              <a:t>Sidebar</a:t>
            </a:r>
            <a:endParaRPr dirty="0"/>
          </a:p>
        </p:txBody>
      </p:sp>
      <p:sp>
        <p:nvSpPr>
          <p:cNvPr id="54" name="炫彩模式"/>
          <p:cNvSpPr txBox="1"/>
          <p:nvPr/>
        </p:nvSpPr>
        <p:spPr>
          <a:xfrm>
            <a:off x="8821348" y="4278170"/>
            <a:ext cx="2613532" cy="464739"/>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t>Game Boost2.0</a:t>
            </a:r>
            <a:endParaRPr dirty="0"/>
          </a:p>
        </p:txBody>
      </p:sp>
      <p:sp>
        <p:nvSpPr>
          <p:cNvPr id="55" name="炫彩模式"/>
          <p:cNvSpPr txBox="1"/>
          <p:nvPr/>
        </p:nvSpPr>
        <p:spPr>
          <a:xfrm>
            <a:off x="8793622" y="3577194"/>
            <a:ext cx="1931615" cy="438770"/>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Dark Mode</a:t>
            </a:r>
            <a:endParaRPr dirty="0"/>
          </a:p>
        </p:txBody>
      </p:sp>
      <p:sp>
        <p:nvSpPr>
          <p:cNvPr id="56" name="炫彩模式"/>
          <p:cNvSpPr txBox="1"/>
          <p:nvPr/>
        </p:nvSpPr>
        <p:spPr>
          <a:xfrm>
            <a:off x="8835636" y="4973011"/>
            <a:ext cx="3356364" cy="438770"/>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a:t>Weather Animation</a:t>
            </a:r>
            <a:endParaRPr lang="en-US" altLang="zh-CN" dirty="0"/>
          </a:p>
        </p:txBody>
      </p:sp>
      <p:sp>
        <p:nvSpPr>
          <p:cNvPr id="57" name="炫彩模式"/>
          <p:cNvSpPr txBox="1"/>
          <p:nvPr/>
        </p:nvSpPr>
        <p:spPr>
          <a:xfrm>
            <a:off x="8835636" y="5710208"/>
            <a:ext cx="3206566" cy="837148"/>
          </a:xfrm>
          <a:prstGeom prst="rect">
            <a:avLst/>
          </a:prstGeom>
          <a:ln w="12700">
            <a:miter lim="400000"/>
          </a:ln>
        </p:spPr>
        <p:txBody>
          <a:bodyPr wrap="squar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a:t>Live Wallpapers</a:t>
            </a:r>
            <a:endParaRPr lang="en-US" altLang="zh-CN" dirty="0"/>
          </a:p>
          <a:p>
            <a:endParaRPr dirty="0"/>
          </a:p>
        </p:txBody>
      </p:sp>
      <p:sp>
        <p:nvSpPr>
          <p:cNvPr id="60" name="矩形"/>
          <p:cNvSpPr/>
          <p:nvPr/>
        </p:nvSpPr>
        <p:spPr>
          <a:xfrm>
            <a:off x="0" y="24598"/>
            <a:ext cx="12192001" cy="6858001"/>
          </a:xfrm>
          <a:prstGeom prst="rect">
            <a:avLst/>
          </a:prstGeom>
          <a:solidFill>
            <a:srgbClr val="000000">
              <a:alpha val="72160"/>
            </a:srgbClr>
          </a:solidFill>
          <a:ln w="12700">
            <a:miter lim="400000"/>
          </a:ln>
        </p:spPr>
        <p:txBody>
          <a:bodyPr lIns="0" tIns="0" rIns="0" bIns="0"/>
          <a:lstStyle/>
          <a:p/>
        </p:txBody>
      </p:sp>
      <p:sp>
        <p:nvSpPr>
          <p:cNvPr id="58" name="5倍混合光学变焦"/>
          <p:cNvSpPr txBox="1"/>
          <p:nvPr/>
        </p:nvSpPr>
        <p:spPr>
          <a:xfrm>
            <a:off x="8835636" y="6266815"/>
            <a:ext cx="1206416" cy="464739"/>
          </a:xfrm>
          <a:prstGeom prst="rect">
            <a:avLst/>
          </a:prstGeom>
          <a:ln w="12700">
            <a:miter lim="400000"/>
          </a:ln>
        </p:spPr>
        <p:txBody>
          <a:bodyPr wrap="none" lIns="45718" tIns="45718" rIns="45718" bIns="45718">
            <a:spAutoFit/>
          </a:bodyPr>
          <a:lstStyle>
            <a:lvl1pPr>
              <a:lnSpc>
                <a:spcPct val="110000"/>
              </a:lnSpc>
              <a:defRPr sz="2200" b="1" spc="220">
                <a:solidFill>
                  <a:srgbClr val="76F7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a:t>
            </a:r>
            <a:endParaRPr dirty="0"/>
          </a:p>
        </p:txBody>
      </p:sp>
      <p:sp>
        <p:nvSpPr>
          <p:cNvPr id="24" name="文本框 23"/>
          <p:cNvSpPr txBox="1"/>
          <p:nvPr/>
        </p:nvSpPr>
        <p:spPr>
          <a:xfrm>
            <a:off x="-153843" y="2951982"/>
            <a:ext cx="12499662" cy="1255728"/>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spcFirstLastPara="1" vertOverflow="overflow" horzOverflow="overflow" vert="horz" wrap="square" lIns="0" tIns="0" rIns="0" bIns="0" numCol="1" spcCol="38100" rtlCol="0" anchor="t">
            <a:spAutoFit/>
          </a:bodyPr>
          <a:lstStyle/>
          <a:p>
            <a:pPr algn="ctr">
              <a:lnSpc>
                <a:spcPct val="120000"/>
              </a:lnSpc>
              <a:defRPr sz="3600" b="1" spc="44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600" b="1" spc="440" dirty="0">
                <a:solidFill>
                  <a:srgbClr val="73FDFF"/>
                </a:solidFill>
                <a:latin typeface="微软雅黑" panose="020B0503020204020204" charset="-122"/>
                <a:ea typeface="微软雅黑" panose="020B0503020204020204" charset="-122"/>
                <a:cs typeface="微软雅黑" panose="020B0503020204020204" charset="-122"/>
              </a:rPr>
              <a:t>Reno3 </a:t>
            </a:r>
            <a:endParaRPr lang="en-US" altLang="zh-CN" sz="3600" b="1" spc="440" dirty="0">
              <a:solidFill>
                <a:srgbClr val="73FDFF"/>
              </a:solidFill>
              <a:latin typeface="微软雅黑" panose="020B0503020204020204" charset="-122"/>
              <a:ea typeface="微软雅黑" panose="020B0503020204020204" charset="-122"/>
              <a:cs typeface="微软雅黑" panose="020B0503020204020204" charset="-122"/>
            </a:endParaRPr>
          </a:p>
          <a:p>
            <a:pPr algn="ctr">
              <a:lnSpc>
                <a:spcPct val="120000"/>
              </a:lnSpc>
              <a:defRPr sz="3600" b="1" spc="44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3200" b="1" spc="587" dirty="0">
                <a:solidFill>
                  <a:srgbClr val="FFFFFF"/>
                </a:solidFill>
                <a:latin typeface="微软雅黑" panose="020B0503020204020204" charset="-122"/>
                <a:ea typeface="微软雅黑" panose="020B0503020204020204" charset="-122"/>
                <a:cs typeface="微软雅黑" panose="020B0503020204020204" charset="-122"/>
              </a:rPr>
              <a:t>The phone with most convenient System </a:t>
            </a:r>
            <a:endParaRPr lang="en-US" altLang="zh-CN" sz="3200" b="1" spc="587" dirty="0">
              <a:solidFill>
                <a:srgbClr val="FFFFFF"/>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97" fill="hold"/>
                                        <p:tgtEl>
                                          <p:spTgt spid="36"/>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500"/>
                                        <p:tgtEl>
                                          <p:spTgt spid="2"/>
                                        </p:tgtEl>
                                      </p:cBhvr>
                                    </p:animEffect>
                                  </p:childTnLst>
                                </p:cTn>
                              </p:par>
                              <p:par>
                                <p:cTn id="12" presetID="16" presetClass="entr" presetSubtype="21" fill="hold" grpId="0" nodeType="withEffect">
                                  <p:stCondLst>
                                    <p:cond delay="0"/>
                                  </p:stCondLst>
                                  <p:childTnLst>
                                    <p:set>
                                      <p:cBhvr>
                                        <p:cTn id="13" dur="1" fill="hold">
                                          <p:stCondLst>
                                            <p:cond delay="0"/>
                                          </p:stCondLst>
                                        </p:cTn>
                                        <p:tgtEl>
                                          <p:spTgt spid="48"/>
                                        </p:tgtEl>
                                        <p:attrNameLst>
                                          <p:attrName>style.visibility</p:attrName>
                                        </p:attrNameLst>
                                      </p:cBhvr>
                                      <p:to>
                                        <p:strVal val="visible"/>
                                      </p:to>
                                    </p:set>
                                    <p:animEffect transition="in" filter="barn(inVertical)">
                                      <p:cBhvr>
                                        <p:cTn id="14" dur="500"/>
                                        <p:tgtEl>
                                          <p:spTgt spid="48"/>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wipe(left)">
                                      <p:cBhvr>
                                        <p:cTn id="19" dur="500"/>
                                        <p:tgtEl>
                                          <p:spTgt spid="18"/>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50"/>
                                        </p:tgtEl>
                                        <p:attrNameLst>
                                          <p:attrName>style.visibility</p:attrName>
                                        </p:attrNameLst>
                                      </p:cBhvr>
                                      <p:to>
                                        <p:strVal val="visible"/>
                                      </p:to>
                                    </p:set>
                                    <p:animEffect transition="in" filter="barn(inVertical)">
                                      <p:cBhvr>
                                        <p:cTn id="22" dur="500"/>
                                        <p:tgtEl>
                                          <p:spTgt spid="50"/>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wipe(left)">
                                      <p:cBhvr>
                                        <p:cTn id="27" dur="500"/>
                                        <p:tgtEl>
                                          <p:spTgt spid="29"/>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49"/>
                                        </p:tgtEl>
                                        <p:attrNameLst>
                                          <p:attrName>style.visibility</p:attrName>
                                        </p:attrNameLst>
                                      </p:cBhvr>
                                      <p:to>
                                        <p:strVal val="visible"/>
                                      </p:to>
                                    </p:set>
                                    <p:animEffect transition="in" filter="barn(inVertical)">
                                      <p:cBhvr>
                                        <p:cTn id="30" dur="500"/>
                                        <p:tgtEl>
                                          <p:spTgt spid="49"/>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8" fill="hold" nodeType="clickEffect">
                                  <p:stCondLst>
                                    <p:cond delay="0"/>
                                  </p:stCondLst>
                                  <p:childTnLst>
                                    <p:set>
                                      <p:cBhvr>
                                        <p:cTn id="34" dur="1" fill="hold">
                                          <p:stCondLst>
                                            <p:cond delay="0"/>
                                          </p:stCondLst>
                                        </p:cTn>
                                        <p:tgtEl>
                                          <p:spTgt spid="32"/>
                                        </p:tgtEl>
                                        <p:attrNameLst>
                                          <p:attrName>style.visibility</p:attrName>
                                        </p:attrNameLst>
                                      </p:cBhvr>
                                      <p:to>
                                        <p:strVal val="visible"/>
                                      </p:to>
                                    </p:set>
                                    <p:animEffect transition="in" filter="wipe(left)">
                                      <p:cBhvr>
                                        <p:cTn id="35" dur="500"/>
                                        <p:tgtEl>
                                          <p:spTgt spid="32"/>
                                        </p:tgtEl>
                                      </p:cBhvr>
                                    </p:animEffect>
                                  </p:childTnLst>
                                </p:cTn>
                              </p:par>
                              <p:par>
                                <p:cTn id="36" presetID="16" presetClass="entr" presetSubtype="21" fill="hold" grpId="0" nodeType="withEffect">
                                  <p:stCondLst>
                                    <p:cond delay="0"/>
                                  </p:stCondLst>
                                  <p:childTnLst>
                                    <p:set>
                                      <p:cBhvr>
                                        <p:cTn id="37" dur="1" fill="hold">
                                          <p:stCondLst>
                                            <p:cond delay="0"/>
                                          </p:stCondLst>
                                        </p:cTn>
                                        <p:tgtEl>
                                          <p:spTgt spid="37"/>
                                        </p:tgtEl>
                                        <p:attrNameLst>
                                          <p:attrName>style.visibility</p:attrName>
                                        </p:attrNameLst>
                                      </p:cBhvr>
                                      <p:to>
                                        <p:strVal val="visible"/>
                                      </p:to>
                                    </p:set>
                                    <p:animEffect transition="in" filter="barn(inVertical)">
                                      <p:cBhvr>
                                        <p:cTn id="38" dur="500"/>
                                        <p:tgtEl>
                                          <p:spTgt spid="37"/>
                                        </p:tgtEl>
                                      </p:cBhvr>
                                    </p:animEffec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1"/>
                                        </p:tgtEl>
                                        <p:attrNameLst>
                                          <p:attrName>style.visibility</p:attrName>
                                        </p:attrNameLst>
                                      </p:cBhvr>
                                      <p:to>
                                        <p:strVal val="visible"/>
                                      </p:to>
                                    </p:set>
                                    <p:animEffect transition="in" filter="fade">
                                      <p:cBhvr>
                                        <p:cTn id="47" dur="500"/>
                                        <p:tgtEl>
                                          <p:spTgt spid="51"/>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2"/>
                                        </p:tgtEl>
                                        <p:attrNameLst>
                                          <p:attrName>style.visibility</p:attrName>
                                        </p:attrNameLst>
                                      </p:cBhvr>
                                      <p:to>
                                        <p:strVal val="visible"/>
                                      </p:to>
                                    </p:set>
                                    <p:animEffect transition="in" filter="fade">
                                      <p:cBhvr>
                                        <p:cTn id="50" dur="500"/>
                                        <p:tgtEl>
                                          <p:spTgt spid="52"/>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53"/>
                                        </p:tgtEl>
                                        <p:attrNameLst>
                                          <p:attrName>style.visibility</p:attrName>
                                        </p:attrNameLst>
                                      </p:cBhvr>
                                      <p:to>
                                        <p:strVal val="visible"/>
                                      </p:to>
                                    </p:set>
                                    <p:animEffect transition="in" filter="fade">
                                      <p:cBhvr>
                                        <p:cTn id="53" dur="500"/>
                                        <p:tgtEl>
                                          <p:spTgt spid="53"/>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55"/>
                                        </p:tgtEl>
                                        <p:attrNameLst>
                                          <p:attrName>style.visibility</p:attrName>
                                        </p:attrNameLst>
                                      </p:cBhvr>
                                      <p:to>
                                        <p:strVal val="visible"/>
                                      </p:to>
                                    </p:set>
                                    <p:animEffect transition="in" filter="fade">
                                      <p:cBhvr>
                                        <p:cTn id="56" dur="500"/>
                                        <p:tgtEl>
                                          <p:spTgt spid="55"/>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4"/>
                                        </p:tgtEl>
                                        <p:attrNameLst>
                                          <p:attrName>style.visibility</p:attrName>
                                        </p:attrNameLst>
                                      </p:cBhvr>
                                      <p:to>
                                        <p:strVal val="visible"/>
                                      </p:to>
                                    </p:set>
                                    <p:animEffect transition="in" filter="fade">
                                      <p:cBhvr>
                                        <p:cTn id="59" dur="500"/>
                                        <p:tgtEl>
                                          <p:spTgt spid="54"/>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56"/>
                                        </p:tgtEl>
                                        <p:attrNameLst>
                                          <p:attrName>style.visibility</p:attrName>
                                        </p:attrNameLst>
                                      </p:cBhvr>
                                      <p:to>
                                        <p:strVal val="visible"/>
                                      </p:to>
                                    </p:set>
                                    <p:animEffect transition="in" filter="fade">
                                      <p:cBhvr>
                                        <p:cTn id="62" dur="500"/>
                                        <p:tgtEl>
                                          <p:spTgt spid="56"/>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57"/>
                                        </p:tgtEl>
                                        <p:attrNameLst>
                                          <p:attrName>style.visibility</p:attrName>
                                        </p:attrNameLst>
                                      </p:cBhvr>
                                      <p:to>
                                        <p:strVal val="visible"/>
                                      </p:to>
                                    </p:set>
                                    <p:animEffect transition="in" filter="fade">
                                      <p:cBhvr>
                                        <p:cTn id="65" dur="500"/>
                                        <p:tgtEl>
                                          <p:spTgt spid="57"/>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58"/>
                                        </p:tgtEl>
                                        <p:attrNameLst>
                                          <p:attrName>style.visibility</p:attrName>
                                        </p:attrNameLst>
                                      </p:cBhvr>
                                      <p:to>
                                        <p:strVal val="visible"/>
                                      </p:to>
                                    </p:set>
                                    <p:animEffect transition="in" filter="fade">
                                      <p:cBhvr>
                                        <p:cTn id="68" dur="500"/>
                                        <p:tgtEl>
                                          <p:spTgt spid="58"/>
                                        </p:tgtEl>
                                      </p:cBhvr>
                                    </p:animEffect>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grpId="0" nodeType="clickEffect">
                                  <p:stCondLst>
                                    <p:cond delay="0"/>
                                  </p:stCondLst>
                                  <p:childTnLst>
                                    <p:set>
                                      <p:cBhvr>
                                        <p:cTn id="72" dur="1" fill="hold">
                                          <p:stCondLst>
                                            <p:cond delay="0"/>
                                          </p:stCondLst>
                                        </p:cTn>
                                        <p:tgtEl>
                                          <p:spTgt spid="60"/>
                                        </p:tgtEl>
                                        <p:attrNameLst>
                                          <p:attrName>style.visibility</p:attrName>
                                        </p:attrNameLst>
                                      </p:cBhvr>
                                      <p:to>
                                        <p:strVal val="visible"/>
                                      </p:to>
                                    </p:set>
                                    <p:animEffect transition="in" filter="fade">
                                      <p:cBhvr>
                                        <p:cTn id="73" dur="1000"/>
                                        <p:tgtEl>
                                          <p:spTgt spid="60"/>
                                        </p:tgtEl>
                                      </p:cBhvr>
                                    </p:animEffect>
                                    <p:anim calcmode="lin" valueType="num">
                                      <p:cBhvr>
                                        <p:cTn id="74" dur="1000" fill="hold"/>
                                        <p:tgtEl>
                                          <p:spTgt spid="60"/>
                                        </p:tgtEl>
                                        <p:attrNameLst>
                                          <p:attrName>ppt_x</p:attrName>
                                        </p:attrNameLst>
                                      </p:cBhvr>
                                      <p:tavLst>
                                        <p:tav tm="0">
                                          <p:val>
                                            <p:strVal val="#ppt_x"/>
                                          </p:val>
                                        </p:tav>
                                        <p:tav tm="100000">
                                          <p:val>
                                            <p:strVal val="#ppt_x"/>
                                          </p:val>
                                        </p:tav>
                                      </p:tavLst>
                                    </p:anim>
                                    <p:anim calcmode="lin" valueType="num">
                                      <p:cBhvr>
                                        <p:cTn id="75" dur="1000" fill="hold"/>
                                        <p:tgtEl>
                                          <p:spTgt spid="60"/>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24"/>
                                        </p:tgtEl>
                                        <p:attrNameLst>
                                          <p:attrName>style.visibility</p:attrName>
                                        </p:attrNameLst>
                                      </p:cBhvr>
                                      <p:to>
                                        <p:strVal val="visible"/>
                                      </p:to>
                                    </p:set>
                                    <p:animEffect transition="in" filter="fade">
                                      <p:cBhvr>
                                        <p:cTn id="80"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100000">
                <p:cTn id="81" fill="hold" display="0">
                  <p:stCondLst>
                    <p:cond delay="indefinite"/>
                  </p:stCondLst>
                </p:cTn>
                <p:tgtEl>
                  <p:spTgt spid="36"/>
                </p:tgtEl>
              </p:cMediaNode>
            </p:video>
          </p:childTnLst>
        </p:cTn>
      </p:par>
    </p:tnLst>
    <p:bldLst>
      <p:bldP spid="59" grpId="0" animBg="1"/>
      <p:bldP spid="37" grpId="0"/>
      <p:bldP spid="48" grpId="0"/>
      <p:bldP spid="49" grpId="0"/>
      <p:bldP spid="50" grpId="0"/>
      <p:bldP spid="51" grpId="0" animBg="1"/>
      <p:bldP spid="52" grpId="0" animBg="1"/>
      <p:bldP spid="53" grpId="0" animBg="1"/>
      <p:bldP spid="54" grpId="0" animBg="1"/>
      <p:bldP spid="55" grpId="0" animBg="1"/>
      <p:bldP spid="56" grpId="0" animBg="1"/>
      <p:bldP spid="57" grpId="0" animBg="1"/>
      <p:bldP spid="60" grpId="0" animBg="1"/>
      <p:bldP spid="58" grpId="0" animBg="1"/>
      <p:bldP spid="24"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1"/>
          <p:cNvSpPr txBox="1"/>
          <p:nvPr/>
        </p:nvSpPr>
        <p:spPr>
          <a:xfrm>
            <a:off x="462324" y="1497983"/>
            <a:ext cx="5521950" cy="894080"/>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223" dirty="0">
                <a:solidFill>
                  <a:srgbClr val="77F6F8"/>
                </a:solidFill>
                <a:latin typeface="Myriad Pro" panose="020B0503030403020204" charset="0"/>
                <a:ea typeface="微软雅黑" panose="020B0503020204020204" charset="-122"/>
                <a:cs typeface="微软雅黑" panose="020B0503020204020204" charset="-122"/>
                <a:sym typeface="微软雅黑" panose="020B0503020204020204" charset="-122"/>
              </a:rPr>
              <a:t>Q: </a:t>
            </a:r>
            <a:r>
              <a:rPr sz="2400" b="1" spc="223" dirty="0">
                <a:solidFill>
                  <a:srgbClr val="77F6F8"/>
                </a:solidFill>
                <a:latin typeface="Myriad Pro" panose="020B0503030403020204" charset="0"/>
                <a:ea typeface="微软雅黑" panose="020B0503020204020204" charset="-122"/>
                <a:cs typeface="微软雅黑" panose="020B0503020204020204" charset="-122"/>
                <a:sym typeface="微软雅黑" panose="020B0503020204020204" charset="-122"/>
              </a:rPr>
              <a:t>Why is the response slow when taking a portrait in front?</a:t>
            </a:r>
            <a:endParaRPr sz="2400" b="1" spc="223" dirty="0">
              <a:solidFill>
                <a:srgbClr val="77F6F8"/>
              </a:solidFill>
              <a:latin typeface="Myriad Pro" panose="020B0503030403020204" charset="0"/>
              <a:ea typeface="微软雅黑" panose="020B0503020204020204" charset="-122"/>
              <a:cs typeface="微软雅黑" panose="020B0503020204020204" charset="-122"/>
              <a:sym typeface="微软雅黑" panose="020B0503020204020204" charset="-122"/>
            </a:endParaRPr>
          </a:p>
        </p:txBody>
      </p:sp>
      <p:grpSp>
        <p:nvGrpSpPr>
          <p:cNvPr id="20" name="成组"/>
          <p:cNvGrpSpPr/>
          <p:nvPr/>
        </p:nvGrpSpPr>
        <p:grpSpPr>
          <a:xfrm>
            <a:off x="524704" y="2857122"/>
            <a:ext cx="4484734" cy="2156525"/>
            <a:chOff x="-5323" y="-575789"/>
            <a:chExt cx="4484732" cy="2156524"/>
          </a:xfrm>
        </p:grpSpPr>
        <p:sp>
          <p:nvSpPr>
            <p:cNvPr id="22" name="线条"/>
            <p:cNvSpPr/>
            <p:nvPr/>
          </p:nvSpPr>
          <p:spPr>
            <a:xfrm>
              <a:off x="-5323" y="-575789"/>
              <a:ext cx="4221815" cy="0"/>
            </a:xfrm>
            <a:prstGeom prst="line">
              <a:avLst/>
            </a:prstGeom>
            <a:noFill/>
            <a:ln w="6350" cap="flat">
              <a:solidFill>
                <a:srgbClr val="FFFFFF"/>
              </a:solidFill>
              <a:prstDash val="solid"/>
              <a:miter lim="800000"/>
            </a:ln>
            <a:effectLst/>
          </p:spPr>
          <p:txBody>
            <a:bodyPr wrap="square" lIns="0" tIns="0" rIns="0" bIns="0" numCol="1" anchor="t">
              <a:noAutofit/>
            </a:bodyPr>
            <a:lstStyle/>
            <a:p/>
          </p:txBody>
        </p:sp>
        <p:grpSp>
          <p:nvGrpSpPr>
            <p:cNvPr id="23" name="成组"/>
            <p:cNvGrpSpPr/>
            <p:nvPr/>
          </p:nvGrpSpPr>
          <p:grpSpPr>
            <a:xfrm>
              <a:off x="19857" y="310734"/>
              <a:ext cx="4459552" cy="1270001"/>
              <a:chOff x="19858" y="31750"/>
              <a:chExt cx="4459550" cy="1270000"/>
            </a:xfrm>
          </p:grpSpPr>
          <p:sp>
            <p:nvSpPr>
              <p:cNvPr id="26" name="普通手机：采用多帧降噪，夜拍需要4-5秒…"/>
              <p:cNvSpPr/>
              <p:nvPr/>
            </p:nvSpPr>
            <p:spPr>
              <a:xfrm>
                <a:off x="19858" y="585262"/>
                <a:ext cx="4459550" cy="236603"/>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p:spPr>
            <p:txBody>
              <a:bodyPr wrap="square" lIns="0" tIns="0" rIns="0" bIns="0" numCol="1" anchor="t">
                <a:spAutoFit/>
              </a:bodyPr>
              <a:lstStyle/>
              <a:p>
                <a:pPr>
                  <a:lnSpc>
                    <a:spcPct val="120000"/>
                  </a:lnSpc>
                  <a:defRPr sz="1400" spc="139">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sz="1400" spc="139"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7" name="AI降噪，夜拍快至2秒"/>
              <p:cNvSpPr/>
              <p:nvPr/>
            </p:nvSpPr>
            <p:spPr>
              <a:xfrm>
                <a:off x="1456078" y="31750"/>
                <a:ext cx="1270001" cy="1270000"/>
              </a:xfrm>
              <a:prstGeom prst="line">
                <a:avLst/>
              </a:prstGeom>
              <a:noFill/>
              <a:ln w="12700" cap="flat">
                <a:noFill/>
                <a:miter lim="400000"/>
              </a:ln>
              <a:effectLst/>
            </p:spPr>
            <p:txBody>
              <a:bodyPr wrap="none" lIns="0" tIns="0" rIns="0" bIns="0" numCol="1" anchor="t">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endPar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sp>
        <p:nvSpPr>
          <p:cNvPr id="30" name="圆角矩形"/>
          <p:cNvSpPr/>
          <p:nvPr/>
        </p:nvSpPr>
        <p:spPr>
          <a:xfrm>
            <a:off x="303530" y="1035685"/>
            <a:ext cx="5680710" cy="5162550"/>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39" name="矩形 38"/>
          <p:cNvSpPr/>
          <p:nvPr/>
        </p:nvSpPr>
        <p:spPr>
          <a:xfrm>
            <a:off x="417830" y="3281045"/>
            <a:ext cx="5566410" cy="2285365"/>
          </a:xfrm>
          <a:prstGeom prst="rect">
            <a:avLst/>
          </a:prstGeom>
        </p:spPr>
        <p:txBody>
          <a:bodyPr wrap="square">
            <a:spAutoFit/>
          </a:bodyPr>
          <a:lstStyle/>
          <a:p>
            <a:pPr algn="l">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199" dirty="0" smtClean="0">
                <a:solidFill>
                  <a:srgbClr val="76F6F8"/>
                </a:solidFill>
                <a:latin typeface="Myriad Pro" panose="020B0503030403020204" charset="0"/>
                <a:ea typeface="微软雅黑" panose="020B0503020204020204" charset="-122"/>
                <a:cs typeface="微软雅黑" panose="020B0503020204020204" charset="-122"/>
                <a:sym typeface="微软雅黑" panose="020B0503020204020204" charset="-122"/>
              </a:rPr>
              <a:t>A: </a:t>
            </a:r>
            <a:r>
              <a:rPr lang="zh-CN" altLang="en-US" sz="2400" dirty="0" smtClean="0">
                <a:latin typeface="Myriad Pro" panose="020B0503030403020204" charset="0"/>
              </a:rPr>
              <a:t>The front camera has a pixel of 44M, which requires a large amount of data to be processed after taking a picture, resulting in a slower response</a:t>
            </a:r>
            <a:endParaRPr lang="zh-CN" altLang="en-US" sz="2400" dirty="0" smtClean="0">
              <a:latin typeface="Myriad Pro" panose="020B0503030403020204" charset="0"/>
            </a:endParaRPr>
          </a:p>
        </p:txBody>
      </p:sp>
      <p:sp>
        <p:nvSpPr>
          <p:cNvPr id="36" name="矩形 11"/>
          <p:cNvSpPr txBox="1"/>
          <p:nvPr/>
        </p:nvSpPr>
        <p:spPr>
          <a:xfrm>
            <a:off x="462324" y="259861"/>
            <a:ext cx="5720509" cy="358140"/>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zh-CN" altLang="en-US"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常见问题</a:t>
            </a:r>
            <a:r>
              <a:rPr lang="en-US" altLang="zh-CN" sz="1600" b="1" spc="127" dirty="0" smtClean="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lang="zh-CN" altLang="en-US" sz="1600" b="1" spc="127" dirty="0" smtClean="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rPr>
              <a:t>前置拍照</a:t>
            </a:r>
            <a:endParaRPr lang="zh-CN" altLang="en-US" sz="1600" b="1" spc="127" dirty="0" smtClean="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pic>
        <p:nvPicPr>
          <p:cNvPr id="2" name="3905baa66ec34896400a1b9ce07aa28c">
            <a:hlinkClick r:id="" action="ppaction://media"/>
          </p:cNvPr>
          <p:cNvPicPr>
            <a:picLocks noChangeAspect="1"/>
          </p:cNvPicPr>
          <p:nvPr>
            <a:videoFile r:link="rId1"/>
            <p:extLst>
              <p:ext uri="{DAA4B4D4-6D71-4841-9C94-3DE7FCFB9230}">
                <p14:media xmlns:p14="http://schemas.microsoft.com/office/powerpoint/2010/main" r:embed="rId2">
                  <p14:trim st="7588.000000" end="1662.466553"/>
                </p14:media>
              </p:ext>
            </p:extLst>
          </p:nvPr>
        </p:nvPicPr>
        <p:blipFill>
          <a:blip r:embed="rId3"/>
          <a:stretch>
            <a:fillRect/>
          </a:stretch>
        </p:blipFill>
        <p:spPr>
          <a:xfrm>
            <a:off x="7951923" y="661603"/>
            <a:ext cx="2737849" cy="6033825"/>
          </a:xfrm>
          <a:prstGeom prst="roundRect">
            <a:avLst>
              <a:gd name="adj" fmla="val 7306"/>
            </a:avLst>
          </a:prstGeom>
          <a:ln>
            <a:noFill/>
          </a:ln>
          <a:effectLst>
            <a:innerShdw blurRad="114300" dist="50800">
              <a:srgbClr val="000000">
                <a:alpha val="0"/>
              </a:srgbClr>
            </a:innerShdw>
          </a:effectLst>
        </p:spPr>
      </p:pic>
      <p:pic>
        <p:nvPicPr>
          <p:cNvPr id="34" name="图片 33"/>
          <p:cNvPicPr>
            <a:picLocks noChangeAspect="1"/>
          </p:cNvPicPr>
          <p:nvPr/>
        </p:nvPicPr>
        <p:blipFill>
          <a:blip r:embed="rId4"/>
          <a:stretch>
            <a:fillRect/>
          </a:stretch>
        </p:blipFill>
        <p:spPr>
          <a:xfrm>
            <a:off x="6372782" y="-351710"/>
            <a:ext cx="5896786" cy="7937259"/>
          </a:xfrm>
          <a:prstGeom prst="rect">
            <a:avLst/>
          </a:prstGeom>
        </p:spPr>
      </p:pic>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72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1"/>
          <p:cNvSpPr txBox="1"/>
          <p:nvPr/>
        </p:nvSpPr>
        <p:spPr>
          <a:xfrm>
            <a:off x="462324" y="1497983"/>
            <a:ext cx="5521950" cy="1296035"/>
          </a:xfrm>
          <a:prstGeom prst="rect">
            <a:avLst/>
          </a:prstGeom>
          <a:ln w="12700">
            <a:miter lim="400000"/>
          </a:ln>
        </p:spPr>
        <p:txBody>
          <a:bodyPr wrap="square" lIns="45718" tIns="45718" rIns="45718" bIns="45718">
            <a:spAutoFit/>
          </a:bodyPr>
          <a:lstStyle/>
          <a:p>
            <a:pPr>
              <a:lnSpc>
                <a:spcPct val="110000"/>
              </a:lnSpc>
              <a:defRPr sz="2800" spc="223">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400" b="1" spc="223" dirty="0">
                <a:solidFill>
                  <a:srgbClr val="77F6F8"/>
                </a:solidFill>
                <a:latin typeface="Myriad Pro" panose="020B0503030403020204" charset="0"/>
                <a:ea typeface="微软雅黑" panose="020B0503020204020204" charset="-122"/>
                <a:cs typeface="微软雅黑" panose="020B0503020204020204" charset="-122"/>
                <a:sym typeface="微软雅黑" panose="020B0503020204020204" charset="-122"/>
              </a:rPr>
              <a:t>Q: </a:t>
            </a:r>
            <a:r>
              <a:rPr sz="2400" b="1" spc="223" dirty="0">
                <a:solidFill>
                  <a:srgbClr val="77F6F8"/>
                </a:solidFill>
                <a:latin typeface="Myriad Pro" panose="020B0503030403020204" charset="0"/>
                <a:ea typeface="微软雅黑" panose="020B0503020204020204" charset="-122"/>
                <a:cs typeface="微软雅黑" panose="020B0503020204020204" charset="-122"/>
                <a:sym typeface="微软雅黑" panose="020B0503020204020204" charset="-122"/>
              </a:rPr>
              <a:t>After reconnecting the IMO Bluetooth headset, it can connect successfully but no sound</a:t>
            </a:r>
            <a:endParaRPr sz="2400" b="1" spc="223" dirty="0">
              <a:solidFill>
                <a:srgbClr val="77F6F8"/>
              </a:solidFill>
              <a:latin typeface="Myriad Pro" panose="020B0503030403020204" charset="0"/>
              <a:ea typeface="微软雅黑" panose="020B0503020204020204" charset="-122"/>
              <a:cs typeface="微软雅黑" panose="020B0503020204020204" charset="-122"/>
              <a:sym typeface="微软雅黑" panose="020B0503020204020204" charset="-122"/>
            </a:endParaRPr>
          </a:p>
        </p:txBody>
      </p:sp>
      <p:grpSp>
        <p:nvGrpSpPr>
          <p:cNvPr id="20" name="成组"/>
          <p:cNvGrpSpPr/>
          <p:nvPr/>
        </p:nvGrpSpPr>
        <p:grpSpPr>
          <a:xfrm>
            <a:off x="524704" y="3019047"/>
            <a:ext cx="4484734" cy="2156525"/>
            <a:chOff x="-5323" y="-575789"/>
            <a:chExt cx="4484732" cy="2156524"/>
          </a:xfrm>
        </p:grpSpPr>
        <p:sp>
          <p:nvSpPr>
            <p:cNvPr id="22" name="线条"/>
            <p:cNvSpPr/>
            <p:nvPr/>
          </p:nvSpPr>
          <p:spPr>
            <a:xfrm>
              <a:off x="-5323" y="-575789"/>
              <a:ext cx="4221815" cy="0"/>
            </a:xfrm>
            <a:prstGeom prst="line">
              <a:avLst/>
            </a:prstGeom>
            <a:noFill/>
            <a:ln w="6350" cap="flat">
              <a:solidFill>
                <a:srgbClr val="FFFFFF"/>
              </a:solidFill>
              <a:prstDash val="solid"/>
              <a:miter lim="800000"/>
            </a:ln>
            <a:effectLst/>
          </p:spPr>
          <p:txBody>
            <a:bodyPr wrap="square" lIns="0" tIns="0" rIns="0" bIns="0" numCol="1" anchor="t">
              <a:noAutofit/>
            </a:bodyPr>
            <a:lstStyle/>
            <a:p/>
          </p:txBody>
        </p:sp>
        <p:grpSp>
          <p:nvGrpSpPr>
            <p:cNvPr id="23" name="成组"/>
            <p:cNvGrpSpPr/>
            <p:nvPr/>
          </p:nvGrpSpPr>
          <p:grpSpPr>
            <a:xfrm>
              <a:off x="19857" y="310734"/>
              <a:ext cx="4459552" cy="1270001"/>
              <a:chOff x="19858" y="31750"/>
              <a:chExt cx="4459550" cy="1270000"/>
            </a:xfrm>
          </p:grpSpPr>
          <p:sp>
            <p:nvSpPr>
              <p:cNvPr id="26" name="普通手机：采用多帧降噪，夜拍需要4-5秒…"/>
              <p:cNvSpPr/>
              <p:nvPr/>
            </p:nvSpPr>
            <p:spPr>
              <a:xfrm>
                <a:off x="19858" y="585262"/>
                <a:ext cx="4459550" cy="236603"/>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p:spPr>
            <p:txBody>
              <a:bodyPr wrap="square" lIns="0" tIns="0" rIns="0" bIns="0" numCol="1" anchor="t">
                <a:spAutoFit/>
              </a:bodyPr>
              <a:lstStyle/>
              <a:p>
                <a:pPr>
                  <a:lnSpc>
                    <a:spcPct val="120000"/>
                  </a:lnSpc>
                  <a:defRPr sz="1400" spc="139">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sz="1400" spc="139"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7" name="AI降噪，夜拍快至2秒"/>
              <p:cNvSpPr/>
              <p:nvPr/>
            </p:nvSpPr>
            <p:spPr>
              <a:xfrm>
                <a:off x="1456078" y="31750"/>
                <a:ext cx="1270001" cy="1270000"/>
              </a:xfrm>
              <a:prstGeom prst="line">
                <a:avLst/>
              </a:prstGeom>
              <a:noFill/>
              <a:ln w="12700" cap="flat">
                <a:noFill/>
                <a:miter lim="400000"/>
              </a:ln>
              <a:effectLst/>
            </p:spPr>
            <p:txBody>
              <a:bodyPr wrap="none" lIns="0" tIns="0" rIns="0" bIns="0" numCol="1" anchor="t">
                <a:spAutoFit/>
              </a:bodyPr>
              <a:lstStyle/>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endParaRPr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grpSp>
      </p:grpSp>
      <p:sp>
        <p:nvSpPr>
          <p:cNvPr id="30" name="圆角矩形"/>
          <p:cNvSpPr/>
          <p:nvPr/>
        </p:nvSpPr>
        <p:spPr>
          <a:xfrm>
            <a:off x="303530" y="1035685"/>
            <a:ext cx="5680710" cy="5162550"/>
          </a:xfrm>
          <a:prstGeom prst="roundRect">
            <a:avLst>
              <a:gd name="adj" fmla="val 2524"/>
            </a:avLst>
          </a:prstGeom>
          <a:ln w="3175">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39" name="矩形 38"/>
          <p:cNvSpPr/>
          <p:nvPr/>
        </p:nvSpPr>
        <p:spPr>
          <a:xfrm>
            <a:off x="417830" y="3281045"/>
            <a:ext cx="5566410" cy="3089910"/>
          </a:xfrm>
          <a:prstGeom prst="rect">
            <a:avLst/>
          </a:prstGeom>
        </p:spPr>
        <p:txBody>
          <a:bodyPr wrap="square">
            <a:spAutoFit/>
          </a:bodyPr>
          <a:lstStyle/>
          <a:p>
            <a:pPr algn="l">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2400" dirty="0" smtClean="0">
                <a:latin typeface="Myriad Pro" panose="020B0503030403020204" charset="0"/>
              </a:rPr>
              <a:t>A: This is because the application does not adapt to the Android Q version. It is recommended to reconnect to Bluetooth after exiting the application to solve the problem.</a:t>
            </a:r>
            <a:endParaRPr sz="2400" dirty="0" smtClean="0">
              <a:latin typeface="Myriad Pro" panose="020B0503030403020204" charset="0"/>
            </a:endParaRPr>
          </a:p>
          <a:p>
            <a:pPr>
              <a:lnSpc>
                <a:spcPct val="120000"/>
              </a:lnSpc>
              <a:defRPr sz="2000" b="1" spc="199">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lang="en-US" altLang="zh-CN" sz="2000" b="1" spc="199" dirty="0">
              <a:solidFill>
                <a:srgbClr val="76F6F8"/>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36" name="矩形 11"/>
          <p:cNvSpPr txBox="1"/>
          <p:nvPr/>
        </p:nvSpPr>
        <p:spPr>
          <a:xfrm>
            <a:off x="462324" y="259861"/>
            <a:ext cx="5720509" cy="358140"/>
          </a:xfrm>
          <a:prstGeom prst="rect">
            <a:avLst/>
          </a:prstGeom>
          <a:ln w="12700">
            <a:miter lim="400000"/>
          </a:ln>
        </p:spPr>
        <p:txBody>
          <a:bodyPr lIns="45718" tIns="45718" rIns="45718" bIns="45718">
            <a:spAutoFit/>
          </a:bodyPr>
          <a:lstStyle/>
          <a:p>
            <a:pPr>
              <a:lnSpc>
                <a:spcPct val="110000"/>
              </a:lnSpc>
              <a:defRPr sz="1600" spc="127">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zh-CN" altLang="en-US" sz="1600" b="1" spc="127" dirty="0" smtClean="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常见问题</a:t>
            </a:r>
            <a:r>
              <a:rPr lang="en-US" altLang="zh-CN" sz="1600" b="1" spc="127" dirty="0" smtClean="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lang="zh-CN" altLang="en-US" sz="1600" b="1" spc="127" dirty="0" smtClean="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rPr>
              <a:t>蓝牙连接</a:t>
            </a:r>
            <a:endParaRPr lang="zh-CN" altLang="en-US" sz="1600" b="1" spc="127" dirty="0" smtClean="0">
              <a:solidFill>
                <a:schemeClr val="tx2"/>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pic>
        <p:nvPicPr>
          <p:cNvPr id="2" name="3905baa66ec34896400a1b9ce07aa28c">
            <a:hlinkClick r:id="" action="ppaction://media"/>
          </p:cNvPr>
          <p:cNvPicPr>
            <a:picLocks noChangeAspect="1"/>
          </p:cNvPicPr>
          <p:nvPr>
            <a:videoFile r:link="rId1"/>
            <p:extLst>
              <p:ext uri="{DAA4B4D4-6D71-4841-9C94-3DE7FCFB9230}">
                <p14:media xmlns:p14="http://schemas.microsoft.com/office/powerpoint/2010/main" r:embed="rId2">
                  <p14:trim st="7588.000000" end="1662.466553"/>
                </p14:media>
              </p:ext>
            </p:extLst>
          </p:nvPr>
        </p:nvPicPr>
        <p:blipFill>
          <a:blip r:embed="rId3"/>
          <a:stretch>
            <a:fillRect/>
          </a:stretch>
        </p:blipFill>
        <p:spPr>
          <a:xfrm>
            <a:off x="7951923" y="661603"/>
            <a:ext cx="2737849" cy="6033825"/>
          </a:xfrm>
          <a:prstGeom prst="roundRect">
            <a:avLst>
              <a:gd name="adj" fmla="val 7306"/>
            </a:avLst>
          </a:prstGeom>
          <a:ln>
            <a:noFill/>
          </a:ln>
          <a:effectLst>
            <a:innerShdw blurRad="114300" dist="50800">
              <a:srgbClr val="000000">
                <a:alpha val="0"/>
              </a:srgbClr>
            </a:innerShdw>
          </a:effectLst>
        </p:spPr>
      </p:pic>
      <p:pic>
        <p:nvPicPr>
          <p:cNvPr id="34" name="图片 33"/>
          <p:cNvPicPr>
            <a:picLocks noChangeAspect="1"/>
          </p:cNvPicPr>
          <p:nvPr/>
        </p:nvPicPr>
        <p:blipFill>
          <a:blip r:embed="rId4"/>
          <a:stretch>
            <a:fillRect/>
          </a:stretch>
        </p:blipFill>
        <p:spPr>
          <a:xfrm>
            <a:off x="6372782" y="-351710"/>
            <a:ext cx="5896786" cy="7937259"/>
          </a:xfrm>
          <a:prstGeom prst="rect">
            <a:avLst/>
          </a:prstGeom>
        </p:spPr>
      </p:pic>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72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62" name="b265f9988a08d87d872650bbfc1f8a25.jpg" descr="b265f9988a08d87d872650bbfc1f8a25.jpg"/>
          <p:cNvPicPr>
            <a:picLocks noChangeAspect="1"/>
          </p:cNvPicPr>
          <p:nvPr/>
        </p:nvPicPr>
        <p:blipFill>
          <a:blip r:embed="rId1"/>
          <a:srcRect/>
          <a:stretch>
            <a:fillRect/>
          </a:stretch>
        </p:blipFill>
        <p:spPr>
          <a:xfrm>
            <a:off x="-1" y="4379"/>
            <a:ext cx="12192001" cy="4445001"/>
          </a:xfrm>
          <a:prstGeom prst="rect">
            <a:avLst/>
          </a:prstGeom>
          <a:ln w="12700">
            <a:miter lim="400000"/>
            <a:headEnd/>
            <a:tailEnd/>
          </a:ln>
        </p:spPr>
      </p:pic>
      <p:sp>
        <p:nvSpPr>
          <p:cNvPr id="7" name="矩形 6"/>
          <p:cNvSpPr/>
          <p:nvPr/>
        </p:nvSpPr>
        <p:spPr>
          <a:xfrm rot="5400000">
            <a:off x="4301489" y="-1032512"/>
            <a:ext cx="3589019" cy="12192003"/>
          </a:xfrm>
          <a:prstGeom prst="rect">
            <a:avLst/>
          </a:prstGeom>
          <a:gradFill flip="none" rotWithShape="1">
            <a:gsLst>
              <a:gs pos="51000">
                <a:srgbClr val="000000">
                  <a:alpha val="88000"/>
                </a:srgbClr>
              </a:gs>
              <a:gs pos="30000">
                <a:schemeClr val="tx1"/>
              </a:gs>
              <a:gs pos="100000">
                <a:schemeClr val="tx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hangingPunct="1">
              <a:defRPr/>
            </a:pPr>
            <a:endParaRPr lang="zh-CN" altLang="en-US" kern="1200">
              <a:solidFill>
                <a:prstClr val="white"/>
              </a:solidFill>
              <a:sym typeface="+mn-lt"/>
            </a:endParaRPr>
          </a:p>
        </p:txBody>
      </p:sp>
      <p:sp>
        <p:nvSpPr>
          <p:cNvPr id="1965" name="竞品对比"/>
          <p:cNvSpPr txBox="1"/>
          <p:nvPr/>
        </p:nvSpPr>
        <p:spPr>
          <a:xfrm>
            <a:off x="1461019" y="5040724"/>
            <a:ext cx="9269958" cy="863826"/>
          </a:xfrm>
          <a:prstGeom prst="rect">
            <a:avLst/>
          </a:prstGeom>
          <a:ln w="12700">
            <a:miter lim="400000"/>
          </a:ln>
        </p:spPr>
        <p:txBody>
          <a:bodyPr wrap="square" lIns="25400" tIns="25400" rIns="25400" bIns="25400" anchor="ctr">
            <a:spAutoFit/>
          </a:bodyPr>
          <a:lstStyle>
            <a:lvl1pPr algn="ctr">
              <a:lnSpc>
                <a:spcPct val="110000"/>
              </a:lnSpc>
              <a:defRPr sz="4800" spc="48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Competitors Comparison</a:t>
            </a:r>
            <a:endParaRPr dirty="0"/>
          </a:p>
        </p:txBody>
      </p:sp>
    </p:spTree>
  </p:cSld>
  <p:clrMapOvr>
    <a:masterClrMapping/>
  </p:clrMapOvr>
  <p:transition spd="med"/>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0" name="直接连接符 158"/>
          <p:cNvSpPr/>
          <p:nvPr/>
        </p:nvSpPr>
        <p:spPr>
          <a:xfrm>
            <a:off x="279486" y="3287231"/>
            <a:ext cx="5798168" cy="1"/>
          </a:xfrm>
          <a:prstGeom prst="line">
            <a:avLst/>
          </a:prstGeom>
          <a:ln w="12700">
            <a:solidFill>
              <a:srgbClr val="FFFFFF"/>
            </a:solidFill>
            <a:miter/>
          </a:ln>
        </p:spPr>
        <p:txBody>
          <a:bodyPr lIns="28917" tIns="28917" rIns="28917" bIns="28917"/>
          <a:lstStyle/>
          <a:p>
            <a:pPr defTabSz="577850">
              <a:defRPr sz="1100"/>
            </a:pPr>
            <a:endParaRPr sz="1100"/>
          </a:p>
        </p:txBody>
      </p:sp>
      <p:sp>
        <p:nvSpPr>
          <p:cNvPr id="1978" name="矩形 45"/>
          <p:cNvSpPr txBox="1"/>
          <p:nvPr/>
        </p:nvSpPr>
        <p:spPr>
          <a:xfrm>
            <a:off x="3788539" y="4892987"/>
            <a:ext cx="1806512"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32MP</a:t>
            </a:r>
            <a:endParaRPr dirty="0"/>
          </a:p>
        </p:txBody>
      </p:sp>
      <p:sp>
        <p:nvSpPr>
          <p:cNvPr id="1979" name="矩形 16"/>
          <p:cNvSpPr txBox="1"/>
          <p:nvPr/>
        </p:nvSpPr>
        <p:spPr>
          <a:xfrm>
            <a:off x="3812923" y="3781422"/>
            <a:ext cx="2139126"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AMOLED </a:t>
            </a:r>
            <a:endParaRPr dirty="0"/>
          </a:p>
        </p:txBody>
      </p:sp>
      <p:sp>
        <p:nvSpPr>
          <p:cNvPr id="1980" name="矩形 16"/>
          <p:cNvSpPr txBox="1"/>
          <p:nvPr/>
        </p:nvSpPr>
        <p:spPr>
          <a:xfrm>
            <a:off x="3801239" y="4162119"/>
            <a:ext cx="1960191" cy="312778"/>
          </a:xfrm>
          <a:prstGeom prst="rect">
            <a:avLst/>
          </a:prstGeom>
          <a:ln w="12700">
            <a:miter lim="400000"/>
          </a:ln>
        </p:spPr>
        <p:txBody>
          <a:bodyPr lIns="45719" rIns="45719">
            <a:spAutoFit/>
          </a:bodyPr>
          <a:lstStyle>
            <a:lvl1pPr>
              <a:lnSpc>
                <a:spcPct val="110000"/>
              </a:lnSpc>
              <a:defRPr sz="1400" b="1" spc="14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0" spc="70" dirty="0" smtClean="0">
                <a:solidFill>
                  <a:srgbClr val="FFFFFF"/>
                </a:solidFill>
              </a:rPr>
              <a:t>Qualcomm 665</a:t>
            </a:r>
            <a:endParaRPr b="0" spc="70" dirty="0">
              <a:solidFill>
                <a:srgbClr val="FFFFFF"/>
              </a:solidFill>
            </a:endParaRPr>
          </a:p>
        </p:txBody>
      </p:sp>
      <p:sp>
        <p:nvSpPr>
          <p:cNvPr id="1981" name="矩形 16"/>
          <p:cNvSpPr txBox="1"/>
          <p:nvPr/>
        </p:nvSpPr>
        <p:spPr>
          <a:xfrm>
            <a:off x="3801239" y="4527553"/>
            <a:ext cx="2139126"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a:t>8+128 </a:t>
            </a:r>
            <a:endParaRPr dirty="0"/>
          </a:p>
        </p:txBody>
      </p:sp>
      <p:sp>
        <p:nvSpPr>
          <p:cNvPr id="1982" name="矩形 16"/>
          <p:cNvSpPr txBox="1"/>
          <p:nvPr/>
        </p:nvSpPr>
        <p:spPr>
          <a:xfrm>
            <a:off x="3788538" y="5623316"/>
            <a:ext cx="2531107" cy="329321"/>
          </a:xfrm>
          <a:prstGeom prst="rect">
            <a:avLst/>
          </a:prstGeom>
          <a:ln w="12700">
            <a:miter lim="400000"/>
          </a:ln>
        </p:spPr>
        <p:txBody>
          <a:bodyPr wrap="square"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4</a:t>
            </a:r>
            <a:r>
              <a:rPr lang="en-US" dirty="0" smtClean="0"/>
              <a:t>5</a:t>
            </a:r>
            <a:r>
              <a:rPr dirty="0" smtClean="0"/>
              <a:t>00mAh，</a:t>
            </a:r>
            <a:r>
              <a:rPr lang="en-US" dirty="0" smtClean="0"/>
              <a:t>9V2A/18</a:t>
            </a:r>
            <a:r>
              <a:rPr dirty="0" smtClean="0"/>
              <a:t>W</a:t>
            </a:r>
            <a:endParaRPr dirty="0"/>
          </a:p>
        </p:txBody>
      </p:sp>
      <p:sp>
        <p:nvSpPr>
          <p:cNvPr id="1984" name="矩形 16"/>
          <p:cNvSpPr txBox="1"/>
          <p:nvPr/>
        </p:nvSpPr>
        <p:spPr>
          <a:xfrm>
            <a:off x="3799624" y="3392167"/>
            <a:ext cx="1963421" cy="312778"/>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8.7</a:t>
            </a:r>
            <a:r>
              <a:rPr dirty="0" smtClean="0"/>
              <a:t>mm，</a:t>
            </a:r>
            <a:r>
              <a:rPr lang="en-US" dirty="0" smtClean="0"/>
              <a:t>187</a:t>
            </a:r>
            <a:r>
              <a:rPr dirty="0" smtClean="0"/>
              <a:t>g</a:t>
            </a:r>
            <a:endParaRPr dirty="0"/>
          </a:p>
        </p:txBody>
      </p:sp>
      <p:sp>
        <p:nvSpPr>
          <p:cNvPr id="1986" name="矩形 45"/>
          <p:cNvSpPr txBox="1"/>
          <p:nvPr/>
        </p:nvSpPr>
        <p:spPr>
          <a:xfrm>
            <a:off x="3794641" y="5258420"/>
            <a:ext cx="2419148"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4</a:t>
            </a:r>
            <a:r>
              <a:rPr lang="en-US" dirty="0" smtClean="0"/>
              <a:t>8</a:t>
            </a:r>
            <a:r>
              <a:rPr dirty="0" smtClean="0"/>
              <a:t>+</a:t>
            </a:r>
            <a:r>
              <a:rPr lang="en-US" dirty="0" smtClean="0"/>
              <a:t>8</a:t>
            </a:r>
            <a:r>
              <a:rPr dirty="0" smtClean="0"/>
              <a:t>+</a:t>
            </a:r>
            <a:r>
              <a:rPr lang="en-US" dirty="0" smtClean="0"/>
              <a:t>2</a:t>
            </a:r>
            <a:r>
              <a:rPr lang="en-US" altLang="zh-CN" dirty="0" smtClean="0"/>
              <a:t>+2</a:t>
            </a:r>
            <a:endParaRPr dirty="0"/>
          </a:p>
        </p:txBody>
      </p:sp>
      <p:sp>
        <p:nvSpPr>
          <p:cNvPr id="1988" name="矩形 16"/>
          <p:cNvSpPr txBox="1"/>
          <p:nvPr/>
        </p:nvSpPr>
        <p:spPr>
          <a:xfrm>
            <a:off x="3788360" y="6359947"/>
            <a:ext cx="1963421"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XXXX</a:t>
            </a:r>
            <a:endParaRPr dirty="0"/>
          </a:p>
        </p:txBody>
      </p:sp>
      <p:sp>
        <p:nvSpPr>
          <p:cNvPr id="1989" name="文本框 24"/>
          <p:cNvSpPr txBox="1"/>
          <p:nvPr/>
        </p:nvSpPr>
        <p:spPr>
          <a:xfrm>
            <a:off x="4206422" y="2786882"/>
            <a:ext cx="989053" cy="307777"/>
          </a:xfrm>
          <a:prstGeom prst="rect">
            <a:avLst/>
          </a:prstGeom>
          <a:ln w="12700">
            <a:miter lim="400000"/>
          </a:ln>
        </p:spPr>
        <p:txBody>
          <a:bodyPr wrap="none" lIns="0" tIns="0" rIns="0" bIns="0">
            <a:spAutoFit/>
          </a:bodyPr>
          <a:lstStyle>
            <a:lvl1pPr algn="ctr">
              <a:defRPr sz="2000" b="1" spc="20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S1 Pro</a:t>
            </a:r>
            <a:endParaRPr dirty="0"/>
          </a:p>
        </p:txBody>
      </p:sp>
      <p:sp>
        <p:nvSpPr>
          <p:cNvPr id="1990" name="文本框 24"/>
          <p:cNvSpPr txBox="1"/>
          <p:nvPr/>
        </p:nvSpPr>
        <p:spPr>
          <a:xfrm>
            <a:off x="1740837" y="2777979"/>
            <a:ext cx="1053173" cy="307777"/>
          </a:xfrm>
          <a:prstGeom prst="rect">
            <a:avLst/>
          </a:prstGeom>
          <a:ln w="12700">
            <a:miter lim="400000"/>
          </a:ln>
        </p:spPr>
        <p:txBody>
          <a:bodyPr wrap="none" lIns="0" tIns="0" rIns="0" bIns="0">
            <a:spAutoFit/>
          </a:bodyPr>
          <a:lstStyle>
            <a:lvl1pPr algn="ctr">
              <a:defRPr sz="2000" b="1" spc="20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a:t>Reno3 </a:t>
            </a:r>
            <a:endParaRPr dirty="0"/>
          </a:p>
        </p:txBody>
      </p:sp>
      <p:sp>
        <p:nvSpPr>
          <p:cNvPr id="1994" name="矩形 16"/>
          <p:cNvSpPr txBox="1"/>
          <p:nvPr/>
        </p:nvSpPr>
        <p:spPr>
          <a:xfrm>
            <a:off x="982091" y="4136410"/>
            <a:ext cx="2384950" cy="312778"/>
          </a:xfrm>
          <a:prstGeom prst="rect">
            <a:avLst/>
          </a:prstGeom>
          <a:ln w="3175">
            <a:miter lim="400000"/>
          </a:ln>
        </p:spPr>
        <p:txBody>
          <a:bodyPr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1400" b="1" spc="140"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rPr>
              <a:t>MTK P90</a:t>
            </a:r>
            <a:endParaRPr sz="1400" b="1" spc="140" dirty="0">
              <a:solidFill>
                <a:srgbClr val="75F7FC"/>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995" name="矩形 16"/>
          <p:cNvSpPr txBox="1"/>
          <p:nvPr/>
        </p:nvSpPr>
        <p:spPr>
          <a:xfrm>
            <a:off x="982091" y="4522923"/>
            <a:ext cx="2394792" cy="329321"/>
          </a:xfrm>
          <a:prstGeom prst="rect">
            <a:avLst/>
          </a:prstGeom>
          <a:ln w="3175">
            <a:miter lim="400000"/>
          </a:ln>
        </p:spPr>
        <p:txBody>
          <a:bodyPr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a:t>8+128 </a:t>
            </a:r>
            <a:endParaRPr dirty="0"/>
          </a:p>
        </p:txBody>
      </p:sp>
      <p:sp>
        <p:nvSpPr>
          <p:cNvPr id="1996" name="矩形 16"/>
          <p:cNvSpPr txBox="1"/>
          <p:nvPr/>
        </p:nvSpPr>
        <p:spPr>
          <a:xfrm>
            <a:off x="982091" y="5606264"/>
            <a:ext cx="2830832" cy="329321"/>
          </a:xfrm>
          <a:prstGeom prst="rect">
            <a:avLst/>
          </a:prstGeom>
          <a:ln w="3175">
            <a:miter lim="400000"/>
          </a:ln>
        </p:spPr>
        <p:txBody>
          <a:bodyPr wrap="square"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4025mAh</a:t>
            </a:r>
            <a:r>
              <a:rPr lang="zh-CN" altLang="en-US"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VOOC</a:t>
            </a:r>
            <a:r>
              <a:rPr lang="en-US"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3</a:t>
            </a:r>
            <a:r>
              <a:rPr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.0</a:t>
            </a:r>
            <a:r>
              <a:rPr lang="en-US"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/20W</a:t>
            </a:r>
            <a:endParaRPr sz="1400" b="1" spc="14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997" name="矩形 16"/>
          <p:cNvSpPr txBox="1"/>
          <p:nvPr/>
        </p:nvSpPr>
        <p:spPr>
          <a:xfrm>
            <a:off x="982091" y="5992777"/>
            <a:ext cx="2287088" cy="312778"/>
          </a:xfrm>
          <a:prstGeom prst="rect">
            <a:avLst/>
          </a:prstGeom>
          <a:ln w="3175">
            <a:miter lim="400000"/>
          </a:ln>
        </p:spPr>
        <p:txBody>
          <a:bodyPr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err="1"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ColorOS</a:t>
            </a:r>
            <a:r>
              <a:rPr lang="en-US" altLang="zh-CN"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 7</a:t>
            </a:r>
            <a:endParaRPr sz="1400" spc="1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998" name="矩形 16"/>
          <p:cNvSpPr txBox="1"/>
          <p:nvPr/>
        </p:nvSpPr>
        <p:spPr>
          <a:xfrm>
            <a:off x="982091" y="3768947"/>
            <a:ext cx="2805326" cy="329321"/>
          </a:xfrm>
          <a:prstGeom prst="rect">
            <a:avLst/>
          </a:prstGeom>
          <a:ln w="3175">
            <a:miter lim="400000"/>
          </a:ln>
        </p:spPr>
        <p:txBody>
          <a:bodyPr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AMOLED</a:t>
            </a:r>
            <a:endParaRPr sz="1400" spc="1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999" name="矩形 45"/>
          <p:cNvSpPr txBox="1"/>
          <p:nvPr/>
        </p:nvSpPr>
        <p:spPr>
          <a:xfrm>
            <a:off x="982090" y="5257850"/>
            <a:ext cx="2734481" cy="312778"/>
          </a:xfrm>
          <a:prstGeom prst="rect">
            <a:avLst/>
          </a:prstGeom>
          <a:ln w="3175">
            <a:miter lim="400000"/>
          </a:ln>
        </p:spPr>
        <p:txBody>
          <a:bodyPr wrap="square"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solidFill>
                  <a:srgbClr val="75F7FC"/>
                </a:solidFill>
              </a:rPr>
              <a:t>48</a:t>
            </a:r>
            <a:r>
              <a:rPr b="1" dirty="0" smtClean="0">
                <a:solidFill>
                  <a:srgbClr val="75F7FC"/>
                </a:solidFill>
              </a:rPr>
              <a:t>+8+13+2</a:t>
            </a:r>
            <a:endParaRPr b="1" dirty="0">
              <a:solidFill>
                <a:srgbClr val="75F7FC"/>
              </a:solidFill>
            </a:endParaRPr>
          </a:p>
        </p:txBody>
      </p:sp>
      <p:sp>
        <p:nvSpPr>
          <p:cNvPr id="2000" name="7.7mm，172g"/>
          <p:cNvSpPr txBox="1"/>
          <p:nvPr/>
        </p:nvSpPr>
        <p:spPr>
          <a:xfrm>
            <a:off x="998434" y="3408359"/>
            <a:ext cx="1527019" cy="312778"/>
          </a:xfrm>
          <a:prstGeom prst="rect">
            <a:avLst/>
          </a:prstGeom>
          <a:ln w="12700">
            <a:miter lim="400000"/>
          </a:ln>
        </p:spPr>
        <p:txBody>
          <a:bodyPr wrap="none" lIns="45719" rIns="45719">
            <a:spAutoFit/>
          </a:bodyPr>
          <a:lstStyle>
            <a:lvl1pPr>
              <a:lnSpc>
                <a:spcPct val="110000"/>
              </a:lnSpc>
              <a:defRPr sz="1400" b="1" spc="140">
                <a:solidFill>
                  <a:srgbClr val="00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7.9</a:t>
            </a:r>
            <a:r>
              <a:rPr dirty="0" smtClean="0"/>
              <a:t>mm，17</a:t>
            </a:r>
            <a:r>
              <a:rPr lang="en-US" dirty="0"/>
              <a:t>0</a:t>
            </a:r>
            <a:r>
              <a:rPr dirty="0" smtClean="0"/>
              <a:t>g</a:t>
            </a:r>
            <a:endParaRPr dirty="0"/>
          </a:p>
        </p:txBody>
      </p:sp>
      <p:sp>
        <p:nvSpPr>
          <p:cNvPr id="2001" name="矩形 45"/>
          <p:cNvSpPr txBox="1"/>
          <p:nvPr/>
        </p:nvSpPr>
        <p:spPr>
          <a:xfrm>
            <a:off x="982091" y="4890387"/>
            <a:ext cx="2484974" cy="312778"/>
          </a:xfrm>
          <a:prstGeom prst="rect">
            <a:avLst/>
          </a:prstGeom>
          <a:ln w="3175">
            <a:miter lim="400000"/>
          </a:ln>
        </p:spPr>
        <p:txBody>
          <a:bodyPr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solidFill>
                  <a:srgbClr val="75F7FC"/>
                </a:solidFill>
              </a:rPr>
              <a:t>44MP</a:t>
            </a:r>
            <a:endParaRPr b="1" dirty="0">
              <a:solidFill>
                <a:srgbClr val="75F7FC"/>
              </a:solidFill>
            </a:endParaRPr>
          </a:p>
        </p:txBody>
      </p:sp>
      <p:sp>
        <p:nvSpPr>
          <p:cNvPr id="2002" name="XXX？"/>
          <p:cNvSpPr txBox="1"/>
          <p:nvPr/>
        </p:nvSpPr>
        <p:spPr>
          <a:xfrm>
            <a:off x="982091" y="6364680"/>
            <a:ext cx="492440" cy="329321"/>
          </a:xfrm>
          <a:prstGeom prst="rect">
            <a:avLst/>
          </a:prstGeom>
          <a:ln w="12700">
            <a:miter lim="400000"/>
          </a:ln>
        </p:spPr>
        <p:txBody>
          <a:bodyPr wrap="none"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XXX</a:t>
            </a:r>
            <a:endParaRPr dirty="0"/>
          </a:p>
        </p:txBody>
      </p:sp>
      <p:sp>
        <p:nvSpPr>
          <p:cNvPr id="2003" name="90Hz高感曲面屏"/>
          <p:cNvSpPr txBox="1"/>
          <p:nvPr/>
        </p:nvSpPr>
        <p:spPr>
          <a:xfrm>
            <a:off x="8169255" y="3211974"/>
            <a:ext cx="3548322" cy="336582"/>
          </a:xfrm>
          <a:prstGeom prst="rect">
            <a:avLst/>
          </a:prstGeom>
          <a:ln w="12700">
            <a:miter lim="400000"/>
          </a:ln>
        </p:spPr>
        <p:txBody>
          <a:bodyPr lIns="7143" tIns="7143" rIns="7143" bIns="7143" anchor="ctr"/>
          <a:lstStyle>
            <a:lvl1pPr defTabSz="256540">
              <a:lnSpc>
                <a:spcPct val="90000"/>
              </a:lnSpc>
              <a:defRPr sz="2000" b="1" spc="200">
                <a:solidFill>
                  <a:srgbClr val="74F8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t>More advanced Zoom</a:t>
            </a:r>
            <a:endParaRPr dirty="0"/>
          </a:p>
        </p:txBody>
      </p:sp>
      <p:sp>
        <p:nvSpPr>
          <p:cNvPr id="2004" name="内存/价格"/>
          <p:cNvSpPr txBox="1"/>
          <p:nvPr/>
        </p:nvSpPr>
        <p:spPr>
          <a:xfrm>
            <a:off x="8193088" y="1494706"/>
            <a:ext cx="2013347" cy="413938"/>
          </a:xfrm>
          <a:prstGeom prst="rect">
            <a:avLst/>
          </a:prstGeom>
          <a:ln w="12700">
            <a:miter lim="400000"/>
          </a:ln>
        </p:spPr>
        <p:txBody>
          <a:bodyPr lIns="7143" tIns="7143" rIns="7143" bIns="7143" anchor="ctr"/>
          <a:lstStyle>
            <a:lvl1pPr defTabSz="256540">
              <a:lnSpc>
                <a:spcPct val="90000"/>
              </a:lnSpc>
              <a:defRPr sz="2000" b="1" spc="200">
                <a:solidFill>
                  <a:srgbClr val="74F8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Higher pixel</a:t>
            </a:r>
            <a:endParaRPr dirty="0"/>
          </a:p>
        </p:txBody>
      </p:sp>
      <p:sp>
        <p:nvSpPr>
          <p:cNvPr id="2005" name="无曲面屏 不高端"/>
          <p:cNvSpPr txBox="1"/>
          <p:nvPr/>
        </p:nvSpPr>
        <p:spPr>
          <a:xfrm>
            <a:off x="8193088" y="3555870"/>
            <a:ext cx="3590727" cy="258532"/>
          </a:xfrm>
          <a:prstGeom prst="rect">
            <a:avLst/>
          </a:prstGeom>
          <a:ln w="12700">
            <a:miter lim="400000"/>
          </a:ln>
        </p:spPr>
        <p:txBody>
          <a:bodyPr wrap="none" lIns="0" tIns="0" rIns="0" bIns="0">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defTabSz="256540">
              <a:lnSpc>
                <a:spcPct val="120000"/>
              </a:lnSpc>
              <a:defRPr sz="14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dirty="0" smtClean="0"/>
              <a:t>The unique 5x </a:t>
            </a:r>
            <a:r>
              <a:rPr lang="en-US" dirty="0"/>
              <a:t>hybrid </a:t>
            </a:r>
            <a:r>
              <a:rPr lang="en-US" dirty="0" smtClean="0"/>
              <a:t>zoom</a:t>
            </a:r>
            <a:r>
              <a:rPr lang="zh-CN" altLang="en-US" dirty="0" smtClean="0"/>
              <a:t>，</a:t>
            </a:r>
            <a:r>
              <a:rPr lang="en-US" altLang="zh-CN" dirty="0"/>
              <a:t>clear in a </a:t>
            </a:r>
            <a:r>
              <a:rPr lang="en-US" altLang="zh-CN" dirty="0" err="1"/>
              <a:t>disatance</a:t>
            </a:r>
            <a:endParaRPr dirty="0"/>
          </a:p>
        </p:txBody>
      </p:sp>
      <p:sp>
        <p:nvSpPr>
          <p:cNvPr id="2006" name="7.7mm超薄机身"/>
          <p:cNvSpPr txBox="1"/>
          <p:nvPr/>
        </p:nvSpPr>
        <p:spPr>
          <a:xfrm>
            <a:off x="8169255" y="2347552"/>
            <a:ext cx="3341911" cy="386817"/>
          </a:xfrm>
          <a:prstGeom prst="rect">
            <a:avLst/>
          </a:prstGeom>
          <a:ln w="12700">
            <a:miter lim="400000"/>
          </a:ln>
        </p:spPr>
        <p:txBody>
          <a:bodyPr lIns="7143" tIns="7143" rIns="7143" bIns="7143" anchor="ctr"/>
          <a:lstStyle>
            <a:lvl1pPr defTabSz="256540">
              <a:lnSpc>
                <a:spcPct val="90000"/>
              </a:lnSpc>
              <a:defRPr sz="2000" b="1" spc="200">
                <a:solidFill>
                  <a:srgbClr val="74F8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Thinner and lighter</a:t>
            </a:r>
            <a:endParaRPr dirty="0"/>
          </a:p>
        </p:txBody>
      </p:sp>
      <p:sp>
        <p:nvSpPr>
          <p:cNvPr id="2007" name="不超薄 不高端"/>
          <p:cNvSpPr txBox="1"/>
          <p:nvPr/>
        </p:nvSpPr>
        <p:spPr>
          <a:xfrm>
            <a:off x="8205789" y="2754051"/>
            <a:ext cx="3550652" cy="236603"/>
          </a:xfrm>
          <a:prstGeom prst="rect">
            <a:avLst/>
          </a:prstGeom>
          <a:ln w="12700">
            <a:miter lim="400000"/>
          </a:ln>
        </p:spPr>
        <p:txBody>
          <a:bodyPr wrap="none" lIns="0" tIns="0" rIns="0" bIns="0">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defTabSz="256540">
              <a:lnSpc>
                <a:spcPct val="120000"/>
              </a:lnSpc>
              <a:defRPr sz="14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dirty="0" err="1"/>
              <a:t>Thinest</a:t>
            </a:r>
            <a:r>
              <a:rPr lang="en-US" altLang="zh-CN" dirty="0"/>
              <a:t> and lightest </a:t>
            </a:r>
            <a:r>
              <a:rPr lang="en-US" altLang="zh-CN" dirty="0" err="1"/>
              <a:t>handfeeling</a:t>
            </a:r>
            <a:r>
              <a:rPr lang="en-US" altLang="zh-CN" dirty="0"/>
              <a:t> in same price</a:t>
            </a:r>
            <a:r>
              <a:rPr lang="zh-CN" altLang="en-US" dirty="0"/>
              <a:t>，</a:t>
            </a:r>
            <a:endParaRPr dirty="0"/>
          </a:p>
        </p:txBody>
      </p:sp>
      <p:sp>
        <p:nvSpPr>
          <p:cNvPr id="2008" name="花4G钱买5G手机"/>
          <p:cNvSpPr txBox="1"/>
          <p:nvPr/>
        </p:nvSpPr>
        <p:spPr>
          <a:xfrm>
            <a:off x="8169255" y="1985488"/>
            <a:ext cx="3023264" cy="236603"/>
          </a:xfrm>
          <a:prstGeom prst="rect">
            <a:avLst/>
          </a:prstGeom>
          <a:ln w="12700">
            <a:miter lim="400000"/>
          </a:ln>
        </p:spPr>
        <p:txBody>
          <a:bodyPr wrap="none" lIns="0" tIns="0" rIns="0" bIns="0">
            <a:spAutoFit/>
          </a:bodyPr>
          <a:lstStyle>
            <a:lvl1pPr algn="ctr" defTabSz="256540">
              <a:lnSpc>
                <a:spcPct val="12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pc="-100" dirty="0" smtClean="0"/>
              <a:t>44MP </a:t>
            </a:r>
            <a:r>
              <a:rPr lang="en-US" spc="-100" dirty="0" err="1" smtClean="0"/>
              <a:t>Selfie</a:t>
            </a:r>
            <a:r>
              <a:rPr lang="en-US" spc="-100" dirty="0" smtClean="0"/>
              <a:t> pixel makes </a:t>
            </a:r>
            <a:r>
              <a:rPr lang="en-US" spc="-100" dirty="0" err="1" smtClean="0"/>
              <a:t>selfie</a:t>
            </a:r>
            <a:r>
              <a:rPr lang="en-US" spc="-100" dirty="0" smtClean="0"/>
              <a:t> more </a:t>
            </a:r>
            <a:r>
              <a:rPr lang="en-US" spc="-100" dirty="0" err="1" smtClean="0"/>
              <a:t>celar</a:t>
            </a:r>
            <a:endParaRPr spc="-100" dirty="0"/>
          </a:p>
        </p:txBody>
      </p:sp>
      <p:sp>
        <p:nvSpPr>
          <p:cNvPr id="2009" name="圆角矩形"/>
          <p:cNvSpPr/>
          <p:nvPr/>
        </p:nvSpPr>
        <p:spPr>
          <a:xfrm>
            <a:off x="6427350" y="4401052"/>
            <a:ext cx="5403172" cy="2145609"/>
          </a:xfrm>
          <a:prstGeom prst="roundRect">
            <a:avLst>
              <a:gd name="adj" fmla="val 2401"/>
            </a:avLst>
          </a:prstGeom>
          <a:ln w="12700">
            <a:solidFill>
              <a:srgbClr val="FFFFFF"/>
            </a:solidFill>
            <a:miter lim="400000"/>
          </a:ln>
        </p:spPr>
        <p:txBody>
          <a:bodyPr lIns="4018" tIns="4018" rIns="4018" bIns="4018" anchor="ctr"/>
          <a:lstStyle/>
          <a:p>
            <a:pPr algn="ctr" defTabSz="412750">
              <a:defRPr sz="1400">
                <a:solidFill>
                  <a:srgbClr val="FFFFFF"/>
                </a:solidFill>
                <a:latin typeface="Helvetica Neue Medium"/>
                <a:ea typeface="Helvetica Neue Medium"/>
                <a:cs typeface="Helvetica Neue Medium"/>
                <a:sym typeface="Helvetica Neue Medium"/>
              </a:defRPr>
            </a:pPr>
            <a:endParaRPr sz="1400">
              <a:solidFill>
                <a:srgbClr val="FFFFFF"/>
              </a:solidFill>
              <a:latin typeface="Helvetica Neue Medium"/>
              <a:ea typeface="Helvetica Neue Medium"/>
              <a:cs typeface="Helvetica Neue Medium"/>
              <a:sym typeface="Helvetica Neue Medium"/>
            </a:endParaRPr>
          </a:p>
        </p:txBody>
      </p:sp>
      <p:sp>
        <p:nvSpPr>
          <p:cNvPr id="2013" name="线条"/>
          <p:cNvSpPr/>
          <p:nvPr/>
        </p:nvSpPr>
        <p:spPr>
          <a:xfrm flipV="1">
            <a:off x="7924197" y="1599315"/>
            <a:ext cx="1" cy="2226977"/>
          </a:xfrm>
          <a:prstGeom prst="line">
            <a:avLst/>
          </a:prstGeom>
          <a:ln w="12700">
            <a:solidFill>
              <a:srgbClr val="FFFFFF"/>
            </a:solidFill>
            <a:miter/>
          </a:ln>
        </p:spPr>
        <p:txBody>
          <a:bodyPr lIns="0" tIns="0" rIns="0" bIns="0"/>
          <a:lstStyle/>
          <a:p/>
        </p:txBody>
      </p:sp>
      <p:sp>
        <p:nvSpPr>
          <p:cNvPr id="2015" name="线条"/>
          <p:cNvSpPr/>
          <p:nvPr/>
        </p:nvSpPr>
        <p:spPr>
          <a:xfrm flipV="1">
            <a:off x="7924197" y="4701875"/>
            <a:ext cx="1" cy="1543963"/>
          </a:xfrm>
          <a:prstGeom prst="line">
            <a:avLst/>
          </a:prstGeom>
          <a:ln w="12700">
            <a:solidFill>
              <a:srgbClr val="FFFFFF"/>
            </a:solidFill>
            <a:miter/>
          </a:ln>
        </p:spPr>
        <p:txBody>
          <a:bodyPr lIns="0" tIns="0" rIns="0" bIns="0"/>
          <a:lstStyle/>
          <a:p/>
        </p:txBody>
      </p:sp>
      <p:sp>
        <p:nvSpPr>
          <p:cNvPr id="2016" name="竞品对比 · Reno3 Pro PK Mate30"/>
          <p:cNvSpPr txBox="1"/>
          <p:nvPr/>
        </p:nvSpPr>
        <p:spPr>
          <a:xfrm>
            <a:off x="2313876" y="231614"/>
            <a:ext cx="7564251" cy="691471"/>
          </a:xfrm>
          <a:prstGeom prst="rect">
            <a:avLst/>
          </a:prstGeom>
          <a:ln w="12700">
            <a:miter lim="400000"/>
          </a:ln>
        </p:spPr>
        <p:txBody>
          <a:bodyPr wrap="none" lIns="25400" tIns="25400" rIns="25400" bIns="25400" anchor="ctr">
            <a:spAutoFit/>
          </a:bodyPr>
          <a:lstStyle/>
          <a:p>
            <a:pPr algn="ctr">
              <a:lnSpc>
                <a:spcPct val="130000"/>
              </a:lnSpc>
              <a:defRPr sz="3200" b="1" spc="32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200" spc="32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Comparison</a:t>
            </a:r>
            <a:r>
              <a:rPr sz="3200" spc="32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sz="3200" spc="32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sz="3200" b="1" spc="32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Reno3 </a:t>
            </a:r>
            <a:r>
              <a:rPr sz="3200" spc="32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PK</a:t>
            </a:r>
            <a:r>
              <a:rPr sz="3200" b="1" spc="32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sz="3200" b="1" spc="32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S1 Pro</a:t>
            </a:r>
            <a:endParaRPr sz="3200" b="1" spc="32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017" name="圆角矩形"/>
          <p:cNvSpPr/>
          <p:nvPr/>
        </p:nvSpPr>
        <p:spPr>
          <a:xfrm>
            <a:off x="6427350" y="1353216"/>
            <a:ext cx="5403172" cy="2719175"/>
          </a:xfrm>
          <a:prstGeom prst="roundRect">
            <a:avLst>
              <a:gd name="adj" fmla="val 1895"/>
            </a:avLst>
          </a:prstGeom>
          <a:ln w="12700">
            <a:solidFill>
              <a:srgbClr val="FFFFFF"/>
            </a:solidFill>
            <a:miter lim="400000"/>
          </a:ln>
        </p:spPr>
        <p:txBody>
          <a:bodyPr lIns="4018" tIns="4018" rIns="4018" bIns="4018" anchor="ctr"/>
          <a:lstStyle/>
          <a:p>
            <a:pPr algn="ctr" defTabSz="412750">
              <a:defRPr sz="1400">
                <a:solidFill>
                  <a:srgbClr val="FFFFFF"/>
                </a:solidFill>
                <a:latin typeface="Helvetica Neue Medium"/>
                <a:ea typeface="Helvetica Neue Medium"/>
                <a:cs typeface="Helvetica Neue Medium"/>
                <a:sym typeface="Helvetica Neue Medium"/>
              </a:defRPr>
            </a:pPr>
            <a:endParaRPr sz="1400">
              <a:solidFill>
                <a:srgbClr val="FFFFFF"/>
              </a:solidFill>
              <a:latin typeface="Helvetica Neue Medium"/>
              <a:ea typeface="Helvetica Neue Medium"/>
              <a:cs typeface="Helvetica Neue Medium"/>
              <a:sym typeface="Helvetica Neue Medium"/>
            </a:endParaRPr>
          </a:p>
        </p:txBody>
      </p:sp>
      <p:sp>
        <p:nvSpPr>
          <p:cNvPr id="60" name="矩形 16"/>
          <p:cNvSpPr txBox="1"/>
          <p:nvPr/>
        </p:nvSpPr>
        <p:spPr>
          <a:xfrm>
            <a:off x="3812923" y="5992776"/>
            <a:ext cx="2287088" cy="312778"/>
          </a:xfrm>
          <a:prstGeom prst="rect">
            <a:avLst/>
          </a:prstGeom>
          <a:ln w="3175">
            <a:miter lim="400000"/>
          </a:ln>
        </p:spPr>
        <p:txBody>
          <a:bodyPr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err="1"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Funtouch</a:t>
            </a:r>
            <a:r>
              <a:rPr lang="en-US" altLang="zh-CN"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 OS 9.1</a:t>
            </a:r>
            <a:endParaRPr sz="1400" spc="1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pic>
        <p:nvPicPr>
          <p:cNvPr id="53" name="图片 52"/>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421204" y="1272968"/>
            <a:ext cx="1189511" cy="1576967"/>
          </a:xfrm>
          <a:prstGeom prst="rect">
            <a:avLst/>
          </a:prstGeom>
        </p:spPr>
      </p:pic>
      <p:pic>
        <p:nvPicPr>
          <p:cNvPr id="56" name="图片 5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24833" y="1265671"/>
            <a:ext cx="1194960" cy="1584265"/>
          </a:xfrm>
          <a:prstGeom prst="rect">
            <a:avLst/>
          </a:prstGeom>
        </p:spPr>
      </p:pic>
      <p:pic>
        <p:nvPicPr>
          <p:cNvPr id="61" name="图片 60"/>
          <p:cNvPicPr>
            <a:picLocks noChangeAspect="1"/>
          </p:cNvPicPr>
          <p:nvPr/>
        </p:nvPicPr>
        <p:blipFill>
          <a:blip r:embed="rId3">
            <a:extLst>
              <a:ext uri="{BEBA8EAE-BF5A-486C-A8C5-ECC9F3942E4B}">
                <a14:imgProps xmlns:a14="http://schemas.microsoft.com/office/drawing/2010/main">
                  <a14:imgLayer r:embed="rId4">
                    <a14:imgEffect>
                      <a14:backgroundRemoval t="3282" b="97755" l="5615" r="89840"/>
                    </a14:imgEffect>
                  </a14:imgLayer>
                </a14:imgProps>
              </a:ext>
            </a:extLst>
          </a:blip>
          <a:stretch>
            <a:fillRect/>
          </a:stretch>
        </p:blipFill>
        <p:spPr>
          <a:xfrm>
            <a:off x="4121696" y="1397745"/>
            <a:ext cx="892861" cy="1383538"/>
          </a:xfrm>
          <a:prstGeom prst="rect">
            <a:avLst/>
          </a:prstGeom>
        </p:spPr>
      </p:pic>
      <p:pic>
        <p:nvPicPr>
          <p:cNvPr id="62" name="图片 61"/>
          <p:cNvPicPr>
            <a:picLocks noChangeAspect="1"/>
          </p:cNvPicPr>
          <p:nvPr/>
        </p:nvPicPr>
        <p:blipFill>
          <a:blip r:embed="rId5">
            <a:extLst>
              <a:ext uri="{BEBA8EAE-BF5A-486C-A8C5-ECC9F3942E4B}">
                <a14:imgProps xmlns:a14="http://schemas.microsoft.com/office/drawing/2010/main">
                  <a14:imgLayer r:embed="rId6">
                    <a14:imgEffect>
                      <a14:backgroundRemoval t="2646" b="97178" l="9677" r="89753"/>
                    </a14:imgEffect>
                  </a14:imgLayer>
                </a14:imgProps>
              </a:ext>
            </a:extLst>
          </a:blip>
          <a:stretch>
            <a:fillRect/>
          </a:stretch>
        </p:blipFill>
        <p:spPr>
          <a:xfrm>
            <a:off x="4249904" y="1397746"/>
            <a:ext cx="1317894" cy="1359012"/>
          </a:xfrm>
          <a:prstGeom prst="rect">
            <a:avLst/>
          </a:prstGeom>
        </p:spPr>
      </p:pic>
      <p:sp>
        <p:nvSpPr>
          <p:cNvPr id="63" name="1- 高通是行业最好，更高端…"/>
          <p:cNvSpPr txBox="1"/>
          <p:nvPr/>
        </p:nvSpPr>
        <p:spPr>
          <a:xfrm>
            <a:off x="8210011" y="5025563"/>
            <a:ext cx="3573804" cy="1356649"/>
          </a:xfrm>
          <a:prstGeom prst="rect">
            <a:avLst/>
          </a:prstGeom>
          <a:ln w="12700">
            <a:miter lim="400000"/>
          </a:ln>
        </p:spPr>
        <p:txBody>
          <a:bodyPr lIns="7143" tIns="7143" rIns="7143" bIns="7143" anchor="ctr"/>
          <a:lstStyle/>
          <a:p>
            <a:pPr defTabSz="256540">
              <a:lnSpc>
                <a:spcPct val="120000"/>
              </a:lnSpc>
              <a:defRPr sz="1600" spc="1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1600" spc="1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1- </a:t>
            </a:r>
            <a:r>
              <a:rPr lang="en-US" sz="1600" spc="1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MTK P90 has independent </a:t>
            </a:r>
            <a:r>
              <a:rPr lang="en-US" sz="1600" spc="100" dirty="0" err="1"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NPU,the</a:t>
            </a:r>
            <a:r>
              <a:rPr lang="en-US" sz="1600" spc="1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AI capabilities is stronger than SDM 855,the best 4G processor of Qualcomm</a:t>
            </a:r>
            <a:endParaRPr sz="1600" spc="1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64" name="麒麟990比高通7250强？"/>
          <p:cNvSpPr txBox="1"/>
          <p:nvPr/>
        </p:nvSpPr>
        <p:spPr>
          <a:xfrm>
            <a:off x="8226530" y="4622372"/>
            <a:ext cx="3552749" cy="403191"/>
          </a:xfrm>
          <a:prstGeom prst="rect">
            <a:avLst/>
          </a:prstGeom>
          <a:ln w="12700">
            <a:miter lim="400000"/>
          </a:ln>
        </p:spPr>
        <p:txBody>
          <a:bodyPr lIns="7143" tIns="7143" rIns="7143" bIns="7143" anchor="ctr"/>
          <a:lstStyle>
            <a:lvl1pPr>
              <a:lnSpc>
                <a:spcPct val="120000"/>
              </a:lnSpc>
              <a:defRPr sz="1600" spc="16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t>MTK P90 VS Qualcomm 665</a:t>
            </a:r>
            <a:r>
              <a:rPr dirty="0" smtClean="0"/>
              <a:t>？</a:t>
            </a:r>
            <a:endParaRPr dirty="0"/>
          </a:p>
        </p:txBody>
      </p:sp>
      <p:sp>
        <p:nvSpPr>
          <p:cNvPr id="51" name="矩形 16"/>
          <p:cNvSpPr txBox="1"/>
          <p:nvPr/>
        </p:nvSpPr>
        <p:spPr>
          <a:xfrm>
            <a:off x="-81035" y="4518709"/>
            <a:ext cx="1153676"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err="1" smtClean="0"/>
              <a:t>Ram&amp;Rom</a:t>
            </a:r>
            <a:endParaRPr sz="1200" dirty="0"/>
          </a:p>
        </p:txBody>
      </p:sp>
      <p:sp>
        <p:nvSpPr>
          <p:cNvPr id="52" name="矩形 16"/>
          <p:cNvSpPr txBox="1"/>
          <p:nvPr/>
        </p:nvSpPr>
        <p:spPr>
          <a:xfrm>
            <a:off x="-273778" y="4913216"/>
            <a:ext cx="1539162"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smtClean="0"/>
              <a:t>Front </a:t>
            </a:r>
            <a:r>
              <a:rPr lang="en-US" sz="1200" dirty="0" err="1"/>
              <a:t>C</a:t>
            </a:r>
            <a:r>
              <a:rPr lang="en-US" sz="1200" dirty="0" err="1" smtClean="0"/>
              <a:t>amra</a:t>
            </a:r>
            <a:endParaRPr sz="1200" dirty="0"/>
          </a:p>
        </p:txBody>
      </p:sp>
      <p:sp>
        <p:nvSpPr>
          <p:cNvPr id="54" name="矩形 16"/>
          <p:cNvSpPr txBox="1"/>
          <p:nvPr/>
        </p:nvSpPr>
        <p:spPr>
          <a:xfrm>
            <a:off x="-50497" y="5648355"/>
            <a:ext cx="1092597"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smtClean="0"/>
              <a:t>Endurance</a:t>
            </a:r>
            <a:endParaRPr sz="1200" dirty="0"/>
          </a:p>
        </p:txBody>
      </p:sp>
      <p:sp>
        <p:nvSpPr>
          <p:cNvPr id="55" name="矩形 16"/>
          <p:cNvSpPr txBox="1"/>
          <p:nvPr/>
        </p:nvSpPr>
        <p:spPr>
          <a:xfrm>
            <a:off x="168536" y="4130155"/>
            <a:ext cx="783178" cy="329321"/>
          </a:xfrm>
          <a:prstGeom prst="rect">
            <a:avLst/>
          </a:prstGeom>
          <a:ln w="12700">
            <a:miter lim="400000"/>
          </a:ln>
        </p:spPr>
        <p:txBody>
          <a:bodyPr lIns="45719" rIns="45719">
            <a:spAutoFit/>
          </a:bodyPr>
          <a:lstStyle>
            <a:lvl1pPr>
              <a:lnSpc>
                <a:spcPct val="110000"/>
              </a:lnSpc>
              <a:defRPr sz="1400" b="1"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pPr algn="ctr"/>
            <a:r>
              <a:rPr lang="en-US" dirty="0" smtClean="0"/>
              <a:t>CPU</a:t>
            </a:r>
            <a:endParaRPr dirty="0"/>
          </a:p>
        </p:txBody>
      </p:sp>
      <p:sp>
        <p:nvSpPr>
          <p:cNvPr id="57" name="矩形 16"/>
          <p:cNvSpPr txBox="1"/>
          <p:nvPr/>
        </p:nvSpPr>
        <p:spPr>
          <a:xfrm>
            <a:off x="124709" y="6012269"/>
            <a:ext cx="754906" cy="329321"/>
          </a:xfrm>
          <a:prstGeom prst="rect">
            <a:avLst/>
          </a:prstGeom>
          <a:ln w="12700">
            <a:miter lim="400000"/>
          </a:ln>
        </p:spPr>
        <p:txBody>
          <a:bodyPr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System</a:t>
            </a:r>
            <a:endParaRPr dirty="0"/>
          </a:p>
        </p:txBody>
      </p:sp>
      <p:sp>
        <p:nvSpPr>
          <p:cNvPr id="58" name="矩形 16"/>
          <p:cNvSpPr txBox="1"/>
          <p:nvPr/>
        </p:nvSpPr>
        <p:spPr>
          <a:xfrm>
            <a:off x="182774" y="3762323"/>
            <a:ext cx="754906" cy="281295"/>
          </a:xfrm>
          <a:prstGeom prst="rect">
            <a:avLst/>
          </a:prstGeom>
          <a:ln w="12700">
            <a:miter lim="400000"/>
          </a:ln>
        </p:spPr>
        <p:txBody>
          <a:bodyPr lIns="45719" rIns="45719">
            <a:spAutoFit/>
          </a:bodyPr>
          <a:lstStyle>
            <a:lvl1pPr algn="ctr">
              <a:lnSpc>
                <a:spcPct val="110000"/>
              </a:lnSpc>
              <a:defRPr sz="1400" b="1"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err="1" smtClean="0"/>
              <a:t>SCreen</a:t>
            </a:r>
            <a:endParaRPr sz="1200" dirty="0"/>
          </a:p>
        </p:txBody>
      </p:sp>
      <p:sp>
        <p:nvSpPr>
          <p:cNvPr id="59" name="矩形 16"/>
          <p:cNvSpPr txBox="1"/>
          <p:nvPr/>
        </p:nvSpPr>
        <p:spPr>
          <a:xfrm>
            <a:off x="213151" y="3445626"/>
            <a:ext cx="754906" cy="329321"/>
          </a:xfrm>
          <a:prstGeom prst="rect">
            <a:avLst/>
          </a:prstGeom>
          <a:ln w="12700">
            <a:miter lim="400000"/>
          </a:ln>
        </p:spPr>
        <p:txBody>
          <a:bodyPr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Fell</a:t>
            </a:r>
            <a:endParaRPr dirty="0"/>
          </a:p>
        </p:txBody>
      </p:sp>
      <p:sp>
        <p:nvSpPr>
          <p:cNvPr id="65" name="矩形 16"/>
          <p:cNvSpPr txBox="1"/>
          <p:nvPr/>
        </p:nvSpPr>
        <p:spPr>
          <a:xfrm>
            <a:off x="-297800" y="5265882"/>
            <a:ext cx="1587205"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err="1" smtClean="0"/>
              <a:t>Reai</a:t>
            </a:r>
            <a:r>
              <a:rPr lang="en-US" sz="1200" dirty="0" smtClean="0"/>
              <a:t> Camera</a:t>
            </a:r>
            <a:endParaRPr sz="1200" dirty="0"/>
          </a:p>
        </p:txBody>
      </p:sp>
      <p:sp>
        <p:nvSpPr>
          <p:cNvPr id="66" name="矩形 16"/>
          <p:cNvSpPr txBox="1"/>
          <p:nvPr/>
        </p:nvSpPr>
        <p:spPr>
          <a:xfrm>
            <a:off x="118348" y="6359946"/>
            <a:ext cx="754906" cy="329321"/>
          </a:xfrm>
          <a:prstGeom prst="rect">
            <a:avLst/>
          </a:prstGeom>
          <a:ln w="12700">
            <a:miter lim="400000"/>
          </a:ln>
        </p:spPr>
        <p:txBody>
          <a:bodyPr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Price</a:t>
            </a:r>
            <a:endParaRPr dirty="0"/>
          </a:p>
        </p:txBody>
      </p:sp>
      <p:sp>
        <p:nvSpPr>
          <p:cNvPr id="67" name="文本框 24"/>
          <p:cNvSpPr txBox="1"/>
          <p:nvPr/>
        </p:nvSpPr>
        <p:spPr>
          <a:xfrm>
            <a:off x="6619729" y="2420246"/>
            <a:ext cx="1098058" cy="430887"/>
          </a:xfrm>
          <a:prstGeom prst="rect">
            <a:avLst/>
          </a:prstGeom>
          <a:ln w="12700">
            <a:miter lim="400000"/>
          </a:ln>
        </p:spPr>
        <p:txBody>
          <a:bodyPr wrap="none" lIns="0" tIns="0" rIns="0" bIns="0">
            <a:spAutoFit/>
          </a:bodyPr>
          <a:lstStyle/>
          <a:p>
            <a:pPr algn="ctr">
              <a:defRPr sz="2800" b="1" spc="28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800" b="1" spc="-100" dirty="0" smtClean="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rPr>
              <a:t>Attack</a:t>
            </a:r>
            <a:endParaRPr sz="2800" b="1" spc="-100" dirty="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68" name="文本框 24"/>
          <p:cNvSpPr txBox="1"/>
          <p:nvPr/>
        </p:nvSpPr>
        <p:spPr>
          <a:xfrm>
            <a:off x="6155571" y="5302361"/>
            <a:ext cx="2054440" cy="430887"/>
          </a:xfrm>
          <a:prstGeom prst="rect">
            <a:avLst/>
          </a:prstGeom>
          <a:ln w="12700">
            <a:miter lim="400000"/>
          </a:ln>
        </p:spPr>
        <p:txBody>
          <a:bodyPr wrap="square" lIns="0" tIns="0" rIns="0" bIns="0">
            <a:spAutoFit/>
          </a:bodyPr>
          <a:lstStyle/>
          <a:p>
            <a:pPr algn="ctr">
              <a:defRPr sz="2800" b="1" spc="28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b="1" spc="-100" dirty="0" err="1" smtClean="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rPr>
              <a:t>Defence</a:t>
            </a:r>
            <a:endParaRPr sz="2800" b="1" spc="-100" dirty="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17"/>
                                        </p:tgtEl>
                                        <p:attrNameLst>
                                          <p:attrName>style.visibility</p:attrName>
                                        </p:attrNameLst>
                                      </p:cBhvr>
                                      <p:to>
                                        <p:strVal val="visible"/>
                                      </p:to>
                                    </p:set>
                                    <p:animEffect transition="in" filter="fade">
                                      <p:cBhvr>
                                        <p:cTn id="7" dur="500"/>
                                        <p:tgtEl>
                                          <p:spTgt spid="201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04"/>
                                        </p:tgtEl>
                                        <p:attrNameLst>
                                          <p:attrName>style.visibility</p:attrName>
                                        </p:attrNameLst>
                                      </p:cBhvr>
                                      <p:to>
                                        <p:strVal val="visible"/>
                                      </p:to>
                                    </p:set>
                                    <p:animEffect transition="in" filter="fade">
                                      <p:cBhvr>
                                        <p:cTn id="10" dur="500"/>
                                        <p:tgtEl>
                                          <p:spTgt spid="200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008"/>
                                        </p:tgtEl>
                                        <p:attrNameLst>
                                          <p:attrName>style.visibility</p:attrName>
                                        </p:attrNameLst>
                                      </p:cBhvr>
                                      <p:to>
                                        <p:strVal val="visible"/>
                                      </p:to>
                                    </p:set>
                                    <p:animEffect transition="in" filter="fade">
                                      <p:cBhvr>
                                        <p:cTn id="13" dur="500"/>
                                        <p:tgtEl>
                                          <p:spTgt spid="2008"/>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007"/>
                                        </p:tgtEl>
                                        <p:attrNameLst>
                                          <p:attrName>style.visibility</p:attrName>
                                        </p:attrNameLst>
                                      </p:cBhvr>
                                      <p:to>
                                        <p:strVal val="visible"/>
                                      </p:to>
                                    </p:set>
                                    <p:animEffect transition="in" filter="fade">
                                      <p:cBhvr>
                                        <p:cTn id="16" dur="500"/>
                                        <p:tgtEl>
                                          <p:spTgt spid="2007"/>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03"/>
                                        </p:tgtEl>
                                        <p:attrNameLst>
                                          <p:attrName>style.visibility</p:attrName>
                                        </p:attrNameLst>
                                      </p:cBhvr>
                                      <p:to>
                                        <p:strVal val="visible"/>
                                      </p:to>
                                    </p:set>
                                    <p:animEffect transition="in" filter="fade">
                                      <p:cBhvr>
                                        <p:cTn id="19" dur="500"/>
                                        <p:tgtEl>
                                          <p:spTgt spid="2003"/>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005"/>
                                        </p:tgtEl>
                                        <p:attrNameLst>
                                          <p:attrName>style.visibility</p:attrName>
                                        </p:attrNameLst>
                                      </p:cBhvr>
                                      <p:to>
                                        <p:strVal val="visible"/>
                                      </p:to>
                                    </p:set>
                                    <p:animEffect transition="in" filter="fade">
                                      <p:cBhvr>
                                        <p:cTn id="22" dur="500"/>
                                        <p:tgtEl>
                                          <p:spTgt spid="2005"/>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7"/>
                                        </p:tgtEl>
                                        <p:attrNameLst>
                                          <p:attrName>style.visibility</p:attrName>
                                        </p:attrNameLst>
                                      </p:cBhvr>
                                      <p:to>
                                        <p:strVal val="visible"/>
                                      </p:to>
                                    </p:set>
                                    <p:animEffect transition="in" filter="fade">
                                      <p:cBhvr>
                                        <p:cTn id="25" dur="500"/>
                                        <p:tgtEl>
                                          <p:spTgt spid="6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013"/>
                                        </p:tgtEl>
                                        <p:attrNameLst>
                                          <p:attrName>style.visibility</p:attrName>
                                        </p:attrNameLst>
                                      </p:cBhvr>
                                      <p:to>
                                        <p:strVal val="visible"/>
                                      </p:to>
                                    </p:set>
                                    <p:animEffect transition="in" filter="fade">
                                      <p:cBhvr>
                                        <p:cTn id="28" dur="500"/>
                                        <p:tgtEl>
                                          <p:spTgt spid="201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006"/>
                                        </p:tgtEl>
                                        <p:attrNameLst>
                                          <p:attrName>style.visibility</p:attrName>
                                        </p:attrNameLst>
                                      </p:cBhvr>
                                      <p:to>
                                        <p:strVal val="visible"/>
                                      </p:to>
                                    </p:set>
                                    <p:animEffect transition="in" filter="fade">
                                      <p:cBhvr>
                                        <p:cTn id="31" dur="500"/>
                                        <p:tgtEl>
                                          <p:spTgt spid="200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009"/>
                                        </p:tgtEl>
                                        <p:attrNameLst>
                                          <p:attrName>style.visibility</p:attrName>
                                        </p:attrNameLst>
                                      </p:cBhvr>
                                      <p:to>
                                        <p:strVal val="visible"/>
                                      </p:to>
                                    </p:set>
                                    <p:animEffect transition="in" filter="fade">
                                      <p:cBhvr>
                                        <p:cTn id="34" dur="500"/>
                                        <p:tgtEl>
                                          <p:spTgt spid="2009"/>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64"/>
                                        </p:tgtEl>
                                        <p:attrNameLst>
                                          <p:attrName>style.visibility</p:attrName>
                                        </p:attrNameLst>
                                      </p:cBhvr>
                                      <p:to>
                                        <p:strVal val="visible"/>
                                      </p:to>
                                    </p:set>
                                    <p:animEffect transition="in" filter="fade">
                                      <p:cBhvr>
                                        <p:cTn id="37" dur="500"/>
                                        <p:tgtEl>
                                          <p:spTgt spid="64"/>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63"/>
                                        </p:tgtEl>
                                        <p:attrNameLst>
                                          <p:attrName>style.visibility</p:attrName>
                                        </p:attrNameLst>
                                      </p:cBhvr>
                                      <p:to>
                                        <p:strVal val="visible"/>
                                      </p:to>
                                    </p:set>
                                    <p:animEffect transition="in" filter="fade">
                                      <p:cBhvr>
                                        <p:cTn id="40" dur="500"/>
                                        <p:tgtEl>
                                          <p:spTgt spid="63"/>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68"/>
                                        </p:tgtEl>
                                        <p:attrNameLst>
                                          <p:attrName>style.visibility</p:attrName>
                                        </p:attrNameLst>
                                      </p:cBhvr>
                                      <p:to>
                                        <p:strVal val="visible"/>
                                      </p:to>
                                    </p:set>
                                    <p:animEffect transition="in" filter="fade">
                                      <p:cBhvr>
                                        <p:cTn id="43" dur="500"/>
                                        <p:tgtEl>
                                          <p:spTgt spid="68"/>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015"/>
                                        </p:tgtEl>
                                        <p:attrNameLst>
                                          <p:attrName>style.visibility</p:attrName>
                                        </p:attrNameLst>
                                      </p:cBhvr>
                                      <p:to>
                                        <p:strVal val="visible"/>
                                      </p:to>
                                    </p:set>
                                    <p:animEffect transition="in" filter="fade">
                                      <p:cBhvr>
                                        <p:cTn id="46" dur="500"/>
                                        <p:tgtEl>
                                          <p:spTgt spid="20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3" grpId="0" animBg="1"/>
      <p:bldP spid="2004" grpId="0" animBg="1"/>
      <p:bldP spid="2005" grpId="0" animBg="1"/>
      <p:bldP spid="2006" grpId="0" animBg="1"/>
      <p:bldP spid="2007" grpId="0" animBg="1"/>
      <p:bldP spid="2008" grpId="0" animBg="1"/>
      <p:bldP spid="2009" grpId="0" animBg="1"/>
      <p:bldP spid="2013" grpId="0" animBg="1"/>
      <p:bldP spid="2015" grpId="0" animBg="1"/>
      <p:bldP spid="2017" grpId="0" animBg="1"/>
      <p:bldP spid="63" grpId="0" animBg="1"/>
      <p:bldP spid="64" grpId="0" animBg="1"/>
      <p:bldP spid="67" grpId="0" animBg="1"/>
      <p:bldP spid="68"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0" name="直接连接符 158"/>
          <p:cNvSpPr/>
          <p:nvPr/>
        </p:nvSpPr>
        <p:spPr>
          <a:xfrm>
            <a:off x="279486" y="3287231"/>
            <a:ext cx="5798168" cy="1"/>
          </a:xfrm>
          <a:prstGeom prst="line">
            <a:avLst/>
          </a:prstGeom>
          <a:ln w="12700">
            <a:solidFill>
              <a:srgbClr val="FFFFFF"/>
            </a:solidFill>
            <a:miter/>
          </a:ln>
        </p:spPr>
        <p:txBody>
          <a:bodyPr lIns="28917" tIns="28917" rIns="28917" bIns="28917"/>
          <a:lstStyle/>
          <a:p>
            <a:pPr defTabSz="577850">
              <a:defRPr sz="1100"/>
            </a:pPr>
            <a:endParaRPr sz="1100"/>
          </a:p>
        </p:txBody>
      </p:sp>
      <p:sp>
        <p:nvSpPr>
          <p:cNvPr id="1978" name="矩形 45"/>
          <p:cNvSpPr txBox="1"/>
          <p:nvPr/>
        </p:nvSpPr>
        <p:spPr>
          <a:xfrm>
            <a:off x="3788539" y="4892987"/>
            <a:ext cx="1806512"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32MP</a:t>
            </a:r>
            <a:endParaRPr dirty="0"/>
          </a:p>
        </p:txBody>
      </p:sp>
      <p:sp>
        <p:nvSpPr>
          <p:cNvPr id="1980" name="矩形 16"/>
          <p:cNvSpPr txBox="1"/>
          <p:nvPr/>
        </p:nvSpPr>
        <p:spPr>
          <a:xfrm>
            <a:off x="3801239" y="4162119"/>
            <a:ext cx="1960191" cy="312778"/>
          </a:xfrm>
          <a:prstGeom prst="rect">
            <a:avLst/>
          </a:prstGeom>
          <a:ln w="12700">
            <a:miter lim="400000"/>
          </a:ln>
        </p:spPr>
        <p:txBody>
          <a:bodyPr lIns="45719" rIns="45719">
            <a:spAutoFit/>
          </a:bodyPr>
          <a:lstStyle>
            <a:lvl1pPr>
              <a:lnSpc>
                <a:spcPct val="110000"/>
              </a:lnSpc>
              <a:defRPr sz="1400" b="1" spc="14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t>Qualcomm 675</a:t>
            </a:r>
            <a:endParaRPr dirty="0"/>
          </a:p>
        </p:txBody>
      </p:sp>
      <p:sp>
        <p:nvSpPr>
          <p:cNvPr id="1981" name="矩形 16"/>
          <p:cNvSpPr txBox="1"/>
          <p:nvPr/>
        </p:nvSpPr>
        <p:spPr>
          <a:xfrm>
            <a:off x="3801239" y="4527553"/>
            <a:ext cx="2139126"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a:t>8+128 </a:t>
            </a:r>
            <a:endParaRPr dirty="0"/>
          </a:p>
        </p:txBody>
      </p:sp>
      <p:sp>
        <p:nvSpPr>
          <p:cNvPr id="1982" name="矩形 16"/>
          <p:cNvSpPr txBox="1"/>
          <p:nvPr/>
        </p:nvSpPr>
        <p:spPr>
          <a:xfrm>
            <a:off x="3788538" y="5623316"/>
            <a:ext cx="2531107" cy="329321"/>
          </a:xfrm>
          <a:prstGeom prst="rect">
            <a:avLst/>
          </a:prstGeom>
          <a:ln w="12700">
            <a:miter lim="400000"/>
          </a:ln>
        </p:spPr>
        <p:txBody>
          <a:bodyPr wrap="square"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4</a:t>
            </a:r>
            <a:r>
              <a:rPr lang="en-US" dirty="0" smtClean="0"/>
              <a:t>5</a:t>
            </a:r>
            <a:r>
              <a:rPr dirty="0" smtClean="0"/>
              <a:t>00mAh，</a:t>
            </a:r>
            <a:r>
              <a:rPr lang="en-US" dirty="0" smtClean="0"/>
              <a:t>9V2A/18</a:t>
            </a:r>
            <a:r>
              <a:rPr dirty="0" smtClean="0"/>
              <a:t>W</a:t>
            </a:r>
            <a:endParaRPr dirty="0"/>
          </a:p>
        </p:txBody>
      </p:sp>
      <p:sp>
        <p:nvSpPr>
          <p:cNvPr id="1984" name="矩形 16"/>
          <p:cNvSpPr txBox="1"/>
          <p:nvPr/>
        </p:nvSpPr>
        <p:spPr>
          <a:xfrm>
            <a:off x="3799624" y="3392167"/>
            <a:ext cx="1963421"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8.5</a:t>
            </a:r>
            <a:r>
              <a:rPr dirty="0" smtClean="0"/>
              <a:t>mm，</a:t>
            </a:r>
            <a:r>
              <a:rPr lang="en-US" dirty="0" smtClean="0"/>
              <a:t>176</a:t>
            </a:r>
            <a:r>
              <a:rPr dirty="0" smtClean="0"/>
              <a:t>g</a:t>
            </a:r>
            <a:endParaRPr dirty="0"/>
          </a:p>
        </p:txBody>
      </p:sp>
      <p:sp>
        <p:nvSpPr>
          <p:cNvPr id="1986" name="矩形 45"/>
          <p:cNvSpPr txBox="1"/>
          <p:nvPr/>
        </p:nvSpPr>
        <p:spPr>
          <a:xfrm>
            <a:off x="3794641" y="5258420"/>
            <a:ext cx="2419148"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4</a:t>
            </a:r>
            <a:r>
              <a:rPr lang="en-US" dirty="0" smtClean="0"/>
              <a:t>8</a:t>
            </a:r>
            <a:r>
              <a:rPr dirty="0" smtClean="0"/>
              <a:t>+</a:t>
            </a:r>
            <a:r>
              <a:rPr lang="en-US" dirty="0" smtClean="0"/>
              <a:t>8</a:t>
            </a:r>
            <a:r>
              <a:rPr dirty="0" smtClean="0"/>
              <a:t>+</a:t>
            </a:r>
            <a:r>
              <a:rPr lang="en-US" dirty="0" smtClean="0"/>
              <a:t>2</a:t>
            </a:r>
            <a:r>
              <a:rPr lang="en-US" altLang="zh-CN" dirty="0" smtClean="0"/>
              <a:t>+2</a:t>
            </a:r>
            <a:endParaRPr dirty="0"/>
          </a:p>
        </p:txBody>
      </p:sp>
      <p:sp>
        <p:nvSpPr>
          <p:cNvPr id="1988" name="矩形 16"/>
          <p:cNvSpPr txBox="1"/>
          <p:nvPr/>
        </p:nvSpPr>
        <p:spPr>
          <a:xfrm>
            <a:off x="3788360" y="6359947"/>
            <a:ext cx="1963421"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XXXX</a:t>
            </a:r>
            <a:endParaRPr dirty="0"/>
          </a:p>
        </p:txBody>
      </p:sp>
      <p:sp>
        <p:nvSpPr>
          <p:cNvPr id="1989" name="文本框 24"/>
          <p:cNvSpPr txBox="1"/>
          <p:nvPr/>
        </p:nvSpPr>
        <p:spPr>
          <a:xfrm>
            <a:off x="4412407" y="2786882"/>
            <a:ext cx="577081" cy="307777"/>
          </a:xfrm>
          <a:prstGeom prst="rect">
            <a:avLst/>
          </a:prstGeom>
          <a:ln w="12700">
            <a:miter lim="400000"/>
          </a:ln>
        </p:spPr>
        <p:txBody>
          <a:bodyPr wrap="none" lIns="0" tIns="0" rIns="0" bIns="0">
            <a:spAutoFit/>
          </a:bodyPr>
          <a:lstStyle>
            <a:lvl1pPr algn="ctr">
              <a:defRPr sz="2000" b="1" spc="20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V17</a:t>
            </a:r>
            <a:endParaRPr dirty="0"/>
          </a:p>
        </p:txBody>
      </p:sp>
      <p:sp>
        <p:nvSpPr>
          <p:cNvPr id="1990" name="文本框 24"/>
          <p:cNvSpPr txBox="1"/>
          <p:nvPr/>
        </p:nvSpPr>
        <p:spPr>
          <a:xfrm>
            <a:off x="1740837" y="2777979"/>
            <a:ext cx="1053173" cy="307777"/>
          </a:xfrm>
          <a:prstGeom prst="rect">
            <a:avLst/>
          </a:prstGeom>
          <a:ln w="12700">
            <a:miter lim="400000"/>
          </a:ln>
        </p:spPr>
        <p:txBody>
          <a:bodyPr wrap="none" lIns="0" tIns="0" rIns="0" bIns="0">
            <a:spAutoFit/>
          </a:bodyPr>
          <a:lstStyle>
            <a:lvl1pPr algn="ctr">
              <a:defRPr sz="2000" b="1" spc="20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a:t>Reno3 </a:t>
            </a:r>
            <a:endParaRPr dirty="0"/>
          </a:p>
        </p:txBody>
      </p:sp>
      <p:sp>
        <p:nvSpPr>
          <p:cNvPr id="1994" name="矩形 16"/>
          <p:cNvSpPr txBox="1"/>
          <p:nvPr/>
        </p:nvSpPr>
        <p:spPr>
          <a:xfrm>
            <a:off x="982091" y="4136410"/>
            <a:ext cx="2384950" cy="312778"/>
          </a:xfrm>
          <a:prstGeom prst="rect">
            <a:avLst/>
          </a:prstGeom>
          <a:ln w="3175">
            <a:miter lim="400000"/>
          </a:ln>
        </p:spPr>
        <p:txBody>
          <a:bodyPr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MTK P90</a:t>
            </a:r>
            <a:endParaRPr sz="1400" spc="1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995" name="矩形 16"/>
          <p:cNvSpPr txBox="1"/>
          <p:nvPr/>
        </p:nvSpPr>
        <p:spPr>
          <a:xfrm>
            <a:off x="982091" y="4522923"/>
            <a:ext cx="2394792" cy="329321"/>
          </a:xfrm>
          <a:prstGeom prst="rect">
            <a:avLst/>
          </a:prstGeom>
          <a:ln w="3175">
            <a:miter lim="400000"/>
          </a:ln>
        </p:spPr>
        <p:txBody>
          <a:bodyPr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a:t>8+128 </a:t>
            </a:r>
            <a:endParaRPr dirty="0"/>
          </a:p>
        </p:txBody>
      </p:sp>
      <p:sp>
        <p:nvSpPr>
          <p:cNvPr id="1996" name="矩形 16"/>
          <p:cNvSpPr txBox="1"/>
          <p:nvPr/>
        </p:nvSpPr>
        <p:spPr>
          <a:xfrm>
            <a:off x="982091" y="5606264"/>
            <a:ext cx="2830832" cy="329321"/>
          </a:xfrm>
          <a:prstGeom prst="rect">
            <a:avLst/>
          </a:prstGeom>
          <a:ln w="3175">
            <a:miter lim="400000"/>
          </a:ln>
        </p:spPr>
        <p:txBody>
          <a:bodyPr wrap="square"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4025mAh</a:t>
            </a:r>
            <a:r>
              <a:rPr lang="zh-CN" altLang="en-US"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VOOC</a:t>
            </a:r>
            <a:r>
              <a:rPr lang="en-US"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3</a:t>
            </a:r>
            <a:r>
              <a:rPr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.0</a:t>
            </a:r>
            <a:r>
              <a:rPr lang="en-US"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/20W</a:t>
            </a:r>
            <a:endParaRPr sz="1400" b="1" spc="14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997" name="矩形 16"/>
          <p:cNvSpPr txBox="1"/>
          <p:nvPr/>
        </p:nvSpPr>
        <p:spPr>
          <a:xfrm>
            <a:off x="982091" y="5992777"/>
            <a:ext cx="2287088" cy="312778"/>
          </a:xfrm>
          <a:prstGeom prst="rect">
            <a:avLst/>
          </a:prstGeom>
          <a:ln w="3175">
            <a:miter lim="400000"/>
          </a:ln>
        </p:spPr>
        <p:txBody>
          <a:bodyPr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err="1"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ColorOS</a:t>
            </a:r>
            <a:r>
              <a:rPr lang="en-US" altLang="zh-CN"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 7</a:t>
            </a:r>
            <a:endParaRPr sz="1400" spc="1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999" name="矩形 45"/>
          <p:cNvSpPr txBox="1"/>
          <p:nvPr/>
        </p:nvSpPr>
        <p:spPr>
          <a:xfrm>
            <a:off x="982091" y="5257850"/>
            <a:ext cx="2484974" cy="329321"/>
          </a:xfrm>
          <a:prstGeom prst="rect">
            <a:avLst/>
          </a:prstGeom>
          <a:ln w="3175">
            <a:miter lim="400000"/>
          </a:ln>
        </p:spPr>
        <p:txBody>
          <a:bodyPr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solidFill>
                  <a:srgbClr val="75F7FC"/>
                </a:solidFill>
              </a:rPr>
              <a:t>48</a:t>
            </a:r>
            <a:r>
              <a:rPr b="1" dirty="0" smtClean="0">
                <a:solidFill>
                  <a:srgbClr val="75F7FC"/>
                </a:solidFill>
              </a:rPr>
              <a:t>+8+13+2</a:t>
            </a:r>
            <a:endParaRPr b="1" dirty="0">
              <a:solidFill>
                <a:srgbClr val="75F7FC"/>
              </a:solidFill>
            </a:endParaRPr>
          </a:p>
        </p:txBody>
      </p:sp>
      <p:sp>
        <p:nvSpPr>
          <p:cNvPr id="2000" name="7.7mm，172g"/>
          <p:cNvSpPr txBox="1"/>
          <p:nvPr/>
        </p:nvSpPr>
        <p:spPr>
          <a:xfrm>
            <a:off x="998434" y="3408359"/>
            <a:ext cx="1527019" cy="312778"/>
          </a:xfrm>
          <a:prstGeom prst="rect">
            <a:avLst/>
          </a:prstGeom>
          <a:ln w="12700">
            <a:miter lim="400000"/>
          </a:ln>
        </p:spPr>
        <p:txBody>
          <a:bodyPr wrap="none" lIns="45719" rIns="45719">
            <a:spAutoFit/>
          </a:bodyPr>
          <a:lstStyle>
            <a:lvl1pPr>
              <a:lnSpc>
                <a:spcPct val="110000"/>
              </a:lnSpc>
              <a:defRPr sz="1400" b="1" spc="140">
                <a:solidFill>
                  <a:srgbClr val="00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7.9</a:t>
            </a:r>
            <a:r>
              <a:rPr dirty="0" smtClean="0"/>
              <a:t>mm，17</a:t>
            </a:r>
            <a:r>
              <a:rPr lang="en-US" dirty="0"/>
              <a:t>0</a:t>
            </a:r>
            <a:r>
              <a:rPr dirty="0" smtClean="0"/>
              <a:t>g</a:t>
            </a:r>
            <a:endParaRPr dirty="0"/>
          </a:p>
        </p:txBody>
      </p:sp>
      <p:sp>
        <p:nvSpPr>
          <p:cNvPr id="2001" name="矩形 45"/>
          <p:cNvSpPr txBox="1"/>
          <p:nvPr/>
        </p:nvSpPr>
        <p:spPr>
          <a:xfrm>
            <a:off x="982091" y="4890387"/>
            <a:ext cx="2484974" cy="329321"/>
          </a:xfrm>
          <a:prstGeom prst="rect">
            <a:avLst/>
          </a:prstGeom>
          <a:ln w="3175">
            <a:miter lim="400000"/>
          </a:ln>
        </p:spPr>
        <p:txBody>
          <a:bodyPr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solidFill>
                  <a:srgbClr val="75F7FC"/>
                </a:solidFill>
              </a:rPr>
              <a:t>44MP</a:t>
            </a:r>
            <a:endParaRPr b="1" dirty="0">
              <a:solidFill>
                <a:srgbClr val="75F7FC"/>
              </a:solidFill>
            </a:endParaRPr>
          </a:p>
        </p:txBody>
      </p:sp>
      <p:sp>
        <p:nvSpPr>
          <p:cNvPr id="2002" name="XXX？"/>
          <p:cNvSpPr txBox="1"/>
          <p:nvPr/>
        </p:nvSpPr>
        <p:spPr>
          <a:xfrm>
            <a:off x="982091" y="6364680"/>
            <a:ext cx="492440" cy="329321"/>
          </a:xfrm>
          <a:prstGeom prst="rect">
            <a:avLst/>
          </a:prstGeom>
          <a:ln w="12700">
            <a:miter lim="400000"/>
          </a:ln>
        </p:spPr>
        <p:txBody>
          <a:bodyPr wrap="none"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XXX</a:t>
            </a:r>
            <a:endParaRPr dirty="0"/>
          </a:p>
        </p:txBody>
      </p:sp>
      <p:sp>
        <p:nvSpPr>
          <p:cNvPr id="2006" name="7.7mm超薄机身"/>
          <p:cNvSpPr txBox="1"/>
          <p:nvPr/>
        </p:nvSpPr>
        <p:spPr>
          <a:xfrm>
            <a:off x="8114545" y="2297277"/>
            <a:ext cx="3476448" cy="420258"/>
          </a:xfrm>
          <a:prstGeom prst="rect">
            <a:avLst/>
          </a:prstGeom>
          <a:ln w="12700">
            <a:miter lim="400000"/>
          </a:ln>
        </p:spPr>
        <p:txBody>
          <a:bodyPr lIns="7143" tIns="7143" rIns="7143" bIns="7143" anchor="ctr"/>
          <a:lstStyle>
            <a:lvl1pPr defTabSz="256540">
              <a:lnSpc>
                <a:spcPct val="90000"/>
              </a:lnSpc>
              <a:defRPr sz="2000" b="1" spc="200">
                <a:solidFill>
                  <a:srgbClr val="74F8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Ultra Steady Video2.0</a:t>
            </a:r>
            <a:endParaRPr dirty="0"/>
          </a:p>
        </p:txBody>
      </p:sp>
      <p:sp>
        <p:nvSpPr>
          <p:cNvPr id="2007" name="不超薄 不高端"/>
          <p:cNvSpPr txBox="1"/>
          <p:nvPr/>
        </p:nvSpPr>
        <p:spPr>
          <a:xfrm>
            <a:off x="8090712" y="2698970"/>
            <a:ext cx="2258631" cy="236603"/>
          </a:xfrm>
          <a:prstGeom prst="rect">
            <a:avLst/>
          </a:prstGeom>
          <a:ln w="12700">
            <a:miter lim="400000"/>
          </a:ln>
        </p:spPr>
        <p:txBody>
          <a:bodyPr wrap="none" lIns="0" tIns="0" rIns="0" bIns="0">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defTabSz="256540">
              <a:lnSpc>
                <a:spcPct val="120000"/>
              </a:lnSpc>
              <a:defRPr sz="14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altLang="zh-CN" dirty="0"/>
              <a:t>Best Video effect in same price</a:t>
            </a:r>
            <a:endParaRPr dirty="0"/>
          </a:p>
        </p:txBody>
      </p:sp>
      <p:sp>
        <p:nvSpPr>
          <p:cNvPr id="2009" name="圆角矩形"/>
          <p:cNvSpPr/>
          <p:nvPr/>
        </p:nvSpPr>
        <p:spPr>
          <a:xfrm>
            <a:off x="6409109" y="4209720"/>
            <a:ext cx="5403172" cy="2456948"/>
          </a:xfrm>
          <a:prstGeom prst="roundRect">
            <a:avLst>
              <a:gd name="adj" fmla="val 2401"/>
            </a:avLst>
          </a:prstGeom>
          <a:ln w="12700">
            <a:solidFill>
              <a:srgbClr val="FFFFFF"/>
            </a:solidFill>
            <a:miter lim="400000"/>
          </a:ln>
        </p:spPr>
        <p:txBody>
          <a:bodyPr lIns="4018" tIns="4018" rIns="4018" bIns="4018" anchor="ctr"/>
          <a:lstStyle/>
          <a:p>
            <a:pPr algn="ctr" defTabSz="412750">
              <a:defRPr sz="1400">
                <a:solidFill>
                  <a:srgbClr val="FFFFFF"/>
                </a:solidFill>
                <a:latin typeface="Helvetica Neue Medium"/>
                <a:ea typeface="Helvetica Neue Medium"/>
                <a:cs typeface="Helvetica Neue Medium"/>
                <a:sym typeface="Helvetica Neue Medium"/>
              </a:defRPr>
            </a:pPr>
            <a:endParaRPr sz="1400">
              <a:solidFill>
                <a:srgbClr val="FFFFFF"/>
              </a:solidFill>
              <a:latin typeface="Helvetica Neue Medium"/>
              <a:ea typeface="Helvetica Neue Medium"/>
              <a:cs typeface="Helvetica Neue Medium"/>
              <a:sym typeface="Helvetica Neue Medium"/>
            </a:endParaRPr>
          </a:p>
        </p:txBody>
      </p:sp>
      <p:sp>
        <p:nvSpPr>
          <p:cNvPr id="2013" name="线条"/>
          <p:cNvSpPr/>
          <p:nvPr/>
        </p:nvSpPr>
        <p:spPr>
          <a:xfrm flipV="1">
            <a:off x="7924197" y="1599315"/>
            <a:ext cx="1" cy="2226977"/>
          </a:xfrm>
          <a:prstGeom prst="line">
            <a:avLst/>
          </a:prstGeom>
          <a:ln w="12700">
            <a:solidFill>
              <a:srgbClr val="FFFFFF"/>
            </a:solidFill>
            <a:miter/>
          </a:ln>
        </p:spPr>
        <p:txBody>
          <a:bodyPr lIns="0" tIns="0" rIns="0" bIns="0"/>
          <a:lstStyle/>
          <a:p/>
        </p:txBody>
      </p:sp>
      <p:sp>
        <p:nvSpPr>
          <p:cNvPr id="2015" name="线条"/>
          <p:cNvSpPr/>
          <p:nvPr/>
        </p:nvSpPr>
        <p:spPr>
          <a:xfrm flipH="1" flipV="1">
            <a:off x="7923663" y="4507324"/>
            <a:ext cx="15912" cy="1857355"/>
          </a:xfrm>
          <a:prstGeom prst="line">
            <a:avLst/>
          </a:prstGeom>
          <a:ln w="12700">
            <a:solidFill>
              <a:srgbClr val="FFFFFF"/>
            </a:solidFill>
            <a:miter/>
          </a:ln>
        </p:spPr>
        <p:txBody>
          <a:bodyPr lIns="0" tIns="0" rIns="0" bIns="0"/>
          <a:lstStyle/>
          <a:p/>
        </p:txBody>
      </p:sp>
      <p:sp>
        <p:nvSpPr>
          <p:cNvPr id="2016" name="竞品对比 · Reno3 Pro PK Mate30"/>
          <p:cNvSpPr txBox="1"/>
          <p:nvPr/>
        </p:nvSpPr>
        <p:spPr>
          <a:xfrm>
            <a:off x="2643133" y="231614"/>
            <a:ext cx="6905737" cy="691471"/>
          </a:xfrm>
          <a:prstGeom prst="rect">
            <a:avLst/>
          </a:prstGeom>
          <a:ln w="12700">
            <a:miter lim="400000"/>
          </a:ln>
        </p:spPr>
        <p:txBody>
          <a:bodyPr wrap="none" lIns="25400" tIns="25400" rIns="25400" bIns="25400" anchor="ctr">
            <a:spAutoFit/>
          </a:bodyPr>
          <a:lstStyle/>
          <a:p>
            <a:pPr algn="ctr">
              <a:lnSpc>
                <a:spcPct val="130000"/>
              </a:lnSpc>
              <a:defRPr sz="3200" b="1" spc="32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200" spc="32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Comparison</a:t>
            </a:r>
            <a:r>
              <a:rPr sz="3200" spc="32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sz="3200" spc="32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sz="3200" b="1" spc="32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Reno3 </a:t>
            </a:r>
            <a:r>
              <a:rPr sz="3200" spc="32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PK</a:t>
            </a:r>
            <a:r>
              <a:rPr sz="3200" b="1" spc="32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sz="3200" b="1" spc="32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V17</a:t>
            </a:r>
            <a:endParaRPr sz="3200" b="1" spc="32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017" name="圆角矩形"/>
          <p:cNvSpPr/>
          <p:nvPr/>
        </p:nvSpPr>
        <p:spPr>
          <a:xfrm>
            <a:off x="6427350" y="1251952"/>
            <a:ext cx="5403172" cy="2719175"/>
          </a:xfrm>
          <a:prstGeom prst="roundRect">
            <a:avLst>
              <a:gd name="adj" fmla="val 1895"/>
            </a:avLst>
          </a:prstGeom>
          <a:ln w="12700">
            <a:solidFill>
              <a:srgbClr val="FFFFFF"/>
            </a:solidFill>
            <a:miter lim="400000"/>
          </a:ln>
        </p:spPr>
        <p:txBody>
          <a:bodyPr lIns="4018" tIns="4018" rIns="4018" bIns="4018" anchor="ctr"/>
          <a:lstStyle/>
          <a:p>
            <a:pPr algn="ctr" defTabSz="412750">
              <a:defRPr sz="1400">
                <a:solidFill>
                  <a:srgbClr val="FFFFFF"/>
                </a:solidFill>
                <a:latin typeface="Helvetica Neue Medium"/>
                <a:ea typeface="Helvetica Neue Medium"/>
                <a:cs typeface="Helvetica Neue Medium"/>
                <a:sym typeface="Helvetica Neue Medium"/>
              </a:defRPr>
            </a:pPr>
            <a:endParaRPr sz="1400">
              <a:solidFill>
                <a:srgbClr val="FFFFFF"/>
              </a:solidFill>
              <a:latin typeface="Helvetica Neue Medium"/>
              <a:ea typeface="Helvetica Neue Medium"/>
              <a:cs typeface="Helvetica Neue Medium"/>
              <a:sym typeface="Helvetica Neue Medium"/>
            </a:endParaRPr>
          </a:p>
        </p:txBody>
      </p:sp>
      <p:sp>
        <p:nvSpPr>
          <p:cNvPr id="60" name="矩形 16"/>
          <p:cNvSpPr txBox="1"/>
          <p:nvPr/>
        </p:nvSpPr>
        <p:spPr>
          <a:xfrm>
            <a:off x="3812923" y="5992776"/>
            <a:ext cx="2287088" cy="312778"/>
          </a:xfrm>
          <a:prstGeom prst="rect">
            <a:avLst/>
          </a:prstGeom>
          <a:ln w="3175">
            <a:miter lim="400000"/>
          </a:ln>
        </p:spPr>
        <p:txBody>
          <a:bodyPr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err="1"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Funtouch</a:t>
            </a:r>
            <a:r>
              <a:rPr lang="en-US" altLang="zh-CN"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 OS 9.1</a:t>
            </a:r>
            <a:endParaRPr sz="1400" spc="1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pic>
        <p:nvPicPr>
          <p:cNvPr id="53" name="图片 52"/>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421204" y="1272968"/>
            <a:ext cx="1189511" cy="1576967"/>
          </a:xfrm>
          <a:prstGeom prst="rect">
            <a:avLst/>
          </a:prstGeom>
        </p:spPr>
      </p:pic>
      <p:pic>
        <p:nvPicPr>
          <p:cNvPr id="56" name="图片 5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24833" y="1265671"/>
            <a:ext cx="1194960" cy="1584265"/>
          </a:xfrm>
          <a:prstGeom prst="rect">
            <a:avLst/>
          </a:prstGeom>
        </p:spPr>
      </p:pic>
      <p:sp>
        <p:nvSpPr>
          <p:cNvPr id="63" name="1- 高通是行业最好，更高端…"/>
          <p:cNvSpPr txBox="1"/>
          <p:nvPr/>
        </p:nvSpPr>
        <p:spPr>
          <a:xfrm>
            <a:off x="8230126" y="5397059"/>
            <a:ext cx="3511475" cy="727103"/>
          </a:xfrm>
          <a:prstGeom prst="rect">
            <a:avLst/>
          </a:prstGeom>
          <a:ln w="12700">
            <a:miter lim="400000"/>
          </a:ln>
        </p:spPr>
        <p:txBody>
          <a:bodyPr lIns="7143" tIns="7143" rIns="7143" bIns="7143" anchor="ctr"/>
          <a:lstStyle/>
          <a:p>
            <a:pPr defTabSz="256540">
              <a:lnSpc>
                <a:spcPct val="120000"/>
              </a:lnSpc>
              <a:defRPr sz="1600" spc="1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1.More clear</a:t>
            </a:r>
            <a:r>
              <a:rPr lang="zh-CN" altLang="en-US" sz="1400" spc="-1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endParaRPr lang="en-US" altLang="zh-CN" sz="1400" spc="-1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defTabSz="256540">
              <a:lnSpc>
                <a:spcPct val="120000"/>
              </a:lnSpc>
              <a:defRPr sz="1600" spc="1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The </a:t>
            </a:r>
            <a:r>
              <a:rPr lang="en-US" altLang="zh-CN" sz="1400" spc="-100" dirty="0" err="1"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waterdrop</a:t>
            </a:r>
            <a:r>
              <a:rPr lang="en-US" altLang="zh-CN" sz="1400" spc="-1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design can allow more light get into camera sensor makes photos more clear</a:t>
            </a:r>
            <a:endParaRPr lang="en-US" altLang="zh-CN" sz="1400" spc="-1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defTabSz="256540">
              <a:lnSpc>
                <a:spcPct val="120000"/>
              </a:lnSpc>
              <a:defRPr sz="1600" spc="1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1400" spc="-1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2.More durable</a:t>
            </a:r>
            <a:r>
              <a:rPr lang="zh-CN" altLang="en-US" sz="1400" spc="-1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endParaRPr lang="en-US" altLang="zh-CN" sz="1400" spc="-1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defTabSz="256540">
              <a:lnSpc>
                <a:spcPct val="120000"/>
              </a:lnSpc>
              <a:defRPr sz="1600" spc="1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0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Broken displays always get broken from the edge.so camera in middle of display must be more durable than camera in edge of display.</a:t>
            </a:r>
            <a:endParaRPr sz="1400" spc="-10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64" name="麒麟990比高通7250强？"/>
          <p:cNvSpPr txBox="1"/>
          <p:nvPr/>
        </p:nvSpPr>
        <p:spPr>
          <a:xfrm>
            <a:off x="8482206" y="4448006"/>
            <a:ext cx="5988027" cy="402287"/>
          </a:xfrm>
          <a:prstGeom prst="rect">
            <a:avLst/>
          </a:prstGeom>
          <a:ln w="12700">
            <a:miter lim="400000"/>
          </a:ln>
        </p:spPr>
        <p:txBody>
          <a:bodyPr lIns="7143" tIns="7143" rIns="7143" bIns="7143" anchor="ctr"/>
          <a:lstStyle>
            <a:lvl1pPr>
              <a:lnSpc>
                <a:spcPct val="120000"/>
              </a:lnSpc>
              <a:defRPr sz="1600" spc="16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pc="-50" dirty="0" err="1" smtClean="0"/>
              <a:t>Waterdrop</a:t>
            </a:r>
            <a:r>
              <a:rPr lang="en-US" altLang="zh-CN" spc="-50" dirty="0" smtClean="0"/>
              <a:t>  VS Punch-hole </a:t>
            </a:r>
            <a:endParaRPr lang="en-US" altLang="zh-CN" spc="-50" dirty="0" smtClean="0"/>
          </a:p>
        </p:txBody>
      </p:sp>
      <p:pic>
        <p:nvPicPr>
          <p:cNvPr id="51" name="图片 50"/>
          <p:cNvPicPr>
            <a:picLocks noChangeAspect="1"/>
          </p:cNvPicPr>
          <p:nvPr/>
        </p:nvPicPr>
        <p:blipFill>
          <a:blip r:embed="rId3">
            <a:extLst>
              <a:ext uri="{BEBA8EAE-BF5A-486C-A8C5-ECC9F3942E4B}">
                <a14:imgProps xmlns:a14="http://schemas.microsoft.com/office/drawing/2010/main">
                  <a14:imgLayer r:embed="rId4">
                    <a14:imgEffect>
                      <a14:backgroundRemoval t="2265" b="96864" l="9913" r="89796"/>
                    </a14:imgEffect>
                  </a14:imgLayer>
                </a14:imgProps>
              </a:ext>
            </a:extLst>
          </a:blip>
          <a:stretch>
            <a:fillRect/>
          </a:stretch>
        </p:blipFill>
        <p:spPr>
          <a:xfrm>
            <a:off x="4042960" y="1352433"/>
            <a:ext cx="827780" cy="1385264"/>
          </a:xfrm>
          <a:prstGeom prst="rect">
            <a:avLst/>
          </a:prstGeom>
        </p:spPr>
      </p:pic>
      <p:pic>
        <p:nvPicPr>
          <p:cNvPr id="52" name="图片 51"/>
          <p:cNvPicPr>
            <a:picLocks noChangeAspect="1"/>
          </p:cNvPicPr>
          <p:nvPr/>
        </p:nvPicPr>
        <p:blipFill>
          <a:blip r:embed="rId5">
            <a:extLst>
              <a:ext uri="{BEBA8EAE-BF5A-486C-A8C5-ECC9F3942E4B}">
                <a14:imgProps xmlns:a14="http://schemas.microsoft.com/office/drawing/2010/main">
                  <a14:imgLayer r:embed="rId6">
                    <a14:imgEffect>
                      <a14:backgroundRemoval t="1764" b="97531" l="9856" r="89904"/>
                    </a14:imgEffect>
                  </a14:imgLayer>
                </a14:imgProps>
              </a:ext>
            </a:extLst>
          </a:blip>
          <a:stretch>
            <a:fillRect/>
          </a:stretch>
        </p:blipFill>
        <p:spPr>
          <a:xfrm>
            <a:off x="4378849" y="1340478"/>
            <a:ext cx="1021299" cy="1392011"/>
          </a:xfrm>
          <a:prstGeom prst="rect">
            <a:avLst/>
          </a:prstGeom>
        </p:spPr>
      </p:pic>
      <p:sp>
        <p:nvSpPr>
          <p:cNvPr id="54" name="矩形 16"/>
          <p:cNvSpPr txBox="1"/>
          <p:nvPr/>
        </p:nvSpPr>
        <p:spPr>
          <a:xfrm>
            <a:off x="3812923" y="3781422"/>
            <a:ext cx="2139126"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AMOLED </a:t>
            </a:r>
            <a:endParaRPr dirty="0"/>
          </a:p>
        </p:txBody>
      </p:sp>
      <p:sp>
        <p:nvSpPr>
          <p:cNvPr id="55" name="矩形 16"/>
          <p:cNvSpPr txBox="1"/>
          <p:nvPr/>
        </p:nvSpPr>
        <p:spPr>
          <a:xfrm>
            <a:off x="982091" y="3768947"/>
            <a:ext cx="2805326" cy="329321"/>
          </a:xfrm>
          <a:prstGeom prst="rect">
            <a:avLst/>
          </a:prstGeom>
          <a:ln w="3175">
            <a:miter lim="400000"/>
          </a:ln>
        </p:spPr>
        <p:txBody>
          <a:bodyPr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AMOLED</a:t>
            </a:r>
            <a:endParaRPr sz="1400" spc="1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57" name="矩形 16"/>
          <p:cNvSpPr txBox="1"/>
          <p:nvPr/>
        </p:nvSpPr>
        <p:spPr>
          <a:xfrm>
            <a:off x="-81035" y="4518709"/>
            <a:ext cx="1153676"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err="1" smtClean="0"/>
              <a:t>Ram&amp;Rom</a:t>
            </a:r>
            <a:endParaRPr sz="1200" dirty="0"/>
          </a:p>
        </p:txBody>
      </p:sp>
      <p:sp>
        <p:nvSpPr>
          <p:cNvPr id="58" name="矩形 16"/>
          <p:cNvSpPr txBox="1"/>
          <p:nvPr/>
        </p:nvSpPr>
        <p:spPr>
          <a:xfrm>
            <a:off x="-273778" y="4913216"/>
            <a:ext cx="1539162"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smtClean="0"/>
              <a:t>Front </a:t>
            </a:r>
            <a:r>
              <a:rPr lang="en-US" sz="1200" dirty="0" err="1"/>
              <a:t>C</a:t>
            </a:r>
            <a:r>
              <a:rPr lang="en-US" sz="1200" dirty="0" err="1" smtClean="0"/>
              <a:t>amra</a:t>
            </a:r>
            <a:endParaRPr sz="1200" dirty="0"/>
          </a:p>
        </p:txBody>
      </p:sp>
      <p:sp>
        <p:nvSpPr>
          <p:cNvPr id="59" name="矩形 16"/>
          <p:cNvSpPr txBox="1"/>
          <p:nvPr/>
        </p:nvSpPr>
        <p:spPr>
          <a:xfrm>
            <a:off x="-50497" y="5648355"/>
            <a:ext cx="1092597"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smtClean="0"/>
              <a:t>Endurance</a:t>
            </a:r>
            <a:endParaRPr sz="1200" dirty="0"/>
          </a:p>
        </p:txBody>
      </p:sp>
      <p:sp>
        <p:nvSpPr>
          <p:cNvPr id="61" name="矩形 16"/>
          <p:cNvSpPr txBox="1"/>
          <p:nvPr/>
        </p:nvSpPr>
        <p:spPr>
          <a:xfrm>
            <a:off x="168536" y="4130155"/>
            <a:ext cx="783178" cy="329321"/>
          </a:xfrm>
          <a:prstGeom prst="rect">
            <a:avLst/>
          </a:prstGeom>
          <a:ln w="12700">
            <a:miter lim="400000"/>
          </a:ln>
        </p:spPr>
        <p:txBody>
          <a:bodyPr lIns="45719" rIns="45719">
            <a:spAutoFit/>
          </a:bodyPr>
          <a:lstStyle>
            <a:lvl1pPr>
              <a:lnSpc>
                <a:spcPct val="110000"/>
              </a:lnSpc>
              <a:defRPr sz="1400" b="1"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pPr algn="ctr"/>
            <a:r>
              <a:rPr lang="en-US" dirty="0" smtClean="0"/>
              <a:t>CPU</a:t>
            </a:r>
            <a:endParaRPr dirty="0"/>
          </a:p>
        </p:txBody>
      </p:sp>
      <p:sp>
        <p:nvSpPr>
          <p:cNvPr id="62" name="矩形 16"/>
          <p:cNvSpPr txBox="1"/>
          <p:nvPr/>
        </p:nvSpPr>
        <p:spPr>
          <a:xfrm>
            <a:off x="124709" y="6012269"/>
            <a:ext cx="754906" cy="329321"/>
          </a:xfrm>
          <a:prstGeom prst="rect">
            <a:avLst/>
          </a:prstGeom>
          <a:ln w="12700">
            <a:miter lim="400000"/>
          </a:ln>
        </p:spPr>
        <p:txBody>
          <a:bodyPr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System</a:t>
            </a:r>
            <a:endParaRPr dirty="0"/>
          </a:p>
        </p:txBody>
      </p:sp>
      <p:sp>
        <p:nvSpPr>
          <p:cNvPr id="65" name="矩形 16"/>
          <p:cNvSpPr txBox="1"/>
          <p:nvPr/>
        </p:nvSpPr>
        <p:spPr>
          <a:xfrm>
            <a:off x="182774" y="3762323"/>
            <a:ext cx="754906" cy="281295"/>
          </a:xfrm>
          <a:prstGeom prst="rect">
            <a:avLst/>
          </a:prstGeom>
          <a:ln w="12700">
            <a:miter lim="400000"/>
          </a:ln>
        </p:spPr>
        <p:txBody>
          <a:bodyPr lIns="45719" rIns="45719">
            <a:spAutoFit/>
          </a:bodyPr>
          <a:lstStyle>
            <a:lvl1pPr algn="ctr">
              <a:lnSpc>
                <a:spcPct val="110000"/>
              </a:lnSpc>
              <a:defRPr sz="1400" b="1"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err="1" smtClean="0"/>
              <a:t>SCreen</a:t>
            </a:r>
            <a:endParaRPr sz="1200" dirty="0"/>
          </a:p>
        </p:txBody>
      </p:sp>
      <p:sp>
        <p:nvSpPr>
          <p:cNvPr id="66" name="矩形 16"/>
          <p:cNvSpPr txBox="1"/>
          <p:nvPr/>
        </p:nvSpPr>
        <p:spPr>
          <a:xfrm>
            <a:off x="213151" y="3445626"/>
            <a:ext cx="754906" cy="329321"/>
          </a:xfrm>
          <a:prstGeom prst="rect">
            <a:avLst/>
          </a:prstGeom>
          <a:ln w="12700">
            <a:miter lim="400000"/>
          </a:ln>
        </p:spPr>
        <p:txBody>
          <a:bodyPr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Fell</a:t>
            </a:r>
            <a:endParaRPr dirty="0"/>
          </a:p>
        </p:txBody>
      </p:sp>
      <p:sp>
        <p:nvSpPr>
          <p:cNvPr id="67" name="矩形 16"/>
          <p:cNvSpPr txBox="1"/>
          <p:nvPr/>
        </p:nvSpPr>
        <p:spPr>
          <a:xfrm>
            <a:off x="-297800" y="5265882"/>
            <a:ext cx="1587205"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err="1" smtClean="0"/>
              <a:t>Reai</a:t>
            </a:r>
            <a:r>
              <a:rPr lang="en-US" sz="1200" dirty="0" smtClean="0"/>
              <a:t> Camera</a:t>
            </a:r>
            <a:endParaRPr sz="1200" dirty="0"/>
          </a:p>
        </p:txBody>
      </p:sp>
      <p:sp>
        <p:nvSpPr>
          <p:cNvPr id="68" name="矩形 16"/>
          <p:cNvSpPr txBox="1"/>
          <p:nvPr/>
        </p:nvSpPr>
        <p:spPr>
          <a:xfrm>
            <a:off x="118348" y="6359946"/>
            <a:ext cx="754906" cy="329321"/>
          </a:xfrm>
          <a:prstGeom prst="rect">
            <a:avLst/>
          </a:prstGeom>
          <a:ln w="12700">
            <a:miter lim="400000"/>
          </a:ln>
        </p:spPr>
        <p:txBody>
          <a:bodyPr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Price</a:t>
            </a:r>
            <a:endParaRPr dirty="0"/>
          </a:p>
        </p:txBody>
      </p:sp>
      <p:sp>
        <p:nvSpPr>
          <p:cNvPr id="69" name="内存/价格"/>
          <p:cNvSpPr txBox="1"/>
          <p:nvPr/>
        </p:nvSpPr>
        <p:spPr>
          <a:xfrm>
            <a:off x="8114545" y="1494706"/>
            <a:ext cx="2013347" cy="413938"/>
          </a:xfrm>
          <a:prstGeom prst="rect">
            <a:avLst/>
          </a:prstGeom>
          <a:ln w="12700">
            <a:miter lim="400000"/>
          </a:ln>
        </p:spPr>
        <p:txBody>
          <a:bodyPr lIns="7143" tIns="7143" rIns="7143" bIns="7143" anchor="ctr"/>
          <a:lstStyle>
            <a:lvl1pPr defTabSz="256540">
              <a:lnSpc>
                <a:spcPct val="90000"/>
              </a:lnSpc>
              <a:defRPr sz="2000" b="1" spc="200">
                <a:solidFill>
                  <a:srgbClr val="74F8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Higher pixel</a:t>
            </a:r>
            <a:endParaRPr dirty="0"/>
          </a:p>
        </p:txBody>
      </p:sp>
      <p:sp>
        <p:nvSpPr>
          <p:cNvPr id="70" name="花4G钱买5G手机"/>
          <p:cNvSpPr txBox="1"/>
          <p:nvPr/>
        </p:nvSpPr>
        <p:spPr>
          <a:xfrm>
            <a:off x="8090712" y="1985488"/>
            <a:ext cx="3023264" cy="236603"/>
          </a:xfrm>
          <a:prstGeom prst="rect">
            <a:avLst/>
          </a:prstGeom>
          <a:ln w="12700">
            <a:miter lim="400000"/>
          </a:ln>
        </p:spPr>
        <p:txBody>
          <a:bodyPr wrap="none" lIns="0" tIns="0" rIns="0" bIns="0">
            <a:spAutoFit/>
          </a:bodyPr>
          <a:lstStyle>
            <a:lvl1pPr algn="ctr" defTabSz="256540">
              <a:lnSpc>
                <a:spcPct val="12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pc="-100" dirty="0" smtClean="0"/>
              <a:t>44MP </a:t>
            </a:r>
            <a:r>
              <a:rPr lang="en-US" spc="-100" dirty="0" err="1" smtClean="0"/>
              <a:t>Selfie</a:t>
            </a:r>
            <a:r>
              <a:rPr lang="en-US" spc="-100" dirty="0" smtClean="0"/>
              <a:t> pixel makes </a:t>
            </a:r>
            <a:r>
              <a:rPr lang="en-US" spc="-100" dirty="0" err="1" smtClean="0"/>
              <a:t>selfie</a:t>
            </a:r>
            <a:r>
              <a:rPr lang="en-US" spc="-100" dirty="0" smtClean="0"/>
              <a:t> more </a:t>
            </a:r>
            <a:r>
              <a:rPr lang="en-US" spc="-100" dirty="0" err="1" smtClean="0"/>
              <a:t>celar</a:t>
            </a:r>
            <a:endParaRPr spc="-100" dirty="0"/>
          </a:p>
        </p:txBody>
      </p:sp>
      <p:sp>
        <p:nvSpPr>
          <p:cNvPr id="71" name="90Hz高感曲面屏"/>
          <p:cNvSpPr txBox="1"/>
          <p:nvPr/>
        </p:nvSpPr>
        <p:spPr>
          <a:xfrm>
            <a:off x="8103017" y="3109044"/>
            <a:ext cx="3548322" cy="336582"/>
          </a:xfrm>
          <a:prstGeom prst="rect">
            <a:avLst/>
          </a:prstGeom>
          <a:ln w="12700">
            <a:miter lim="400000"/>
          </a:ln>
        </p:spPr>
        <p:txBody>
          <a:bodyPr lIns="7143" tIns="7143" rIns="7143" bIns="7143" anchor="ctr"/>
          <a:lstStyle>
            <a:lvl1pPr defTabSz="256540">
              <a:lnSpc>
                <a:spcPct val="90000"/>
              </a:lnSpc>
              <a:defRPr sz="2000" b="1" spc="200">
                <a:solidFill>
                  <a:srgbClr val="74F8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t>More advanced Zoom</a:t>
            </a:r>
            <a:endParaRPr dirty="0"/>
          </a:p>
        </p:txBody>
      </p:sp>
      <p:sp>
        <p:nvSpPr>
          <p:cNvPr id="72" name="无曲面屏 不高端"/>
          <p:cNvSpPr txBox="1"/>
          <p:nvPr/>
        </p:nvSpPr>
        <p:spPr>
          <a:xfrm>
            <a:off x="8114545" y="3452940"/>
            <a:ext cx="3590727" cy="258532"/>
          </a:xfrm>
          <a:prstGeom prst="rect">
            <a:avLst/>
          </a:prstGeom>
          <a:ln w="12700">
            <a:miter lim="400000"/>
          </a:ln>
        </p:spPr>
        <p:txBody>
          <a:bodyPr wrap="none" lIns="0" tIns="0" rIns="0" bIns="0">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defTabSz="256540">
              <a:lnSpc>
                <a:spcPct val="120000"/>
              </a:lnSpc>
              <a:defRPr sz="14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dirty="0" smtClean="0"/>
              <a:t>The unique 5x </a:t>
            </a:r>
            <a:r>
              <a:rPr lang="en-US" dirty="0"/>
              <a:t>hybrid </a:t>
            </a:r>
            <a:r>
              <a:rPr lang="en-US" dirty="0" smtClean="0"/>
              <a:t>zoom</a:t>
            </a:r>
            <a:r>
              <a:rPr lang="zh-CN" altLang="en-US" dirty="0" smtClean="0"/>
              <a:t>，</a:t>
            </a:r>
            <a:r>
              <a:rPr lang="en-US" altLang="zh-CN" dirty="0"/>
              <a:t>clear in a </a:t>
            </a:r>
            <a:r>
              <a:rPr lang="en-US" altLang="zh-CN" dirty="0" err="1"/>
              <a:t>disatance</a:t>
            </a:r>
            <a:endParaRPr dirty="0"/>
          </a:p>
        </p:txBody>
      </p:sp>
      <p:sp>
        <p:nvSpPr>
          <p:cNvPr id="73" name="文本框 24"/>
          <p:cNvSpPr txBox="1"/>
          <p:nvPr/>
        </p:nvSpPr>
        <p:spPr>
          <a:xfrm>
            <a:off x="6619729" y="2420246"/>
            <a:ext cx="1098058" cy="430887"/>
          </a:xfrm>
          <a:prstGeom prst="rect">
            <a:avLst/>
          </a:prstGeom>
          <a:ln w="12700">
            <a:miter lim="400000"/>
          </a:ln>
        </p:spPr>
        <p:txBody>
          <a:bodyPr wrap="none" lIns="0" tIns="0" rIns="0" bIns="0">
            <a:spAutoFit/>
          </a:bodyPr>
          <a:lstStyle/>
          <a:p>
            <a:pPr algn="ctr">
              <a:defRPr sz="2800" b="1" spc="28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800" b="1" spc="-100" dirty="0" smtClean="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rPr>
              <a:t>Attack</a:t>
            </a:r>
            <a:endParaRPr sz="2800" b="1" spc="-100" dirty="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74" name="文本框 24"/>
          <p:cNvSpPr txBox="1"/>
          <p:nvPr/>
        </p:nvSpPr>
        <p:spPr>
          <a:xfrm>
            <a:off x="6155571" y="5302361"/>
            <a:ext cx="2054440" cy="430887"/>
          </a:xfrm>
          <a:prstGeom prst="rect">
            <a:avLst/>
          </a:prstGeom>
          <a:ln w="12700">
            <a:miter lim="400000"/>
          </a:ln>
        </p:spPr>
        <p:txBody>
          <a:bodyPr wrap="square" lIns="0" tIns="0" rIns="0" bIns="0">
            <a:spAutoFit/>
          </a:bodyPr>
          <a:lstStyle/>
          <a:p>
            <a:pPr algn="ctr">
              <a:defRPr sz="2800" b="1" spc="28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b="1" spc="-100" dirty="0" err="1" smtClean="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rPr>
              <a:t>Defence</a:t>
            </a:r>
            <a:endParaRPr sz="2800" b="1" spc="-100" dirty="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17"/>
                                        </p:tgtEl>
                                        <p:attrNameLst>
                                          <p:attrName>style.visibility</p:attrName>
                                        </p:attrNameLst>
                                      </p:cBhvr>
                                      <p:to>
                                        <p:strVal val="visible"/>
                                      </p:to>
                                    </p:set>
                                    <p:animEffect transition="in" filter="fade">
                                      <p:cBhvr>
                                        <p:cTn id="7" dur="500"/>
                                        <p:tgtEl>
                                          <p:spTgt spid="201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9"/>
                                        </p:tgtEl>
                                        <p:attrNameLst>
                                          <p:attrName>style.visibility</p:attrName>
                                        </p:attrNameLst>
                                      </p:cBhvr>
                                      <p:to>
                                        <p:strVal val="visible"/>
                                      </p:to>
                                    </p:set>
                                    <p:animEffect transition="in" filter="fade">
                                      <p:cBhvr>
                                        <p:cTn id="10" dur="500"/>
                                        <p:tgtEl>
                                          <p:spTgt spid="6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3"/>
                                        </p:tgtEl>
                                        <p:attrNameLst>
                                          <p:attrName>style.visibility</p:attrName>
                                        </p:attrNameLst>
                                      </p:cBhvr>
                                      <p:to>
                                        <p:strVal val="visible"/>
                                      </p:to>
                                    </p:set>
                                    <p:animEffect transition="in" filter="fade">
                                      <p:cBhvr>
                                        <p:cTn id="13" dur="500"/>
                                        <p:tgtEl>
                                          <p:spTgt spid="7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0"/>
                                        </p:tgtEl>
                                        <p:attrNameLst>
                                          <p:attrName>style.visibility</p:attrName>
                                        </p:attrNameLst>
                                      </p:cBhvr>
                                      <p:to>
                                        <p:strVal val="visible"/>
                                      </p:to>
                                    </p:set>
                                    <p:animEffect transition="in" filter="fade">
                                      <p:cBhvr>
                                        <p:cTn id="16" dur="500"/>
                                        <p:tgtEl>
                                          <p:spTgt spid="7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2"/>
                                        </p:tgtEl>
                                        <p:attrNameLst>
                                          <p:attrName>style.visibility</p:attrName>
                                        </p:attrNameLst>
                                      </p:cBhvr>
                                      <p:to>
                                        <p:strVal val="visible"/>
                                      </p:to>
                                    </p:set>
                                    <p:animEffect transition="in" filter="fade">
                                      <p:cBhvr>
                                        <p:cTn id="19" dur="500"/>
                                        <p:tgtEl>
                                          <p:spTgt spid="7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71"/>
                                        </p:tgtEl>
                                        <p:attrNameLst>
                                          <p:attrName>style.visibility</p:attrName>
                                        </p:attrNameLst>
                                      </p:cBhvr>
                                      <p:to>
                                        <p:strVal val="visible"/>
                                      </p:to>
                                    </p:set>
                                    <p:animEffect transition="in" filter="fade">
                                      <p:cBhvr>
                                        <p:cTn id="22" dur="500"/>
                                        <p:tgtEl>
                                          <p:spTgt spid="7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013"/>
                                        </p:tgtEl>
                                        <p:attrNameLst>
                                          <p:attrName>style.visibility</p:attrName>
                                        </p:attrNameLst>
                                      </p:cBhvr>
                                      <p:to>
                                        <p:strVal val="visible"/>
                                      </p:to>
                                    </p:set>
                                    <p:animEffect transition="in" filter="fade">
                                      <p:cBhvr>
                                        <p:cTn id="25" dur="500"/>
                                        <p:tgtEl>
                                          <p:spTgt spid="2013"/>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007"/>
                                        </p:tgtEl>
                                        <p:attrNameLst>
                                          <p:attrName>style.visibility</p:attrName>
                                        </p:attrNameLst>
                                      </p:cBhvr>
                                      <p:to>
                                        <p:strVal val="visible"/>
                                      </p:to>
                                    </p:set>
                                    <p:animEffect transition="in" filter="fade">
                                      <p:cBhvr>
                                        <p:cTn id="28" dur="500"/>
                                        <p:tgtEl>
                                          <p:spTgt spid="2007"/>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006"/>
                                        </p:tgtEl>
                                        <p:attrNameLst>
                                          <p:attrName>style.visibility</p:attrName>
                                        </p:attrNameLst>
                                      </p:cBhvr>
                                      <p:to>
                                        <p:strVal val="visible"/>
                                      </p:to>
                                    </p:set>
                                    <p:animEffect transition="in" filter="fade">
                                      <p:cBhvr>
                                        <p:cTn id="31" dur="500"/>
                                        <p:tgtEl>
                                          <p:spTgt spid="200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009"/>
                                        </p:tgtEl>
                                        <p:attrNameLst>
                                          <p:attrName>style.visibility</p:attrName>
                                        </p:attrNameLst>
                                      </p:cBhvr>
                                      <p:to>
                                        <p:strVal val="visible"/>
                                      </p:to>
                                    </p:set>
                                    <p:animEffect transition="in" filter="fade">
                                      <p:cBhvr>
                                        <p:cTn id="34" dur="500"/>
                                        <p:tgtEl>
                                          <p:spTgt spid="2009"/>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015"/>
                                        </p:tgtEl>
                                        <p:attrNameLst>
                                          <p:attrName>style.visibility</p:attrName>
                                        </p:attrNameLst>
                                      </p:cBhvr>
                                      <p:to>
                                        <p:strVal val="visible"/>
                                      </p:to>
                                    </p:set>
                                    <p:animEffect transition="in" filter="fade">
                                      <p:cBhvr>
                                        <p:cTn id="37" dur="500"/>
                                        <p:tgtEl>
                                          <p:spTgt spid="2015"/>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74"/>
                                        </p:tgtEl>
                                        <p:attrNameLst>
                                          <p:attrName>style.visibility</p:attrName>
                                        </p:attrNameLst>
                                      </p:cBhvr>
                                      <p:to>
                                        <p:strVal val="visible"/>
                                      </p:to>
                                    </p:set>
                                    <p:animEffect transition="in" filter="fade">
                                      <p:cBhvr>
                                        <p:cTn id="40" dur="500"/>
                                        <p:tgtEl>
                                          <p:spTgt spid="74"/>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64"/>
                                        </p:tgtEl>
                                        <p:attrNameLst>
                                          <p:attrName>style.visibility</p:attrName>
                                        </p:attrNameLst>
                                      </p:cBhvr>
                                      <p:to>
                                        <p:strVal val="visible"/>
                                      </p:to>
                                    </p:set>
                                    <p:animEffect transition="in" filter="fade">
                                      <p:cBhvr>
                                        <p:cTn id="43" dur="500"/>
                                        <p:tgtEl>
                                          <p:spTgt spid="64"/>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63"/>
                                        </p:tgtEl>
                                        <p:attrNameLst>
                                          <p:attrName>style.visibility</p:attrName>
                                        </p:attrNameLst>
                                      </p:cBhvr>
                                      <p:to>
                                        <p:strVal val="visible"/>
                                      </p:to>
                                    </p:set>
                                    <p:animEffect transition="in" filter="fade">
                                      <p:cBhvr>
                                        <p:cTn id="46" dur="5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6" grpId="0" animBg="1"/>
      <p:bldP spid="2007" grpId="0" animBg="1"/>
      <p:bldP spid="2009" grpId="0" animBg="1"/>
      <p:bldP spid="2013" grpId="0" animBg="1"/>
      <p:bldP spid="2015" grpId="0" animBg="1"/>
      <p:bldP spid="2017" grpId="0" animBg="1"/>
      <p:bldP spid="63" grpId="0" animBg="1"/>
      <p:bldP spid="64" grpId="0" animBg="1"/>
      <p:bldP spid="69" grpId="0" animBg="1"/>
      <p:bldP spid="70" grpId="0" animBg="1"/>
      <p:bldP spid="71" grpId="0" animBg="1"/>
      <p:bldP spid="72" grpId="0" animBg="1"/>
      <p:bldP spid="73" grpId="0" animBg="1"/>
      <p:bldP spid="74"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0" name="直接连接符 158"/>
          <p:cNvSpPr/>
          <p:nvPr/>
        </p:nvSpPr>
        <p:spPr>
          <a:xfrm>
            <a:off x="279486" y="3287231"/>
            <a:ext cx="5798168" cy="1"/>
          </a:xfrm>
          <a:prstGeom prst="line">
            <a:avLst/>
          </a:prstGeom>
          <a:ln w="12700">
            <a:solidFill>
              <a:srgbClr val="FFFFFF"/>
            </a:solidFill>
            <a:miter/>
          </a:ln>
        </p:spPr>
        <p:txBody>
          <a:bodyPr lIns="28917" tIns="28917" rIns="28917" bIns="28917"/>
          <a:lstStyle/>
          <a:p>
            <a:pPr defTabSz="577850">
              <a:defRPr sz="1100"/>
            </a:pPr>
            <a:endParaRPr sz="1100"/>
          </a:p>
        </p:txBody>
      </p:sp>
      <p:sp>
        <p:nvSpPr>
          <p:cNvPr id="1978" name="矩形 45"/>
          <p:cNvSpPr txBox="1"/>
          <p:nvPr/>
        </p:nvSpPr>
        <p:spPr>
          <a:xfrm>
            <a:off x="3788539" y="4892987"/>
            <a:ext cx="1806512"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32MP</a:t>
            </a:r>
            <a:endParaRPr dirty="0"/>
          </a:p>
        </p:txBody>
      </p:sp>
      <p:sp>
        <p:nvSpPr>
          <p:cNvPr id="1979" name="矩形 16"/>
          <p:cNvSpPr txBox="1"/>
          <p:nvPr/>
        </p:nvSpPr>
        <p:spPr>
          <a:xfrm>
            <a:off x="3812923" y="3781422"/>
            <a:ext cx="2139126" cy="312778"/>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AMOLED </a:t>
            </a:r>
            <a:endParaRPr dirty="0"/>
          </a:p>
        </p:txBody>
      </p:sp>
      <p:sp>
        <p:nvSpPr>
          <p:cNvPr id="1980" name="矩形 16"/>
          <p:cNvSpPr txBox="1"/>
          <p:nvPr/>
        </p:nvSpPr>
        <p:spPr>
          <a:xfrm>
            <a:off x="3801239" y="4162119"/>
            <a:ext cx="2636142" cy="312778"/>
          </a:xfrm>
          <a:prstGeom prst="rect">
            <a:avLst/>
          </a:prstGeom>
          <a:ln w="12700">
            <a:miter lim="400000"/>
          </a:ln>
        </p:spPr>
        <p:txBody>
          <a:bodyPr wrap="square" lIns="45719" rIns="45719">
            <a:spAutoFit/>
          </a:bodyPr>
          <a:lstStyle>
            <a:lvl1pPr>
              <a:lnSpc>
                <a:spcPct val="110000"/>
              </a:lnSpc>
              <a:defRPr sz="1400" b="1" spc="14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b="0" dirty="0" err="1" smtClean="0">
                <a:solidFill>
                  <a:srgbClr val="FFFFFF"/>
                </a:solidFill>
              </a:rPr>
              <a:t>Exynos</a:t>
            </a:r>
            <a:r>
              <a:rPr lang="en-US" altLang="zh-CN" b="0" dirty="0" smtClean="0">
                <a:solidFill>
                  <a:srgbClr val="FFFFFF"/>
                </a:solidFill>
              </a:rPr>
              <a:t> 9611</a:t>
            </a:r>
            <a:endParaRPr b="0" dirty="0">
              <a:solidFill>
                <a:srgbClr val="FFFFFF"/>
              </a:solidFill>
            </a:endParaRPr>
          </a:p>
        </p:txBody>
      </p:sp>
      <p:sp>
        <p:nvSpPr>
          <p:cNvPr id="1981" name="矩形 16"/>
          <p:cNvSpPr txBox="1"/>
          <p:nvPr/>
        </p:nvSpPr>
        <p:spPr>
          <a:xfrm>
            <a:off x="3801239" y="4527553"/>
            <a:ext cx="2139126" cy="312778"/>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a:t>6</a:t>
            </a:r>
            <a:r>
              <a:rPr dirty="0" smtClean="0"/>
              <a:t>+128 </a:t>
            </a:r>
            <a:endParaRPr dirty="0"/>
          </a:p>
        </p:txBody>
      </p:sp>
      <p:sp>
        <p:nvSpPr>
          <p:cNvPr id="1982" name="矩形 16"/>
          <p:cNvSpPr txBox="1"/>
          <p:nvPr/>
        </p:nvSpPr>
        <p:spPr>
          <a:xfrm>
            <a:off x="3788538" y="5623316"/>
            <a:ext cx="2531107" cy="329321"/>
          </a:xfrm>
          <a:prstGeom prst="rect">
            <a:avLst/>
          </a:prstGeom>
          <a:ln w="12700">
            <a:miter lim="400000"/>
          </a:ln>
        </p:spPr>
        <p:txBody>
          <a:bodyPr wrap="square"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4</a:t>
            </a:r>
            <a:r>
              <a:rPr lang="en-US" dirty="0"/>
              <a:t>0</a:t>
            </a:r>
            <a:r>
              <a:rPr dirty="0" smtClean="0"/>
              <a:t>00mAh，</a:t>
            </a:r>
            <a:r>
              <a:rPr lang="en-US" altLang="zh-CN" dirty="0" smtClean="0"/>
              <a:t>5</a:t>
            </a:r>
            <a:r>
              <a:rPr lang="en-US" dirty="0" smtClean="0"/>
              <a:t>V</a:t>
            </a:r>
            <a:r>
              <a:rPr lang="en-US" altLang="zh-CN" dirty="0" smtClean="0"/>
              <a:t>3</a:t>
            </a:r>
            <a:r>
              <a:rPr lang="en-US" dirty="0" smtClean="0"/>
              <a:t>A/1</a:t>
            </a:r>
            <a:r>
              <a:rPr lang="en-US" altLang="zh-CN" dirty="0" smtClean="0"/>
              <a:t>5</a:t>
            </a:r>
            <a:r>
              <a:rPr dirty="0" smtClean="0"/>
              <a:t>W</a:t>
            </a:r>
            <a:endParaRPr dirty="0"/>
          </a:p>
        </p:txBody>
      </p:sp>
      <p:sp>
        <p:nvSpPr>
          <p:cNvPr id="1984" name="矩形 16"/>
          <p:cNvSpPr txBox="1"/>
          <p:nvPr/>
        </p:nvSpPr>
        <p:spPr>
          <a:xfrm>
            <a:off x="3799624" y="3392167"/>
            <a:ext cx="1963421"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t>7.9</a:t>
            </a:r>
            <a:r>
              <a:rPr dirty="0" smtClean="0"/>
              <a:t>mm，</a:t>
            </a:r>
            <a:r>
              <a:rPr lang="en-US" dirty="0" smtClean="0"/>
              <a:t>17</a:t>
            </a:r>
            <a:r>
              <a:rPr lang="en-US" altLang="zh-CN" dirty="0" smtClean="0"/>
              <a:t>2</a:t>
            </a:r>
            <a:r>
              <a:rPr dirty="0" smtClean="0"/>
              <a:t>g</a:t>
            </a:r>
            <a:endParaRPr dirty="0"/>
          </a:p>
        </p:txBody>
      </p:sp>
      <p:sp>
        <p:nvSpPr>
          <p:cNvPr id="1986" name="矩形 45"/>
          <p:cNvSpPr txBox="1"/>
          <p:nvPr/>
        </p:nvSpPr>
        <p:spPr>
          <a:xfrm>
            <a:off x="3794641" y="5258420"/>
            <a:ext cx="2419148"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4</a:t>
            </a:r>
            <a:r>
              <a:rPr lang="en-US" dirty="0" smtClean="0"/>
              <a:t>8</a:t>
            </a:r>
            <a:r>
              <a:rPr dirty="0" smtClean="0"/>
              <a:t>+</a:t>
            </a:r>
            <a:r>
              <a:rPr lang="en-US" dirty="0" smtClean="0"/>
              <a:t>12</a:t>
            </a:r>
            <a:r>
              <a:rPr dirty="0" smtClean="0"/>
              <a:t>+</a:t>
            </a:r>
            <a:r>
              <a:rPr lang="en-US" dirty="0" smtClean="0"/>
              <a:t>5</a:t>
            </a:r>
            <a:r>
              <a:rPr lang="en-US" altLang="zh-CN" dirty="0" smtClean="0"/>
              <a:t>+5</a:t>
            </a:r>
            <a:endParaRPr dirty="0"/>
          </a:p>
        </p:txBody>
      </p:sp>
      <p:sp>
        <p:nvSpPr>
          <p:cNvPr id="1988" name="矩形 16"/>
          <p:cNvSpPr txBox="1"/>
          <p:nvPr/>
        </p:nvSpPr>
        <p:spPr>
          <a:xfrm>
            <a:off x="3788360" y="6359947"/>
            <a:ext cx="1963421" cy="329321"/>
          </a:xfrm>
          <a:prstGeom prst="rect">
            <a:avLst/>
          </a:prstGeom>
          <a:ln w="12700">
            <a:miter lim="400000"/>
          </a:ln>
        </p:spPr>
        <p:txBody>
          <a:bodyPr lIns="45719" rIns="45719">
            <a:spAutoFit/>
          </a:bodyPr>
          <a:lstStyle>
            <a:lvl1pPr>
              <a:lnSpc>
                <a:spcPct val="110000"/>
              </a:lnSpc>
              <a:defRPr sz="1400" spc="7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XXXX</a:t>
            </a:r>
            <a:endParaRPr dirty="0"/>
          </a:p>
        </p:txBody>
      </p:sp>
      <p:sp>
        <p:nvSpPr>
          <p:cNvPr id="1990" name="文本框 24"/>
          <p:cNvSpPr txBox="1"/>
          <p:nvPr/>
        </p:nvSpPr>
        <p:spPr>
          <a:xfrm>
            <a:off x="1740837" y="2777979"/>
            <a:ext cx="1053173" cy="307777"/>
          </a:xfrm>
          <a:prstGeom prst="rect">
            <a:avLst/>
          </a:prstGeom>
          <a:ln w="12700">
            <a:miter lim="400000"/>
          </a:ln>
        </p:spPr>
        <p:txBody>
          <a:bodyPr wrap="none" lIns="0" tIns="0" rIns="0" bIns="0">
            <a:spAutoFit/>
          </a:bodyPr>
          <a:lstStyle>
            <a:lvl1pPr algn="ctr">
              <a:defRPr sz="2000" b="1" spc="20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a:t>Reno3 </a:t>
            </a:r>
            <a:endParaRPr dirty="0"/>
          </a:p>
        </p:txBody>
      </p:sp>
      <p:sp>
        <p:nvSpPr>
          <p:cNvPr id="1994" name="矩形 16"/>
          <p:cNvSpPr txBox="1"/>
          <p:nvPr/>
        </p:nvSpPr>
        <p:spPr>
          <a:xfrm>
            <a:off x="982091" y="4136410"/>
            <a:ext cx="2384950" cy="312778"/>
          </a:xfrm>
          <a:prstGeom prst="rect">
            <a:avLst/>
          </a:prstGeom>
          <a:ln w="3175">
            <a:miter lim="400000"/>
          </a:ln>
        </p:spPr>
        <p:txBody>
          <a:bodyPr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MTK P90</a:t>
            </a:r>
            <a:endParaRPr sz="1400" spc="1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995" name="矩形 16"/>
          <p:cNvSpPr txBox="1"/>
          <p:nvPr/>
        </p:nvSpPr>
        <p:spPr>
          <a:xfrm>
            <a:off x="982091" y="4522923"/>
            <a:ext cx="2394792" cy="329321"/>
          </a:xfrm>
          <a:prstGeom prst="rect">
            <a:avLst/>
          </a:prstGeom>
          <a:ln w="3175">
            <a:miter lim="400000"/>
          </a:ln>
        </p:spPr>
        <p:txBody>
          <a:bodyPr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b="1" dirty="0">
                <a:solidFill>
                  <a:srgbClr val="75F7FC"/>
                </a:solidFill>
              </a:rPr>
              <a:t>8+128</a:t>
            </a:r>
            <a:r>
              <a:rPr dirty="0"/>
              <a:t> </a:t>
            </a:r>
            <a:endParaRPr dirty="0"/>
          </a:p>
        </p:txBody>
      </p:sp>
      <p:sp>
        <p:nvSpPr>
          <p:cNvPr id="1996" name="矩形 16"/>
          <p:cNvSpPr txBox="1"/>
          <p:nvPr/>
        </p:nvSpPr>
        <p:spPr>
          <a:xfrm>
            <a:off x="982091" y="5606264"/>
            <a:ext cx="2830832" cy="329321"/>
          </a:xfrm>
          <a:prstGeom prst="rect">
            <a:avLst/>
          </a:prstGeom>
          <a:ln w="3175">
            <a:miter lim="400000"/>
          </a:ln>
        </p:spPr>
        <p:txBody>
          <a:bodyPr wrap="square"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4025mAh</a:t>
            </a:r>
            <a:r>
              <a:rPr lang="zh-CN" altLang="en-US"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VOOC</a:t>
            </a:r>
            <a:r>
              <a:rPr lang="en-US"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3</a:t>
            </a:r>
            <a:r>
              <a:rPr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.0</a:t>
            </a:r>
            <a:r>
              <a:rPr lang="en-US" sz="1400" b="1" spc="14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/20W</a:t>
            </a:r>
            <a:endParaRPr sz="1400" b="1" spc="14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997" name="矩形 16"/>
          <p:cNvSpPr txBox="1"/>
          <p:nvPr/>
        </p:nvSpPr>
        <p:spPr>
          <a:xfrm>
            <a:off x="982091" y="5992777"/>
            <a:ext cx="2287088" cy="312778"/>
          </a:xfrm>
          <a:prstGeom prst="rect">
            <a:avLst/>
          </a:prstGeom>
          <a:ln w="3175">
            <a:miter lim="400000"/>
          </a:ln>
        </p:spPr>
        <p:txBody>
          <a:bodyPr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40" dirty="0" err="1"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ColorOS</a:t>
            </a:r>
            <a:r>
              <a:rPr lang="en-US" altLang="zh-CN"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 7</a:t>
            </a:r>
            <a:endParaRPr sz="1400" spc="1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998" name="矩形 16"/>
          <p:cNvSpPr txBox="1"/>
          <p:nvPr/>
        </p:nvSpPr>
        <p:spPr>
          <a:xfrm>
            <a:off x="982091" y="3768947"/>
            <a:ext cx="2805326" cy="329321"/>
          </a:xfrm>
          <a:prstGeom prst="rect">
            <a:avLst/>
          </a:prstGeom>
          <a:ln w="3175">
            <a:miter lim="400000"/>
          </a:ln>
        </p:spPr>
        <p:txBody>
          <a:bodyPr lIns="45719" rIns="45719">
            <a:spAutoFit/>
          </a:bodyPr>
          <a:lstStyle/>
          <a:p>
            <a: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1400" spc="14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AMOLED </a:t>
            </a:r>
            <a:endParaRPr sz="1400" spc="14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1999" name="矩形 45"/>
          <p:cNvSpPr txBox="1"/>
          <p:nvPr/>
        </p:nvSpPr>
        <p:spPr>
          <a:xfrm>
            <a:off x="982091" y="5257850"/>
            <a:ext cx="2484974" cy="329321"/>
          </a:xfrm>
          <a:prstGeom prst="rect">
            <a:avLst/>
          </a:prstGeom>
          <a:ln w="3175">
            <a:miter lim="400000"/>
          </a:ln>
        </p:spPr>
        <p:txBody>
          <a:bodyPr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48</a:t>
            </a:r>
            <a:r>
              <a:rPr dirty="0" smtClean="0"/>
              <a:t>+8+13+2</a:t>
            </a:r>
            <a:endParaRPr dirty="0"/>
          </a:p>
        </p:txBody>
      </p:sp>
      <p:sp>
        <p:nvSpPr>
          <p:cNvPr id="2000" name="7.7mm，172g"/>
          <p:cNvSpPr txBox="1"/>
          <p:nvPr/>
        </p:nvSpPr>
        <p:spPr>
          <a:xfrm>
            <a:off x="998434" y="3408359"/>
            <a:ext cx="1527019" cy="312778"/>
          </a:xfrm>
          <a:prstGeom prst="rect">
            <a:avLst/>
          </a:prstGeom>
          <a:ln w="12700">
            <a:miter lim="400000"/>
          </a:ln>
        </p:spPr>
        <p:txBody>
          <a:bodyPr wrap="none" lIns="45719" rIns="45719">
            <a:spAutoFit/>
          </a:bodyPr>
          <a:lstStyle>
            <a:lvl1pPr>
              <a:lnSpc>
                <a:spcPct val="110000"/>
              </a:lnSpc>
              <a:defRPr sz="1400" b="1" spc="140">
                <a:solidFill>
                  <a:srgbClr val="00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7.9</a:t>
            </a:r>
            <a:r>
              <a:rPr dirty="0" smtClean="0"/>
              <a:t>mm，17</a:t>
            </a:r>
            <a:r>
              <a:rPr lang="en-US" dirty="0"/>
              <a:t>0</a:t>
            </a:r>
            <a:r>
              <a:rPr dirty="0" smtClean="0"/>
              <a:t>g</a:t>
            </a:r>
            <a:endParaRPr dirty="0"/>
          </a:p>
        </p:txBody>
      </p:sp>
      <p:sp>
        <p:nvSpPr>
          <p:cNvPr id="2001" name="矩形 45"/>
          <p:cNvSpPr txBox="1"/>
          <p:nvPr/>
        </p:nvSpPr>
        <p:spPr>
          <a:xfrm>
            <a:off x="982091" y="4890387"/>
            <a:ext cx="2484974" cy="329321"/>
          </a:xfrm>
          <a:prstGeom prst="rect">
            <a:avLst/>
          </a:prstGeom>
          <a:ln w="3175">
            <a:miter lim="400000"/>
          </a:ln>
        </p:spPr>
        <p:txBody>
          <a:bodyPr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b="1" dirty="0" smtClean="0">
                <a:solidFill>
                  <a:srgbClr val="75F7FC"/>
                </a:solidFill>
              </a:rPr>
              <a:t>44MP</a:t>
            </a:r>
            <a:endParaRPr b="1" dirty="0">
              <a:solidFill>
                <a:srgbClr val="75F7FC"/>
              </a:solidFill>
            </a:endParaRPr>
          </a:p>
        </p:txBody>
      </p:sp>
      <p:sp>
        <p:nvSpPr>
          <p:cNvPr id="2002" name="XXX？"/>
          <p:cNvSpPr txBox="1"/>
          <p:nvPr/>
        </p:nvSpPr>
        <p:spPr>
          <a:xfrm>
            <a:off x="982091" y="6364680"/>
            <a:ext cx="492440" cy="329321"/>
          </a:xfrm>
          <a:prstGeom prst="rect">
            <a:avLst/>
          </a:prstGeom>
          <a:ln w="12700">
            <a:miter lim="400000"/>
          </a:ln>
        </p:spPr>
        <p:txBody>
          <a:bodyPr wrap="none" lIns="45719" rIns="45719">
            <a:spAutoFit/>
          </a:bodyPr>
          <a:lstStyle>
            <a:lvl1pPr>
              <a:lnSpc>
                <a:spcPct val="11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XXX</a:t>
            </a:r>
            <a:endParaRPr dirty="0"/>
          </a:p>
        </p:txBody>
      </p:sp>
      <p:sp>
        <p:nvSpPr>
          <p:cNvPr id="2003" name="90Hz高感曲面屏"/>
          <p:cNvSpPr txBox="1"/>
          <p:nvPr/>
        </p:nvSpPr>
        <p:spPr>
          <a:xfrm>
            <a:off x="8193088" y="3148813"/>
            <a:ext cx="4896822" cy="387005"/>
          </a:xfrm>
          <a:prstGeom prst="rect">
            <a:avLst/>
          </a:prstGeom>
          <a:ln w="12700">
            <a:miter lim="400000"/>
          </a:ln>
        </p:spPr>
        <p:txBody>
          <a:bodyPr lIns="7143" tIns="7143" rIns="7143" bIns="7143" anchor="ctr"/>
          <a:lstStyle>
            <a:lvl1pPr defTabSz="256540">
              <a:lnSpc>
                <a:spcPct val="90000"/>
              </a:lnSpc>
              <a:defRPr sz="2000" b="1" spc="200">
                <a:solidFill>
                  <a:srgbClr val="74F8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pc="0" dirty="0" smtClean="0"/>
              <a:t>Faster and </a:t>
            </a:r>
            <a:r>
              <a:rPr lang="en-US" spc="0" dirty="0" err="1" smtClean="0"/>
              <a:t>safaer</a:t>
            </a:r>
            <a:r>
              <a:rPr lang="en-US" spc="0" dirty="0" smtClean="0"/>
              <a:t> charge</a:t>
            </a:r>
            <a:endParaRPr spc="0" dirty="0"/>
          </a:p>
        </p:txBody>
      </p:sp>
      <p:sp>
        <p:nvSpPr>
          <p:cNvPr id="2005" name="无曲面屏 不高端"/>
          <p:cNvSpPr txBox="1"/>
          <p:nvPr/>
        </p:nvSpPr>
        <p:spPr>
          <a:xfrm>
            <a:off x="8193088" y="3538344"/>
            <a:ext cx="3064942" cy="236603"/>
          </a:xfrm>
          <a:prstGeom prst="rect">
            <a:avLst/>
          </a:prstGeom>
          <a:ln w="12700">
            <a:miter lim="400000"/>
          </a:ln>
        </p:spPr>
        <p:txBody>
          <a:bodyPr wrap="none" lIns="0" tIns="0" rIns="0" bIns="0">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defTabSz="256540">
              <a:lnSpc>
                <a:spcPct val="120000"/>
              </a:lnSpc>
              <a:defRPr sz="14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dirty="0"/>
              <a:t>VOOC4.0 is faster and safer than 15W QC</a:t>
            </a:r>
            <a:endParaRPr dirty="0"/>
          </a:p>
        </p:txBody>
      </p:sp>
      <p:sp>
        <p:nvSpPr>
          <p:cNvPr id="2009" name="圆角矩形"/>
          <p:cNvSpPr/>
          <p:nvPr/>
        </p:nvSpPr>
        <p:spPr>
          <a:xfrm>
            <a:off x="6409109" y="4209720"/>
            <a:ext cx="5403172" cy="2456948"/>
          </a:xfrm>
          <a:prstGeom prst="roundRect">
            <a:avLst>
              <a:gd name="adj" fmla="val 2401"/>
            </a:avLst>
          </a:prstGeom>
          <a:ln w="12700">
            <a:solidFill>
              <a:srgbClr val="FFFFFF"/>
            </a:solidFill>
            <a:miter lim="400000"/>
          </a:ln>
        </p:spPr>
        <p:txBody>
          <a:bodyPr lIns="4018" tIns="4018" rIns="4018" bIns="4018" anchor="ctr"/>
          <a:lstStyle/>
          <a:p>
            <a:pPr algn="ctr" defTabSz="412750">
              <a:defRPr sz="1400">
                <a:solidFill>
                  <a:srgbClr val="FFFFFF"/>
                </a:solidFill>
                <a:latin typeface="Helvetica Neue Medium"/>
                <a:ea typeface="Helvetica Neue Medium"/>
                <a:cs typeface="Helvetica Neue Medium"/>
                <a:sym typeface="Helvetica Neue Medium"/>
              </a:defRPr>
            </a:pPr>
            <a:endParaRPr sz="1400">
              <a:solidFill>
                <a:srgbClr val="FFFFFF"/>
              </a:solidFill>
              <a:latin typeface="Helvetica Neue Medium"/>
              <a:ea typeface="Helvetica Neue Medium"/>
              <a:cs typeface="Helvetica Neue Medium"/>
              <a:sym typeface="Helvetica Neue Medium"/>
            </a:endParaRPr>
          </a:p>
        </p:txBody>
      </p:sp>
      <p:sp>
        <p:nvSpPr>
          <p:cNvPr id="2013" name="线条"/>
          <p:cNvSpPr/>
          <p:nvPr/>
        </p:nvSpPr>
        <p:spPr>
          <a:xfrm flipV="1">
            <a:off x="7924197" y="1599315"/>
            <a:ext cx="1" cy="2226977"/>
          </a:xfrm>
          <a:prstGeom prst="line">
            <a:avLst/>
          </a:prstGeom>
          <a:ln w="12700">
            <a:solidFill>
              <a:srgbClr val="FFFFFF"/>
            </a:solidFill>
            <a:miter/>
          </a:ln>
        </p:spPr>
        <p:txBody>
          <a:bodyPr lIns="0" tIns="0" rIns="0" bIns="0"/>
          <a:lstStyle/>
          <a:p/>
        </p:txBody>
      </p:sp>
      <p:sp>
        <p:nvSpPr>
          <p:cNvPr id="2015" name="线条"/>
          <p:cNvSpPr/>
          <p:nvPr/>
        </p:nvSpPr>
        <p:spPr>
          <a:xfrm flipH="1" flipV="1">
            <a:off x="7923663" y="4507324"/>
            <a:ext cx="15912" cy="1857355"/>
          </a:xfrm>
          <a:prstGeom prst="line">
            <a:avLst/>
          </a:prstGeom>
          <a:ln w="12700">
            <a:solidFill>
              <a:srgbClr val="FFFFFF"/>
            </a:solidFill>
            <a:miter/>
          </a:ln>
        </p:spPr>
        <p:txBody>
          <a:bodyPr lIns="0" tIns="0" rIns="0" bIns="0"/>
          <a:lstStyle/>
          <a:p/>
        </p:txBody>
      </p:sp>
      <p:sp>
        <p:nvSpPr>
          <p:cNvPr id="2016" name="竞品对比 · Reno3 Pro PK Mate30"/>
          <p:cNvSpPr txBox="1"/>
          <p:nvPr/>
        </p:nvSpPr>
        <p:spPr>
          <a:xfrm>
            <a:off x="2635119" y="231614"/>
            <a:ext cx="6921767" cy="691471"/>
          </a:xfrm>
          <a:prstGeom prst="rect">
            <a:avLst/>
          </a:prstGeom>
          <a:ln w="12700">
            <a:miter lim="400000"/>
          </a:ln>
        </p:spPr>
        <p:txBody>
          <a:bodyPr wrap="none" lIns="25400" tIns="25400" rIns="25400" bIns="25400" anchor="ctr">
            <a:spAutoFit/>
          </a:bodyPr>
          <a:lstStyle/>
          <a:p>
            <a:pPr algn="ctr">
              <a:lnSpc>
                <a:spcPct val="130000"/>
              </a:lnSpc>
              <a:defRPr sz="3200" b="1" spc="32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3200" spc="32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Comparison</a:t>
            </a:r>
            <a:r>
              <a:rPr sz="3200" spc="320" dirty="0" smtClean="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sz="3200" spc="32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sz="3200" b="1" spc="32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Reno3 </a:t>
            </a:r>
            <a:r>
              <a:rPr sz="3200" spc="320" dirty="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rPr>
              <a:t>PK</a:t>
            </a:r>
            <a:r>
              <a:rPr sz="3200" b="1" spc="32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a:t>
            </a:r>
            <a:r>
              <a:rPr lang="en-US" sz="3200" b="1" spc="32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A51</a:t>
            </a:r>
            <a:endParaRPr sz="3200" b="1" spc="32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2017" name="圆角矩形"/>
          <p:cNvSpPr/>
          <p:nvPr/>
        </p:nvSpPr>
        <p:spPr>
          <a:xfrm>
            <a:off x="6427350" y="1251952"/>
            <a:ext cx="5403172" cy="2719175"/>
          </a:xfrm>
          <a:prstGeom prst="roundRect">
            <a:avLst>
              <a:gd name="adj" fmla="val 1895"/>
            </a:avLst>
          </a:prstGeom>
          <a:ln w="12700">
            <a:solidFill>
              <a:srgbClr val="FFFFFF"/>
            </a:solidFill>
            <a:miter lim="400000"/>
          </a:ln>
        </p:spPr>
        <p:txBody>
          <a:bodyPr lIns="4018" tIns="4018" rIns="4018" bIns="4018" anchor="ctr"/>
          <a:lstStyle/>
          <a:p>
            <a:pPr algn="ctr" defTabSz="412750">
              <a:defRPr sz="1400">
                <a:solidFill>
                  <a:srgbClr val="FFFFFF"/>
                </a:solidFill>
                <a:latin typeface="Helvetica Neue Medium"/>
                <a:ea typeface="Helvetica Neue Medium"/>
                <a:cs typeface="Helvetica Neue Medium"/>
                <a:sym typeface="Helvetica Neue Medium"/>
              </a:defRPr>
            </a:pPr>
            <a:endParaRPr sz="1400">
              <a:solidFill>
                <a:srgbClr val="FFFFFF"/>
              </a:solidFill>
              <a:latin typeface="Helvetica Neue Medium"/>
              <a:ea typeface="Helvetica Neue Medium"/>
              <a:cs typeface="Helvetica Neue Medium"/>
              <a:sym typeface="Helvetica Neue Medium"/>
            </a:endParaRPr>
          </a:p>
        </p:txBody>
      </p:sp>
      <p:pic>
        <p:nvPicPr>
          <p:cNvPr id="53" name="图片 52"/>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421204" y="1272968"/>
            <a:ext cx="1189511" cy="1576967"/>
          </a:xfrm>
          <a:prstGeom prst="rect">
            <a:avLst/>
          </a:prstGeom>
        </p:spPr>
      </p:pic>
      <p:pic>
        <p:nvPicPr>
          <p:cNvPr id="56" name="图片 5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24833" y="1265671"/>
            <a:ext cx="1194960" cy="1584265"/>
          </a:xfrm>
          <a:prstGeom prst="rect">
            <a:avLst/>
          </a:prstGeom>
        </p:spPr>
      </p:pic>
      <p:sp>
        <p:nvSpPr>
          <p:cNvPr id="63" name="1- 高通是行业最好，更高端…"/>
          <p:cNvSpPr txBox="1"/>
          <p:nvPr/>
        </p:nvSpPr>
        <p:spPr>
          <a:xfrm>
            <a:off x="8149179" y="5302361"/>
            <a:ext cx="3511475" cy="727103"/>
          </a:xfrm>
          <a:prstGeom prst="rect">
            <a:avLst/>
          </a:prstGeom>
          <a:ln w="12700">
            <a:miter lim="400000"/>
          </a:ln>
        </p:spPr>
        <p:txBody>
          <a:bodyPr lIns="7143" tIns="7143" rIns="7143" bIns="7143" anchor="ctr"/>
          <a:lstStyle/>
          <a:p>
            <a:pPr defTabSz="256540">
              <a:lnSpc>
                <a:spcPct val="120000"/>
              </a:lnSpc>
              <a:defRPr sz="1600" spc="1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More Clear</a:t>
            </a:r>
            <a:r>
              <a:rPr lang="zh-CN" altLang="en-US" sz="140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endParaRPr lang="en-US" altLang="zh-CN" sz="140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defTabSz="256540">
              <a:lnSpc>
                <a:spcPct val="120000"/>
              </a:lnSpc>
              <a:defRPr sz="1600" spc="16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1400" spc="160" dirty="0" err="1"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Waterdrop</a:t>
            </a:r>
            <a:r>
              <a:rPr lang="en-US" altLang="zh-CN" sz="140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 design allows camera sensor get more light than Punch-hole design</a:t>
            </a:r>
            <a:r>
              <a:rPr lang="zh-CN" altLang="en-US" sz="140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lang="en-US" altLang="zh-CN" sz="1400" spc="160" dirty="0" smtClean="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which makes photos more clear</a:t>
            </a:r>
            <a:r>
              <a:rPr lang="en-US" altLang="zh-CN" sz="1400" spc="16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endParaRPr sz="1400" spc="160" dirty="0">
              <a:solidFill>
                <a:srgbClr val="73FDFF"/>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64" name="麒麟990比高通7250强？"/>
          <p:cNvSpPr txBox="1"/>
          <p:nvPr/>
        </p:nvSpPr>
        <p:spPr>
          <a:xfrm>
            <a:off x="8106376" y="4299994"/>
            <a:ext cx="4363233" cy="430347"/>
          </a:xfrm>
          <a:prstGeom prst="rect">
            <a:avLst/>
          </a:prstGeom>
          <a:ln w="12700">
            <a:miter lim="400000"/>
          </a:ln>
        </p:spPr>
        <p:txBody>
          <a:bodyPr lIns="7143" tIns="7143" rIns="7143" bIns="7143" anchor="ctr"/>
          <a:lstStyle>
            <a:lvl1pPr>
              <a:lnSpc>
                <a:spcPct val="120000"/>
              </a:lnSpc>
              <a:defRPr sz="1600" spc="16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pc="60" dirty="0" smtClean="0"/>
              <a:t>Middle punch-hole VS</a:t>
            </a:r>
            <a:r>
              <a:rPr lang="zh-CN" altLang="en-US" spc="60" dirty="0"/>
              <a:t> </a:t>
            </a:r>
            <a:r>
              <a:rPr lang="en-US" altLang="zh-CN" spc="60" dirty="0" err="1" smtClean="0"/>
              <a:t>Waterdrop</a:t>
            </a:r>
            <a:r>
              <a:rPr lang="zh-CN" altLang="en-US" spc="60" dirty="0" smtClean="0"/>
              <a:t>？</a:t>
            </a:r>
            <a:endParaRPr spc="60" dirty="0"/>
          </a:p>
        </p:txBody>
      </p:sp>
      <p:sp>
        <p:nvSpPr>
          <p:cNvPr id="62" name="文本框 24"/>
          <p:cNvSpPr txBox="1"/>
          <p:nvPr/>
        </p:nvSpPr>
        <p:spPr>
          <a:xfrm>
            <a:off x="4407598" y="2786882"/>
            <a:ext cx="586699" cy="307777"/>
          </a:xfrm>
          <a:prstGeom prst="rect">
            <a:avLst/>
          </a:prstGeom>
          <a:ln w="12700">
            <a:miter lim="400000"/>
          </a:ln>
        </p:spPr>
        <p:txBody>
          <a:bodyPr wrap="none" lIns="0" tIns="0" rIns="0" bIns="0">
            <a:spAutoFit/>
          </a:bodyPr>
          <a:lstStyle>
            <a:lvl1pPr algn="ctr">
              <a:defRPr sz="2000" b="1" spc="20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A51</a:t>
            </a:r>
            <a:endParaRPr dirty="0"/>
          </a:p>
        </p:txBody>
      </p:sp>
      <p:pic>
        <p:nvPicPr>
          <p:cNvPr id="65" name="图片 64"/>
          <p:cNvPicPr>
            <a:picLocks noChangeAspect="1"/>
          </p:cNvPicPr>
          <p:nvPr/>
        </p:nvPicPr>
        <p:blipFill>
          <a:blip r:embed="rId3">
            <a:extLst>
              <a:ext uri="{BEBA8EAE-BF5A-486C-A8C5-ECC9F3942E4B}">
                <a14:imgProps xmlns:a14="http://schemas.microsoft.com/office/drawing/2010/main">
                  <a14:imgLayer r:embed="rId4">
                    <a14:imgEffect>
                      <a14:backgroundRemoval t="2222" b="98222" l="9736" r="89655"/>
                    </a14:imgEffect>
                  </a14:imgLayer>
                </a14:imgProps>
              </a:ext>
            </a:extLst>
          </a:blip>
          <a:stretch>
            <a:fillRect/>
          </a:stretch>
        </p:blipFill>
        <p:spPr>
          <a:xfrm>
            <a:off x="4004580" y="1259221"/>
            <a:ext cx="1104743" cy="1512579"/>
          </a:xfrm>
          <a:prstGeom prst="rect">
            <a:avLst/>
          </a:prstGeom>
        </p:spPr>
      </p:pic>
      <p:pic>
        <p:nvPicPr>
          <p:cNvPr id="66" name="图片 65"/>
          <p:cNvPicPr>
            <a:picLocks noChangeAspect="1"/>
          </p:cNvPicPr>
          <p:nvPr/>
        </p:nvPicPr>
        <p:blipFill>
          <a:blip r:embed="rId5">
            <a:extLst>
              <a:ext uri="{BEBA8EAE-BF5A-486C-A8C5-ECC9F3942E4B}">
                <a14:imgProps xmlns:a14="http://schemas.microsoft.com/office/drawing/2010/main">
                  <a14:imgLayer r:embed="rId6">
                    <a14:imgEffect>
                      <a14:backgroundRemoval t="1229" b="98464" l="5344" r="89822"/>
                    </a14:imgEffect>
                  </a14:imgLayer>
                </a14:imgProps>
              </a:ext>
            </a:extLst>
          </a:blip>
          <a:stretch>
            <a:fillRect/>
          </a:stretch>
        </p:blipFill>
        <p:spPr>
          <a:xfrm>
            <a:off x="4481589" y="1295138"/>
            <a:ext cx="888693" cy="1472109"/>
          </a:xfrm>
          <a:prstGeom prst="rect">
            <a:avLst/>
          </a:prstGeom>
        </p:spPr>
      </p:pic>
      <p:sp>
        <p:nvSpPr>
          <p:cNvPr id="3" name="矩形 2"/>
          <p:cNvSpPr/>
          <p:nvPr/>
        </p:nvSpPr>
        <p:spPr>
          <a:xfrm>
            <a:off x="3801239" y="5990001"/>
            <a:ext cx="1512594" cy="307777"/>
          </a:xfrm>
          <a:prstGeom prst="rect">
            <a:avLst/>
          </a:prstGeom>
        </p:spPr>
        <p:txBody>
          <a:bodyPr wrap="none">
            <a:spAutoFit/>
          </a:bodyPr>
          <a:lstStyle/>
          <a:p>
            <a:r>
              <a:rPr lang="en-US" altLang="zh-CN" sz="1400" spc="140" dirty="0">
                <a:solidFill>
                  <a:srgbClr val="FFFFFF"/>
                </a:solidFill>
                <a:latin typeface="微软雅黑" panose="020B0503020204020204" charset="-122"/>
                <a:ea typeface="微软雅黑" panose="020B0503020204020204" charset="-122"/>
                <a:cs typeface="微软雅黑" panose="020B0503020204020204" charset="-122"/>
              </a:rPr>
              <a:t>Android 10.0</a:t>
            </a:r>
            <a:endParaRPr lang="zh-CN" altLang="en-US" sz="1400" spc="140" dirty="0">
              <a:solidFill>
                <a:srgbClr val="FFFFFF"/>
              </a:solidFill>
              <a:latin typeface="微软雅黑" panose="020B0503020204020204" charset="-122"/>
              <a:ea typeface="微软雅黑" panose="020B0503020204020204" charset="-122"/>
              <a:cs typeface="微软雅黑" panose="020B0503020204020204" charset="-122"/>
            </a:endParaRPr>
          </a:p>
        </p:txBody>
      </p:sp>
      <p:sp>
        <p:nvSpPr>
          <p:cNvPr id="54" name="矩形 16"/>
          <p:cNvSpPr txBox="1"/>
          <p:nvPr/>
        </p:nvSpPr>
        <p:spPr>
          <a:xfrm>
            <a:off x="-81035" y="4518709"/>
            <a:ext cx="1153676"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err="1" smtClean="0"/>
              <a:t>Ram&amp;Rom</a:t>
            </a:r>
            <a:endParaRPr sz="1200" dirty="0"/>
          </a:p>
        </p:txBody>
      </p:sp>
      <p:sp>
        <p:nvSpPr>
          <p:cNvPr id="55" name="矩形 16"/>
          <p:cNvSpPr txBox="1"/>
          <p:nvPr/>
        </p:nvSpPr>
        <p:spPr>
          <a:xfrm>
            <a:off x="-273778" y="4913216"/>
            <a:ext cx="1539162"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smtClean="0"/>
              <a:t>Front </a:t>
            </a:r>
            <a:r>
              <a:rPr lang="en-US" sz="1200" dirty="0" err="1"/>
              <a:t>C</a:t>
            </a:r>
            <a:r>
              <a:rPr lang="en-US" sz="1200" dirty="0" err="1" smtClean="0"/>
              <a:t>amra</a:t>
            </a:r>
            <a:endParaRPr sz="1200" dirty="0"/>
          </a:p>
        </p:txBody>
      </p:sp>
      <p:sp>
        <p:nvSpPr>
          <p:cNvPr id="57" name="矩形 16"/>
          <p:cNvSpPr txBox="1"/>
          <p:nvPr/>
        </p:nvSpPr>
        <p:spPr>
          <a:xfrm>
            <a:off x="-50497" y="5648355"/>
            <a:ext cx="1092597"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smtClean="0"/>
              <a:t>Endurance</a:t>
            </a:r>
            <a:endParaRPr sz="1200" dirty="0"/>
          </a:p>
        </p:txBody>
      </p:sp>
      <p:sp>
        <p:nvSpPr>
          <p:cNvPr id="58" name="矩形 16"/>
          <p:cNvSpPr txBox="1"/>
          <p:nvPr/>
        </p:nvSpPr>
        <p:spPr>
          <a:xfrm>
            <a:off x="168536" y="4130155"/>
            <a:ext cx="783178" cy="329321"/>
          </a:xfrm>
          <a:prstGeom prst="rect">
            <a:avLst/>
          </a:prstGeom>
          <a:ln w="12700">
            <a:miter lim="400000"/>
          </a:ln>
        </p:spPr>
        <p:txBody>
          <a:bodyPr lIns="45719" rIns="45719">
            <a:spAutoFit/>
          </a:bodyPr>
          <a:lstStyle>
            <a:lvl1pPr>
              <a:lnSpc>
                <a:spcPct val="110000"/>
              </a:lnSpc>
              <a:defRPr sz="1400" b="1"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pPr algn="ctr"/>
            <a:r>
              <a:rPr lang="en-US" dirty="0" smtClean="0"/>
              <a:t>CPU</a:t>
            </a:r>
            <a:endParaRPr dirty="0"/>
          </a:p>
        </p:txBody>
      </p:sp>
      <p:sp>
        <p:nvSpPr>
          <p:cNvPr id="59" name="矩形 16"/>
          <p:cNvSpPr txBox="1"/>
          <p:nvPr/>
        </p:nvSpPr>
        <p:spPr>
          <a:xfrm>
            <a:off x="124709" y="6012269"/>
            <a:ext cx="754906" cy="329321"/>
          </a:xfrm>
          <a:prstGeom prst="rect">
            <a:avLst/>
          </a:prstGeom>
          <a:ln w="12700">
            <a:miter lim="400000"/>
          </a:ln>
        </p:spPr>
        <p:txBody>
          <a:bodyPr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System</a:t>
            </a:r>
            <a:endParaRPr dirty="0"/>
          </a:p>
        </p:txBody>
      </p:sp>
      <p:sp>
        <p:nvSpPr>
          <p:cNvPr id="60" name="矩形 16"/>
          <p:cNvSpPr txBox="1"/>
          <p:nvPr/>
        </p:nvSpPr>
        <p:spPr>
          <a:xfrm>
            <a:off x="182774" y="3762323"/>
            <a:ext cx="754906" cy="281295"/>
          </a:xfrm>
          <a:prstGeom prst="rect">
            <a:avLst/>
          </a:prstGeom>
          <a:ln w="12700">
            <a:miter lim="400000"/>
          </a:ln>
        </p:spPr>
        <p:txBody>
          <a:bodyPr lIns="45719" rIns="45719">
            <a:spAutoFit/>
          </a:bodyPr>
          <a:lstStyle>
            <a:lvl1pPr algn="ctr">
              <a:lnSpc>
                <a:spcPct val="110000"/>
              </a:lnSpc>
              <a:defRPr sz="1400" b="1"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err="1" smtClean="0"/>
              <a:t>SCreen</a:t>
            </a:r>
            <a:endParaRPr sz="1200" dirty="0"/>
          </a:p>
        </p:txBody>
      </p:sp>
      <p:sp>
        <p:nvSpPr>
          <p:cNvPr id="61" name="矩形 16"/>
          <p:cNvSpPr txBox="1"/>
          <p:nvPr/>
        </p:nvSpPr>
        <p:spPr>
          <a:xfrm>
            <a:off x="213151" y="3445626"/>
            <a:ext cx="754906" cy="329321"/>
          </a:xfrm>
          <a:prstGeom prst="rect">
            <a:avLst/>
          </a:prstGeom>
          <a:ln w="12700">
            <a:miter lim="400000"/>
          </a:ln>
        </p:spPr>
        <p:txBody>
          <a:bodyPr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Fell</a:t>
            </a:r>
            <a:endParaRPr dirty="0"/>
          </a:p>
        </p:txBody>
      </p:sp>
      <p:sp>
        <p:nvSpPr>
          <p:cNvPr id="67" name="矩形 16"/>
          <p:cNvSpPr txBox="1"/>
          <p:nvPr/>
        </p:nvSpPr>
        <p:spPr>
          <a:xfrm>
            <a:off x="-297800" y="5265882"/>
            <a:ext cx="1587205" cy="295466"/>
          </a:xfrm>
          <a:prstGeom prst="rect">
            <a:avLst/>
          </a:prstGeom>
          <a:ln w="12700">
            <a:miter lim="400000"/>
          </a:ln>
        </p:spPr>
        <p:txBody>
          <a:bodyPr wrap="square"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1200" dirty="0" err="1" smtClean="0"/>
              <a:t>Reai</a:t>
            </a:r>
            <a:r>
              <a:rPr lang="en-US" sz="1200" dirty="0" smtClean="0"/>
              <a:t> Camera</a:t>
            </a:r>
            <a:endParaRPr sz="1200" dirty="0"/>
          </a:p>
        </p:txBody>
      </p:sp>
      <p:sp>
        <p:nvSpPr>
          <p:cNvPr id="68" name="矩形 16"/>
          <p:cNvSpPr txBox="1"/>
          <p:nvPr/>
        </p:nvSpPr>
        <p:spPr>
          <a:xfrm>
            <a:off x="118348" y="6359946"/>
            <a:ext cx="754906" cy="329321"/>
          </a:xfrm>
          <a:prstGeom prst="rect">
            <a:avLst/>
          </a:prstGeom>
          <a:ln w="12700">
            <a:miter lim="400000"/>
          </a:ln>
        </p:spPr>
        <p:txBody>
          <a:bodyPr lIns="45719" rIns="45719">
            <a:spAutoFit/>
          </a:bodyPr>
          <a:lstStyle>
            <a:lvl1pPr algn="ctr">
              <a:lnSpc>
                <a:spcPct val="110000"/>
              </a:lnSpc>
              <a:defRPr sz="14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Price</a:t>
            </a:r>
            <a:endParaRPr dirty="0"/>
          </a:p>
        </p:txBody>
      </p:sp>
      <p:sp>
        <p:nvSpPr>
          <p:cNvPr id="69" name="文本框 24"/>
          <p:cNvSpPr txBox="1"/>
          <p:nvPr/>
        </p:nvSpPr>
        <p:spPr>
          <a:xfrm>
            <a:off x="6619729" y="2420246"/>
            <a:ext cx="1098058" cy="430887"/>
          </a:xfrm>
          <a:prstGeom prst="rect">
            <a:avLst/>
          </a:prstGeom>
          <a:ln w="12700">
            <a:miter lim="400000"/>
          </a:ln>
        </p:spPr>
        <p:txBody>
          <a:bodyPr wrap="none" lIns="0" tIns="0" rIns="0" bIns="0">
            <a:spAutoFit/>
          </a:bodyPr>
          <a:lstStyle/>
          <a:p>
            <a:pPr algn="ctr">
              <a:defRPr sz="2800" b="1" spc="28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sz="2800" b="1" spc="-100" dirty="0" smtClean="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rPr>
              <a:t>Attack</a:t>
            </a:r>
            <a:endParaRPr sz="2800" b="1" spc="-100" dirty="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70" name="文本框 24"/>
          <p:cNvSpPr txBox="1"/>
          <p:nvPr/>
        </p:nvSpPr>
        <p:spPr>
          <a:xfrm>
            <a:off x="6155571" y="5302361"/>
            <a:ext cx="2054440" cy="430887"/>
          </a:xfrm>
          <a:prstGeom prst="rect">
            <a:avLst/>
          </a:prstGeom>
          <a:ln w="12700">
            <a:miter lim="400000"/>
          </a:ln>
        </p:spPr>
        <p:txBody>
          <a:bodyPr wrap="square" lIns="0" tIns="0" rIns="0" bIns="0">
            <a:spAutoFit/>
          </a:bodyPr>
          <a:lstStyle/>
          <a:p>
            <a:pPr algn="ctr">
              <a:defRPr sz="2800" b="1" spc="28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r>
              <a:rPr lang="en-US" altLang="zh-CN" sz="2800" b="1" spc="-100" dirty="0" err="1" smtClean="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rPr>
              <a:t>Defence</a:t>
            </a:r>
            <a:endParaRPr sz="2800" b="1" spc="-100" dirty="0">
              <a:solidFill>
                <a:srgbClr val="75F7FB"/>
              </a:solidFill>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sp>
        <p:nvSpPr>
          <p:cNvPr id="71" name="内存/价格"/>
          <p:cNvSpPr txBox="1"/>
          <p:nvPr/>
        </p:nvSpPr>
        <p:spPr>
          <a:xfrm>
            <a:off x="8193088" y="1494706"/>
            <a:ext cx="2013347" cy="413938"/>
          </a:xfrm>
          <a:prstGeom prst="rect">
            <a:avLst/>
          </a:prstGeom>
          <a:ln w="12700">
            <a:miter lim="400000"/>
          </a:ln>
        </p:spPr>
        <p:txBody>
          <a:bodyPr lIns="7143" tIns="7143" rIns="7143" bIns="7143" anchor="ctr"/>
          <a:lstStyle>
            <a:lvl1pPr defTabSz="256540">
              <a:lnSpc>
                <a:spcPct val="90000"/>
              </a:lnSpc>
              <a:defRPr sz="2000" b="1" spc="200">
                <a:solidFill>
                  <a:srgbClr val="74F8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dirty="0" smtClean="0"/>
              <a:t>Higher pixel</a:t>
            </a:r>
            <a:endParaRPr dirty="0"/>
          </a:p>
        </p:txBody>
      </p:sp>
      <p:sp>
        <p:nvSpPr>
          <p:cNvPr id="72" name="花4G钱买5G手机"/>
          <p:cNvSpPr txBox="1"/>
          <p:nvPr/>
        </p:nvSpPr>
        <p:spPr>
          <a:xfrm>
            <a:off x="8169255" y="1985488"/>
            <a:ext cx="3023264" cy="236603"/>
          </a:xfrm>
          <a:prstGeom prst="rect">
            <a:avLst/>
          </a:prstGeom>
          <a:ln w="12700">
            <a:miter lim="400000"/>
          </a:ln>
        </p:spPr>
        <p:txBody>
          <a:bodyPr wrap="none" lIns="0" tIns="0" rIns="0" bIns="0">
            <a:spAutoFit/>
          </a:bodyPr>
          <a:lstStyle>
            <a:lvl1pPr algn="ctr" defTabSz="256540">
              <a:lnSpc>
                <a:spcPct val="120000"/>
              </a:lnSpc>
              <a:defRPr sz="1400" spc="14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pc="-100" dirty="0" smtClean="0"/>
              <a:t>44MP </a:t>
            </a:r>
            <a:r>
              <a:rPr lang="en-US" spc="-100" dirty="0" err="1" smtClean="0"/>
              <a:t>Selfie</a:t>
            </a:r>
            <a:r>
              <a:rPr lang="en-US" spc="-100" dirty="0" smtClean="0"/>
              <a:t> pixel makes </a:t>
            </a:r>
            <a:r>
              <a:rPr lang="en-US" spc="-100" dirty="0" err="1" smtClean="0"/>
              <a:t>selfie</a:t>
            </a:r>
            <a:r>
              <a:rPr lang="en-US" spc="-100" dirty="0" smtClean="0"/>
              <a:t> more </a:t>
            </a:r>
            <a:r>
              <a:rPr lang="en-US" spc="-100" dirty="0" err="1" smtClean="0"/>
              <a:t>celar</a:t>
            </a:r>
            <a:endParaRPr spc="-100" dirty="0"/>
          </a:p>
        </p:txBody>
      </p:sp>
      <p:sp>
        <p:nvSpPr>
          <p:cNvPr id="73" name="90Hz高感曲面屏"/>
          <p:cNvSpPr txBox="1"/>
          <p:nvPr/>
        </p:nvSpPr>
        <p:spPr>
          <a:xfrm>
            <a:off x="8169255" y="2387587"/>
            <a:ext cx="3548322" cy="336582"/>
          </a:xfrm>
          <a:prstGeom prst="rect">
            <a:avLst/>
          </a:prstGeom>
          <a:ln w="12700">
            <a:miter lim="400000"/>
          </a:ln>
        </p:spPr>
        <p:txBody>
          <a:bodyPr lIns="7143" tIns="7143" rIns="7143" bIns="7143" anchor="ctr"/>
          <a:lstStyle>
            <a:lvl1pPr defTabSz="256540">
              <a:lnSpc>
                <a:spcPct val="90000"/>
              </a:lnSpc>
              <a:defRPr sz="2000" b="1" spc="200">
                <a:solidFill>
                  <a:srgbClr val="74F8FB"/>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dirty="0" smtClean="0"/>
              <a:t>More advanced Zoom</a:t>
            </a:r>
            <a:endParaRPr dirty="0"/>
          </a:p>
        </p:txBody>
      </p:sp>
      <p:sp>
        <p:nvSpPr>
          <p:cNvPr id="74" name="无曲面屏 不高端"/>
          <p:cNvSpPr txBox="1"/>
          <p:nvPr/>
        </p:nvSpPr>
        <p:spPr>
          <a:xfrm>
            <a:off x="8193088" y="2731483"/>
            <a:ext cx="3590727" cy="258532"/>
          </a:xfrm>
          <a:prstGeom prst="rect">
            <a:avLst/>
          </a:prstGeom>
          <a:ln w="12700">
            <a:miter lim="400000"/>
          </a:ln>
        </p:spPr>
        <p:txBody>
          <a:bodyPr wrap="none" lIns="0" tIns="0" rIns="0" bIns="0">
            <a:sp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defTabSz="256540">
              <a:lnSpc>
                <a:spcPct val="120000"/>
              </a:lnSpc>
              <a:defRPr sz="1400" spc="-100">
                <a:solidFill>
                  <a:srgbClr val="FFFFFF"/>
                </a:solidFill>
                <a:latin typeface="微软雅黑" panose="020B0503020204020204" charset="-122"/>
                <a:ea typeface="微软雅黑" panose="020B0503020204020204" charset="-122"/>
                <a:cs typeface="微软雅黑" panose="020B0503020204020204" charset="-122"/>
              </a:defRPr>
            </a:lvl1pPr>
          </a:lstStyle>
          <a:p>
            <a:r>
              <a:rPr lang="en-US" dirty="0" smtClean="0"/>
              <a:t>The unique 5x </a:t>
            </a:r>
            <a:r>
              <a:rPr lang="en-US" dirty="0"/>
              <a:t>hybrid </a:t>
            </a:r>
            <a:r>
              <a:rPr lang="en-US" dirty="0" smtClean="0"/>
              <a:t>zoom</a:t>
            </a:r>
            <a:r>
              <a:rPr lang="zh-CN" altLang="en-US" dirty="0" smtClean="0"/>
              <a:t>，</a:t>
            </a:r>
            <a:r>
              <a:rPr lang="en-US" altLang="zh-CN" dirty="0"/>
              <a:t>clear in a </a:t>
            </a:r>
            <a:r>
              <a:rPr lang="en-US" altLang="zh-CN" dirty="0" err="1"/>
              <a:t>disatance</a:t>
            </a:r>
            <a:endParaRPr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17"/>
                                        </p:tgtEl>
                                        <p:attrNameLst>
                                          <p:attrName>style.visibility</p:attrName>
                                        </p:attrNameLst>
                                      </p:cBhvr>
                                      <p:to>
                                        <p:strVal val="visible"/>
                                      </p:to>
                                    </p:set>
                                    <p:animEffect transition="in" filter="fade">
                                      <p:cBhvr>
                                        <p:cTn id="7" dur="500"/>
                                        <p:tgtEl>
                                          <p:spTgt spid="201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
                                        </p:tgtEl>
                                        <p:attrNameLst>
                                          <p:attrName>style.visibility</p:attrName>
                                        </p:attrNameLst>
                                      </p:cBhvr>
                                      <p:to>
                                        <p:strVal val="visible"/>
                                      </p:to>
                                    </p:set>
                                    <p:animEffect transition="in" filter="fade">
                                      <p:cBhvr>
                                        <p:cTn id="10" dur="500"/>
                                        <p:tgtEl>
                                          <p:spTgt spid="7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3"/>
                                        </p:tgtEl>
                                        <p:attrNameLst>
                                          <p:attrName>style.visibility</p:attrName>
                                        </p:attrNameLst>
                                      </p:cBhvr>
                                      <p:to>
                                        <p:strVal val="visible"/>
                                      </p:to>
                                    </p:set>
                                    <p:animEffect transition="in" filter="fade">
                                      <p:cBhvr>
                                        <p:cTn id="13" dur="500"/>
                                        <p:tgtEl>
                                          <p:spTgt spid="7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4"/>
                                        </p:tgtEl>
                                        <p:attrNameLst>
                                          <p:attrName>style.visibility</p:attrName>
                                        </p:attrNameLst>
                                      </p:cBhvr>
                                      <p:to>
                                        <p:strVal val="visible"/>
                                      </p:to>
                                    </p:set>
                                    <p:animEffect transition="in" filter="fade">
                                      <p:cBhvr>
                                        <p:cTn id="16" dur="500"/>
                                        <p:tgtEl>
                                          <p:spTgt spid="7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05"/>
                                        </p:tgtEl>
                                        <p:attrNameLst>
                                          <p:attrName>style.visibility</p:attrName>
                                        </p:attrNameLst>
                                      </p:cBhvr>
                                      <p:to>
                                        <p:strVal val="visible"/>
                                      </p:to>
                                    </p:set>
                                    <p:animEffect transition="in" filter="fade">
                                      <p:cBhvr>
                                        <p:cTn id="19" dur="500"/>
                                        <p:tgtEl>
                                          <p:spTgt spid="200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003"/>
                                        </p:tgtEl>
                                        <p:attrNameLst>
                                          <p:attrName>style.visibility</p:attrName>
                                        </p:attrNameLst>
                                      </p:cBhvr>
                                      <p:to>
                                        <p:strVal val="visible"/>
                                      </p:to>
                                    </p:set>
                                    <p:animEffect transition="in" filter="fade">
                                      <p:cBhvr>
                                        <p:cTn id="22" dur="500"/>
                                        <p:tgtEl>
                                          <p:spTgt spid="2003"/>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9"/>
                                        </p:tgtEl>
                                        <p:attrNameLst>
                                          <p:attrName>style.visibility</p:attrName>
                                        </p:attrNameLst>
                                      </p:cBhvr>
                                      <p:to>
                                        <p:strVal val="visible"/>
                                      </p:to>
                                    </p:set>
                                    <p:animEffect transition="in" filter="fade">
                                      <p:cBhvr>
                                        <p:cTn id="25" dur="500"/>
                                        <p:tgtEl>
                                          <p:spTgt spid="6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013"/>
                                        </p:tgtEl>
                                        <p:attrNameLst>
                                          <p:attrName>style.visibility</p:attrName>
                                        </p:attrNameLst>
                                      </p:cBhvr>
                                      <p:to>
                                        <p:strVal val="visible"/>
                                      </p:to>
                                    </p:set>
                                    <p:animEffect transition="in" filter="fade">
                                      <p:cBhvr>
                                        <p:cTn id="28" dur="500"/>
                                        <p:tgtEl>
                                          <p:spTgt spid="201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2"/>
                                        </p:tgtEl>
                                        <p:attrNameLst>
                                          <p:attrName>style.visibility</p:attrName>
                                        </p:attrNameLst>
                                      </p:cBhvr>
                                      <p:to>
                                        <p:strVal val="visible"/>
                                      </p:to>
                                    </p:set>
                                    <p:animEffect transition="in" filter="fade">
                                      <p:cBhvr>
                                        <p:cTn id="31" dur="500"/>
                                        <p:tgtEl>
                                          <p:spTgt spid="7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64"/>
                                        </p:tgtEl>
                                        <p:attrNameLst>
                                          <p:attrName>style.visibility</p:attrName>
                                        </p:attrNameLst>
                                      </p:cBhvr>
                                      <p:to>
                                        <p:strVal val="visible"/>
                                      </p:to>
                                    </p:set>
                                    <p:animEffect transition="in" filter="fade">
                                      <p:cBhvr>
                                        <p:cTn id="34" dur="500"/>
                                        <p:tgtEl>
                                          <p:spTgt spid="64"/>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70"/>
                                        </p:tgtEl>
                                        <p:attrNameLst>
                                          <p:attrName>style.visibility</p:attrName>
                                        </p:attrNameLst>
                                      </p:cBhvr>
                                      <p:to>
                                        <p:strVal val="visible"/>
                                      </p:to>
                                    </p:set>
                                    <p:animEffect transition="in" filter="fade">
                                      <p:cBhvr>
                                        <p:cTn id="37" dur="500"/>
                                        <p:tgtEl>
                                          <p:spTgt spid="70"/>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009"/>
                                        </p:tgtEl>
                                        <p:attrNameLst>
                                          <p:attrName>style.visibility</p:attrName>
                                        </p:attrNameLst>
                                      </p:cBhvr>
                                      <p:to>
                                        <p:strVal val="visible"/>
                                      </p:to>
                                    </p:set>
                                    <p:animEffect transition="in" filter="fade">
                                      <p:cBhvr>
                                        <p:cTn id="40" dur="500"/>
                                        <p:tgtEl>
                                          <p:spTgt spid="2009"/>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015"/>
                                        </p:tgtEl>
                                        <p:attrNameLst>
                                          <p:attrName>style.visibility</p:attrName>
                                        </p:attrNameLst>
                                      </p:cBhvr>
                                      <p:to>
                                        <p:strVal val="visible"/>
                                      </p:to>
                                    </p:set>
                                    <p:animEffect transition="in" filter="fade">
                                      <p:cBhvr>
                                        <p:cTn id="43" dur="500"/>
                                        <p:tgtEl>
                                          <p:spTgt spid="2015"/>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63"/>
                                        </p:tgtEl>
                                        <p:attrNameLst>
                                          <p:attrName>style.visibility</p:attrName>
                                        </p:attrNameLst>
                                      </p:cBhvr>
                                      <p:to>
                                        <p:strVal val="visible"/>
                                      </p:to>
                                    </p:set>
                                    <p:animEffect transition="in" filter="fade">
                                      <p:cBhvr>
                                        <p:cTn id="46" dur="5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3" grpId="0" animBg="1"/>
      <p:bldP spid="2005" grpId="0" animBg="1"/>
      <p:bldP spid="2009" grpId="0" animBg="1"/>
      <p:bldP spid="2013" grpId="0" animBg="1"/>
      <p:bldP spid="2015" grpId="0" animBg="1"/>
      <p:bldP spid="2017" grpId="0" animBg="1"/>
      <p:bldP spid="63" grpId="0" animBg="1"/>
      <p:bldP spid="64" grpId="0" animBg="1"/>
      <p:bldP spid="69" grpId="0" animBg="1"/>
      <p:bldP spid="70" grpId="0" animBg="1"/>
      <p:bldP spid="71" grpId="0" animBg="1"/>
      <p:bldP spid="72" grpId="0" animBg="1"/>
      <p:bldP spid="73" grpId="0" animBg="1"/>
      <p:bldP spid="74"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68" name="成组"/>
          <p:cNvGrpSpPr/>
          <p:nvPr/>
        </p:nvGrpSpPr>
        <p:grpSpPr>
          <a:xfrm>
            <a:off x="878587" y="3454311"/>
            <a:ext cx="2513107" cy="815538"/>
            <a:chOff x="0" y="0"/>
            <a:chExt cx="1903658" cy="815537"/>
          </a:xfrm>
        </p:grpSpPr>
        <p:sp>
          <p:nvSpPr>
            <p:cNvPr id="1366" name="圆角矩形 33"/>
            <p:cNvSpPr/>
            <p:nvPr/>
          </p:nvSpPr>
          <p:spPr>
            <a:xfrm>
              <a:off x="0" y="64868"/>
              <a:ext cx="1903659" cy="711201"/>
            </a:xfrm>
            <a:prstGeom prst="roundRect">
              <a:avLst>
                <a:gd name="adj" fmla="val 50000"/>
              </a:avLst>
            </a:prstGeom>
            <a:noFill/>
            <a:ln w="12700" cap="flat">
              <a:solidFill>
                <a:srgbClr val="79F5F7"/>
              </a:solidFill>
              <a:prstDash val="solid"/>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endPara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endParaRPr>
            </a:p>
          </p:txBody>
        </p:sp>
        <p:sp>
          <p:nvSpPr>
            <p:cNvPr id="1367" name="双防抖"/>
            <p:cNvSpPr txBox="1"/>
            <p:nvPr/>
          </p:nvSpPr>
          <p:spPr>
            <a:xfrm>
              <a:off x="95528" y="0"/>
              <a:ext cx="1790815" cy="815538"/>
            </a:xfrm>
            <a:prstGeom prst="rect">
              <a:avLst/>
            </a:prstGeom>
            <a:noFill/>
            <a:ln w="12700" cap="flat">
              <a:noFill/>
              <a:miter lim="400000"/>
            </a:ln>
            <a:effectLst/>
          </p:spPr>
          <p:txBody>
            <a:bodyPr wrap="square" lIns="25400" tIns="25400" rIns="25400" bIns="25400" numCol="1" anchor="ctr">
              <a:noAutofit/>
            </a:bodyPr>
            <a:lstStyle>
              <a:lvl1pPr algn="ctr">
                <a:defRPr sz="3600" spc="360">
                  <a:solidFill>
                    <a:srgbClr val="76F6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400" spc="-100" dirty="0" smtClean="0"/>
                <a:t>Almighty Image</a:t>
              </a:r>
              <a:endParaRPr sz="2400" spc="-100" dirty="0"/>
            </a:p>
          </p:txBody>
        </p:sp>
      </p:grpSp>
      <p:sp>
        <p:nvSpPr>
          <p:cNvPr id="1372" name="圆角矩形"/>
          <p:cNvSpPr/>
          <p:nvPr/>
        </p:nvSpPr>
        <p:spPr>
          <a:xfrm>
            <a:off x="303836" y="1247780"/>
            <a:ext cx="11584328" cy="5406408"/>
          </a:xfrm>
          <a:prstGeom prst="roundRect">
            <a:avLst>
              <a:gd name="adj" fmla="val 2524"/>
            </a:avLst>
          </a:prstGeom>
          <a:ln w="12700">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1375" name="线条"/>
          <p:cNvSpPr/>
          <p:nvPr/>
        </p:nvSpPr>
        <p:spPr>
          <a:xfrm flipV="1">
            <a:off x="2070596" y="3071915"/>
            <a:ext cx="1" cy="361969"/>
          </a:xfrm>
          <a:prstGeom prst="line">
            <a:avLst/>
          </a:prstGeom>
          <a:noFill/>
          <a:ln w="952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1377" name="文本框 1"/>
          <p:cNvSpPr txBox="1"/>
          <p:nvPr/>
        </p:nvSpPr>
        <p:spPr>
          <a:xfrm>
            <a:off x="2513135" y="240254"/>
            <a:ext cx="7165730" cy="584775"/>
          </a:xfrm>
          <a:prstGeom prst="rect">
            <a:avLst/>
          </a:prstGeom>
          <a:ln w="12700">
            <a:miter lim="400000"/>
          </a:ln>
        </p:spPr>
        <p:txBody>
          <a:bodyPr lIns="45719" rIns="45719">
            <a:spAutoFit/>
          </a:bodyPr>
          <a:lstStyle>
            <a:lvl1pPr algn="ctr">
              <a:defRPr sz="3200" spc="39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smtClean="0"/>
              <a:t>Reno3 </a:t>
            </a:r>
            <a:r>
              <a:rPr lang="en-US" dirty="0" smtClean="0"/>
              <a:t>KSP </a:t>
            </a:r>
            <a:r>
              <a:rPr lang="en-US" altLang="zh-CN" dirty="0"/>
              <a:t>Summary</a:t>
            </a:r>
            <a:endParaRPr lang="en-US" altLang="zh-CN" dirty="0"/>
          </a:p>
        </p:txBody>
      </p:sp>
      <p:grpSp>
        <p:nvGrpSpPr>
          <p:cNvPr id="1381" name="成组"/>
          <p:cNvGrpSpPr/>
          <p:nvPr/>
        </p:nvGrpSpPr>
        <p:grpSpPr>
          <a:xfrm>
            <a:off x="3802131" y="4721766"/>
            <a:ext cx="2141455" cy="496213"/>
            <a:chOff x="0" y="666617"/>
            <a:chExt cx="2141453" cy="496213"/>
          </a:xfrm>
        </p:grpSpPr>
        <p:sp>
          <p:nvSpPr>
            <p:cNvPr id="1378" name="圆角矩形"/>
            <p:cNvSpPr/>
            <p:nvPr/>
          </p:nvSpPr>
          <p:spPr>
            <a:xfrm>
              <a:off x="0" y="666617"/>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1379" name="文本框 1"/>
            <p:cNvSpPr txBox="1"/>
            <p:nvPr/>
          </p:nvSpPr>
          <p:spPr>
            <a:xfrm>
              <a:off x="57218" y="720179"/>
              <a:ext cx="2084235"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a:t>Light </a:t>
              </a:r>
              <a:r>
                <a:rPr lang="en-US" dirty="0" smtClean="0"/>
                <a:t> </a:t>
              </a:r>
              <a:r>
                <a:rPr lang="en-US" dirty="0" err="1" smtClean="0"/>
                <a:t>Handfeeling</a:t>
              </a:r>
              <a:endParaRPr dirty="0"/>
            </a:p>
          </p:txBody>
        </p:sp>
      </p:grpSp>
      <p:grpSp>
        <p:nvGrpSpPr>
          <p:cNvPr id="45" name="成组"/>
          <p:cNvGrpSpPr/>
          <p:nvPr/>
        </p:nvGrpSpPr>
        <p:grpSpPr>
          <a:xfrm>
            <a:off x="3521236" y="3467011"/>
            <a:ext cx="2513107" cy="815538"/>
            <a:chOff x="0" y="0"/>
            <a:chExt cx="1903658" cy="815537"/>
          </a:xfrm>
        </p:grpSpPr>
        <p:sp>
          <p:nvSpPr>
            <p:cNvPr id="46" name="圆角矩形 33"/>
            <p:cNvSpPr/>
            <p:nvPr/>
          </p:nvSpPr>
          <p:spPr>
            <a:xfrm>
              <a:off x="0" y="64868"/>
              <a:ext cx="1903659" cy="711201"/>
            </a:xfrm>
            <a:prstGeom prst="roundRect">
              <a:avLst>
                <a:gd name="adj" fmla="val 50000"/>
              </a:avLst>
            </a:prstGeom>
            <a:noFill/>
            <a:ln w="12700" cap="flat">
              <a:solidFill>
                <a:srgbClr val="79F5F7"/>
              </a:solidFill>
              <a:prstDash val="solid"/>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endPara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endParaRPr>
            </a:p>
          </p:txBody>
        </p:sp>
        <p:sp>
          <p:nvSpPr>
            <p:cNvPr id="47" name="双防抖"/>
            <p:cNvSpPr txBox="1"/>
            <p:nvPr/>
          </p:nvSpPr>
          <p:spPr>
            <a:xfrm>
              <a:off x="95528" y="0"/>
              <a:ext cx="1790815" cy="815538"/>
            </a:xfrm>
            <a:prstGeom prst="rect">
              <a:avLst/>
            </a:prstGeom>
            <a:noFill/>
            <a:ln w="12700" cap="flat">
              <a:noFill/>
              <a:miter lim="400000"/>
            </a:ln>
            <a:effectLst/>
          </p:spPr>
          <p:txBody>
            <a:bodyPr wrap="square" lIns="25400" tIns="25400" rIns="25400" bIns="25400" numCol="1" anchor="ctr">
              <a:noAutofit/>
            </a:bodyPr>
            <a:lstStyle>
              <a:lvl1pPr algn="ctr">
                <a:defRPr sz="3600" spc="360">
                  <a:solidFill>
                    <a:srgbClr val="76F6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400" spc="-100" dirty="0" smtClean="0"/>
                <a:t>Thin and light Appearance</a:t>
              </a:r>
              <a:endParaRPr sz="2400" spc="-100" dirty="0"/>
            </a:p>
          </p:txBody>
        </p:sp>
      </p:grpSp>
      <p:grpSp>
        <p:nvGrpSpPr>
          <p:cNvPr id="48" name="成组"/>
          <p:cNvGrpSpPr/>
          <p:nvPr/>
        </p:nvGrpSpPr>
        <p:grpSpPr>
          <a:xfrm>
            <a:off x="6186744" y="3467011"/>
            <a:ext cx="2513107" cy="815538"/>
            <a:chOff x="0" y="0"/>
            <a:chExt cx="1903658" cy="815537"/>
          </a:xfrm>
        </p:grpSpPr>
        <p:sp>
          <p:nvSpPr>
            <p:cNvPr id="49" name="圆角矩形 33"/>
            <p:cNvSpPr/>
            <p:nvPr/>
          </p:nvSpPr>
          <p:spPr>
            <a:xfrm>
              <a:off x="0" y="64868"/>
              <a:ext cx="1903659" cy="711201"/>
            </a:xfrm>
            <a:prstGeom prst="roundRect">
              <a:avLst>
                <a:gd name="adj" fmla="val 50000"/>
              </a:avLst>
            </a:prstGeom>
            <a:noFill/>
            <a:ln w="12700" cap="flat">
              <a:solidFill>
                <a:srgbClr val="79F5F7"/>
              </a:solidFill>
              <a:prstDash val="solid"/>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endPara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endParaRPr>
            </a:p>
          </p:txBody>
        </p:sp>
        <p:sp>
          <p:nvSpPr>
            <p:cNvPr id="50" name="双防抖"/>
            <p:cNvSpPr txBox="1"/>
            <p:nvPr/>
          </p:nvSpPr>
          <p:spPr>
            <a:xfrm>
              <a:off x="95528" y="0"/>
              <a:ext cx="1790815" cy="815538"/>
            </a:xfrm>
            <a:prstGeom prst="rect">
              <a:avLst/>
            </a:prstGeom>
            <a:noFill/>
            <a:ln w="12700" cap="flat">
              <a:noFill/>
              <a:miter lim="400000"/>
            </a:ln>
            <a:effectLst/>
          </p:spPr>
          <p:txBody>
            <a:bodyPr wrap="square" lIns="25400" tIns="25400" rIns="25400" bIns="25400" numCol="1" anchor="ctr">
              <a:noAutofit/>
            </a:bodyPr>
            <a:lstStyle>
              <a:lvl1pPr algn="ctr">
                <a:defRPr sz="3600" spc="360">
                  <a:solidFill>
                    <a:srgbClr val="76F6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sz="2400" spc="-100" dirty="0" smtClean="0"/>
                <a:t>Super Performance</a:t>
              </a:r>
              <a:endParaRPr sz="2400" spc="-100" dirty="0"/>
            </a:p>
          </p:txBody>
        </p:sp>
      </p:grpSp>
      <p:grpSp>
        <p:nvGrpSpPr>
          <p:cNvPr id="51" name="成组"/>
          <p:cNvGrpSpPr/>
          <p:nvPr/>
        </p:nvGrpSpPr>
        <p:grpSpPr>
          <a:xfrm>
            <a:off x="8829393" y="3451395"/>
            <a:ext cx="2513107" cy="815538"/>
            <a:chOff x="0" y="0"/>
            <a:chExt cx="1903658" cy="815537"/>
          </a:xfrm>
        </p:grpSpPr>
        <p:sp>
          <p:nvSpPr>
            <p:cNvPr id="52" name="圆角矩形 33"/>
            <p:cNvSpPr/>
            <p:nvPr/>
          </p:nvSpPr>
          <p:spPr>
            <a:xfrm>
              <a:off x="0" y="64868"/>
              <a:ext cx="1903659" cy="711201"/>
            </a:xfrm>
            <a:prstGeom prst="roundRect">
              <a:avLst>
                <a:gd name="adj" fmla="val 50000"/>
              </a:avLst>
            </a:prstGeom>
            <a:noFill/>
            <a:ln w="12700" cap="flat">
              <a:solidFill>
                <a:srgbClr val="79F5F7"/>
              </a:solidFill>
              <a:prstDash val="solid"/>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endPara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endParaRPr>
            </a:p>
          </p:txBody>
        </p:sp>
        <p:sp>
          <p:nvSpPr>
            <p:cNvPr id="53" name="双防抖"/>
            <p:cNvSpPr txBox="1"/>
            <p:nvPr/>
          </p:nvSpPr>
          <p:spPr>
            <a:xfrm>
              <a:off x="95528" y="0"/>
              <a:ext cx="1790815" cy="815538"/>
            </a:xfrm>
            <a:prstGeom prst="rect">
              <a:avLst/>
            </a:prstGeom>
            <a:noFill/>
            <a:ln w="12700" cap="flat">
              <a:noFill/>
              <a:miter lim="400000"/>
            </a:ln>
            <a:effectLst/>
          </p:spPr>
          <p:txBody>
            <a:bodyPr wrap="square" lIns="25400" tIns="25400" rIns="25400" bIns="25400" numCol="1" anchor="ctr">
              <a:noAutofit/>
            </a:bodyPr>
            <a:lstStyle>
              <a:lvl1pPr algn="ctr">
                <a:defRPr sz="3600" spc="360">
                  <a:solidFill>
                    <a:srgbClr val="76F6F9"/>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2400" spc="-100" dirty="0" smtClean="0"/>
                <a:t>Convenient </a:t>
              </a:r>
              <a:r>
                <a:rPr lang="en-US" altLang="zh-CN" sz="2400" spc="-100" dirty="0" err="1" smtClean="0"/>
                <a:t>ColorOS</a:t>
              </a:r>
              <a:r>
                <a:rPr lang="en-US" altLang="zh-CN" sz="2400" spc="-100" dirty="0" smtClean="0"/>
                <a:t> 7</a:t>
              </a:r>
              <a:endParaRPr sz="2400" spc="-100" dirty="0"/>
            </a:p>
          </p:txBody>
        </p:sp>
      </p:grpSp>
      <p:sp>
        <p:nvSpPr>
          <p:cNvPr id="63" name="线条"/>
          <p:cNvSpPr/>
          <p:nvPr/>
        </p:nvSpPr>
        <p:spPr>
          <a:xfrm flipV="1">
            <a:off x="4829416" y="4270049"/>
            <a:ext cx="1" cy="361969"/>
          </a:xfrm>
          <a:prstGeom prst="line">
            <a:avLst/>
          </a:prstGeom>
          <a:noFill/>
          <a:ln w="952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70" name="线条"/>
          <p:cNvSpPr/>
          <p:nvPr/>
        </p:nvSpPr>
        <p:spPr>
          <a:xfrm flipV="1">
            <a:off x="7400556" y="3150593"/>
            <a:ext cx="1" cy="361969"/>
          </a:xfrm>
          <a:prstGeom prst="line">
            <a:avLst/>
          </a:prstGeom>
          <a:noFill/>
          <a:ln w="952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grpSp>
        <p:nvGrpSpPr>
          <p:cNvPr id="71" name="成组"/>
          <p:cNvGrpSpPr/>
          <p:nvPr/>
        </p:nvGrpSpPr>
        <p:grpSpPr>
          <a:xfrm>
            <a:off x="6274460" y="1297204"/>
            <a:ext cx="2141454" cy="501852"/>
            <a:chOff x="0" y="0"/>
            <a:chExt cx="2141453" cy="501851"/>
          </a:xfrm>
        </p:grpSpPr>
        <p:sp>
          <p:nvSpPr>
            <p:cNvPr id="72" name="圆角矩形"/>
            <p:cNvSpPr/>
            <p:nvPr/>
          </p:nvSpPr>
          <p:spPr>
            <a:xfrm>
              <a:off x="0" y="0"/>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73" name="文本框 1"/>
            <p:cNvSpPr txBox="1"/>
            <p:nvPr/>
          </p:nvSpPr>
          <p:spPr>
            <a:xfrm>
              <a:off x="28609" y="59201"/>
              <a:ext cx="2084235" cy="442650"/>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altLang="zh-CN" dirty="0" smtClean="0"/>
                <a:t>8GB+128GB</a:t>
              </a:r>
              <a:endParaRPr dirty="0"/>
            </a:p>
          </p:txBody>
        </p:sp>
      </p:grpSp>
      <p:grpSp>
        <p:nvGrpSpPr>
          <p:cNvPr id="74" name="成组"/>
          <p:cNvGrpSpPr/>
          <p:nvPr/>
        </p:nvGrpSpPr>
        <p:grpSpPr>
          <a:xfrm>
            <a:off x="6277899" y="2229937"/>
            <a:ext cx="2141454" cy="503292"/>
            <a:chOff x="0" y="0"/>
            <a:chExt cx="2141453" cy="503291"/>
          </a:xfrm>
        </p:grpSpPr>
        <p:sp>
          <p:nvSpPr>
            <p:cNvPr id="75" name="圆角矩形"/>
            <p:cNvSpPr/>
            <p:nvPr/>
          </p:nvSpPr>
          <p:spPr>
            <a:xfrm>
              <a:off x="0" y="0"/>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76" name="文本框 1"/>
            <p:cNvSpPr txBox="1"/>
            <p:nvPr/>
          </p:nvSpPr>
          <p:spPr>
            <a:xfrm>
              <a:off x="28609" y="60641"/>
              <a:ext cx="2084235" cy="442650"/>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a:t>VOOC4.0</a:t>
              </a:r>
              <a:r>
                <a:rPr lang="zh-CN" altLang="en-US" dirty="0"/>
                <a:t> </a:t>
              </a:r>
              <a:r>
                <a:rPr lang="en-US" altLang="zh-CN" dirty="0"/>
                <a:t>Flash Charge</a:t>
              </a:r>
              <a:endParaRPr dirty="0"/>
            </a:p>
          </p:txBody>
        </p:sp>
      </p:grpSp>
      <p:grpSp>
        <p:nvGrpSpPr>
          <p:cNvPr id="78" name="组合 77"/>
          <p:cNvGrpSpPr/>
          <p:nvPr/>
        </p:nvGrpSpPr>
        <p:grpSpPr>
          <a:xfrm>
            <a:off x="1064414" y="1428685"/>
            <a:ext cx="2141454" cy="477016"/>
            <a:chOff x="6334657" y="2083513"/>
            <a:chExt cx="2141454" cy="477016"/>
          </a:xfrm>
        </p:grpSpPr>
        <p:sp>
          <p:nvSpPr>
            <p:cNvPr id="79" name="圆角矩形"/>
            <p:cNvSpPr/>
            <p:nvPr/>
          </p:nvSpPr>
          <p:spPr>
            <a:xfrm>
              <a:off x="6334657" y="2136618"/>
              <a:ext cx="2141454" cy="423911"/>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80" name="文本框 1"/>
            <p:cNvSpPr txBox="1"/>
            <p:nvPr/>
          </p:nvSpPr>
          <p:spPr>
            <a:xfrm>
              <a:off x="6334657" y="2083513"/>
              <a:ext cx="2084236" cy="442651"/>
            </a:xfrm>
            <a:prstGeom prst="rect">
              <a:avLst/>
            </a:prstGeom>
            <a:noFill/>
            <a:ln w="12700" cap="flat">
              <a:noFill/>
              <a:miter lim="400000"/>
            </a:ln>
            <a:effectLst/>
          </p:spPr>
          <p:txBody>
            <a:bodyPr wrap="square" lIns="45719" tIns="45719" rIns="45719" bIns="45719" numCol="1" anchor="t">
              <a:noAutofit/>
            </a:bodyPr>
            <a:lstStyle>
              <a:lvl1pPr algn="ctr">
                <a:defRPr spc="18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1400" dirty="0"/>
                <a:t>44MP Ultra Night </a:t>
              </a:r>
              <a:r>
                <a:rPr lang="en-US" altLang="zh-CN" sz="1400" dirty="0" err="1"/>
                <a:t>Selfie</a:t>
              </a:r>
              <a:r>
                <a:rPr lang="en-US" altLang="zh-CN" sz="1400" dirty="0"/>
                <a:t> Camera </a:t>
              </a:r>
              <a:endParaRPr sz="1400" spc="-100" dirty="0"/>
            </a:p>
          </p:txBody>
        </p:sp>
      </p:grpSp>
      <p:grpSp>
        <p:nvGrpSpPr>
          <p:cNvPr id="81" name="成组"/>
          <p:cNvGrpSpPr/>
          <p:nvPr/>
        </p:nvGrpSpPr>
        <p:grpSpPr>
          <a:xfrm>
            <a:off x="1052523" y="2029866"/>
            <a:ext cx="2141454" cy="515837"/>
            <a:chOff x="0" y="0"/>
            <a:chExt cx="2141453" cy="515836"/>
          </a:xfrm>
        </p:grpSpPr>
        <p:sp>
          <p:nvSpPr>
            <p:cNvPr id="82" name="圆角矩形"/>
            <p:cNvSpPr/>
            <p:nvPr/>
          </p:nvSpPr>
          <p:spPr>
            <a:xfrm>
              <a:off x="0" y="0"/>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83" name="文本框 1"/>
            <p:cNvSpPr txBox="1"/>
            <p:nvPr/>
          </p:nvSpPr>
          <p:spPr>
            <a:xfrm>
              <a:off x="28609" y="73186"/>
              <a:ext cx="2084235" cy="442650"/>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smtClean="0"/>
                <a:t>48MP </a:t>
              </a:r>
              <a:r>
                <a:rPr lang="en-US" dirty="0"/>
                <a:t>Zoom </a:t>
              </a:r>
              <a:r>
                <a:rPr lang="en-US" dirty="0" err="1"/>
                <a:t>Quadcam</a:t>
              </a:r>
              <a:endParaRPr dirty="0"/>
            </a:p>
          </p:txBody>
        </p:sp>
      </p:grpSp>
      <p:grpSp>
        <p:nvGrpSpPr>
          <p:cNvPr id="4" name="组合 3"/>
          <p:cNvGrpSpPr/>
          <p:nvPr/>
        </p:nvGrpSpPr>
        <p:grpSpPr>
          <a:xfrm>
            <a:off x="1028478" y="2553912"/>
            <a:ext cx="2189280" cy="563692"/>
            <a:chOff x="1028478" y="2553912"/>
            <a:chExt cx="2189280" cy="563692"/>
          </a:xfrm>
        </p:grpSpPr>
        <p:sp>
          <p:nvSpPr>
            <p:cNvPr id="62" name="文本框 1"/>
            <p:cNvSpPr txBox="1"/>
            <p:nvPr/>
          </p:nvSpPr>
          <p:spPr>
            <a:xfrm>
              <a:off x="1028478" y="2553912"/>
              <a:ext cx="2084236" cy="442651"/>
            </a:xfrm>
            <a:prstGeom prst="rect">
              <a:avLst/>
            </a:prstGeom>
            <a:noFill/>
            <a:ln w="12700" cap="flat">
              <a:noFill/>
              <a:miter lim="400000"/>
            </a:ln>
            <a:effectLst/>
          </p:spPr>
          <p:txBody>
            <a:bodyPr wrap="square" lIns="45719" tIns="45719" rIns="45719" bIns="45719" numCol="1" anchor="t">
              <a:noAutofit/>
            </a:bodyPr>
            <a:lstStyle>
              <a:lvl1pPr algn="ctr">
                <a:defRPr spc="18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zh-CN" altLang="en-US" dirty="0" smtClean="0"/>
                <a:t>视频超级双防抖</a:t>
              </a:r>
              <a:endParaRPr dirty="0"/>
            </a:p>
          </p:txBody>
        </p:sp>
        <p:sp>
          <p:nvSpPr>
            <p:cNvPr id="85" name="圆角矩形"/>
            <p:cNvSpPr/>
            <p:nvPr/>
          </p:nvSpPr>
          <p:spPr>
            <a:xfrm>
              <a:off x="1076304" y="2607763"/>
              <a:ext cx="2141454" cy="423911"/>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86" name="文本框 1"/>
            <p:cNvSpPr txBox="1"/>
            <p:nvPr/>
          </p:nvSpPr>
          <p:spPr>
            <a:xfrm>
              <a:off x="1093023" y="2674953"/>
              <a:ext cx="2084236"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altLang="zh-CN" dirty="0"/>
                <a:t>Ultra Steady Video 2.0</a:t>
              </a:r>
              <a:endParaRPr dirty="0"/>
            </a:p>
          </p:txBody>
        </p:sp>
      </p:grpSp>
      <p:grpSp>
        <p:nvGrpSpPr>
          <p:cNvPr id="88" name="成组"/>
          <p:cNvGrpSpPr/>
          <p:nvPr/>
        </p:nvGrpSpPr>
        <p:grpSpPr>
          <a:xfrm>
            <a:off x="6233157" y="2686997"/>
            <a:ext cx="2211366" cy="478343"/>
            <a:chOff x="-25170" y="0"/>
            <a:chExt cx="2211365" cy="495226"/>
          </a:xfrm>
        </p:grpSpPr>
        <p:sp>
          <p:nvSpPr>
            <p:cNvPr id="89" name="圆角矩形"/>
            <p:cNvSpPr/>
            <p:nvPr/>
          </p:nvSpPr>
          <p:spPr>
            <a:xfrm>
              <a:off x="0" y="0"/>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90" name="文本框 1"/>
            <p:cNvSpPr txBox="1"/>
            <p:nvPr/>
          </p:nvSpPr>
          <p:spPr>
            <a:xfrm>
              <a:off x="-25170" y="52576"/>
              <a:ext cx="2211365" cy="442650"/>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altLang="zh-CN" dirty="0" smtClean="0"/>
                <a:t>MTK   P90</a:t>
              </a:r>
              <a:endParaRPr dirty="0"/>
            </a:p>
          </p:txBody>
        </p:sp>
      </p:grpSp>
      <p:grpSp>
        <p:nvGrpSpPr>
          <p:cNvPr id="91" name="成组"/>
          <p:cNvGrpSpPr/>
          <p:nvPr/>
        </p:nvGrpSpPr>
        <p:grpSpPr>
          <a:xfrm>
            <a:off x="9099408" y="4742767"/>
            <a:ext cx="2141455" cy="503380"/>
            <a:chOff x="0" y="666617"/>
            <a:chExt cx="2141453" cy="503380"/>
          </a:xfrm>
        </p:grpSpPr>
        <p:sp>
          <p:nvSpPr>
            <p:cNvPr id="92" name="圆角矩形"/>
            <p:cNvSpPr/>
            <p:nvPr/>
          </p:nvSpPr>
          <p:spPr>
            <a:xfrm>
              <a:off x="0" y="666617"/>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93" name="文本框 1"/>
            <p:cNvSpPr txBox="1"/>
            <p:nvPr/>
          </p:nvSpPr>
          <p:spPr>
            <a:xfrm>
              <a:off x="28607" y="727346"/>
              <a:ext cx="2084235"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a:t>Multi-user Mode</a:t>
              </a:r>
              <a:endParaRPr dirty="0"/>
            </a:p>
          </p:txBody>
        </p:sp>
      </p:grpSp>
      <p:sp>
        <p:nvSpPr>
          <p:cNvPr id="94" name="线条"/>
          <p:cNvSpPr/>
          <p:nvPr/>
        </p:nvSpPr>
        <p:spPr>
          <a:xfrm flipV="1">
            <a:off x="10126693" y="4291050"/>
            <a:ext cx="1" cy="361969"/>
          </a:xfrm>
          <a:prstGeom prst="line">
            <a:avLst/>
          </a:prstGeom>
          <a:noFill/>
          <a:ln w="952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grpSp>
        <p:nvGrpSpPr>
          <p:cNvPr id="95" name="成组"/>
          <p:cNvGrpSpPr/>
          <p:nvPr/>
        </p:nvGrpSpPr>
        <p:grpSpPr>
          <a:xfrm>
            <a:off x="9099408" y="5219524"/>
            <a:ext cx="2141455" cy="480309"/>
            <a:chOff x="0" y="666617"/>
            <a:chExt cx="2141453" cy="480309"/>
          </a:xfrm>
        </p:grpSpPr>
        <p:sp>
          <p:nvSpPr>
            <p:cNvPr id="96" name="圆角矩形"/>
            <p:cNvSpPr/>
            <p:nvPr/>
          </p:nvSpPr>
          <p:spPr>
            <a:xfrm>
              <a:off x="0" y="666617"/>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97" name="文本框 1"/>
            <p:cNvSpPr txBox="1"/>
            <p:nvPr/>
          </p:nvSpPr>
          <p:spPr>
            <a:xfrm>
              <a:off x="57218" y="704275"/>
              <a:ext cx="2084235"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a:t>Black Screen Mode</a:t>
              </a:r>
              <a:endParaRPr dirty="0"/>
            </a:p>
          </p:txBody>
        </p:sp>
      </p:grpSp>
      <p:grpSp>
        <p:nvGrpSpPr>
          <p:cNvPr id="98" name="成组"/>
          <p:cNvGrpSpPr/>
          <p:nvPr/>
        </p:nvGrpSpPr>
        <p:grpSpPr>
          <a:xfrm>
            <a:off x="9099407" y="5660865"/>
            <a:ext cx="2141455" cy="463379"/>
            <a:chOff x="0" y="627148"/>
            <a:chExt cx="2141453" cy="463379"/>
          </a:xfrm>
        </p:grpSpPr>
        <p:sp>
          <p:nvSpPr>
            <p:cNvPr id="99" name="圆角矩形"/>
            <p:cNvSpPr/>
            <p:nvPr/>
          </p:nvSpPr>
          <p:spPr>
            <a:xfrm>
              <a:off x="0" y="666617"/>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100" name="文本框 1"/>
            <p:cNvSpPr txBox="1"/>
            <p:nvPr/>
          </p:nvSpPr>
          <p:spPr>
            <a:xfrm>
              <a:off x="28609" y="627148"/>
              <a:ext cx="2084235"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a:t>OSIE </a:t>
              </a:r>
              <a:endParaRPr lang="en-US" dirty="0" smtClean="0"/>
            </a:p>
            <a:p>
              <a:r>
                <a:rPr lang="en-US" dirty="0" smtClean="0"/>
                <a:t>Ultra </a:t>
              </a:r>
              <a:r>
                <a:rPr lang="en-US" dirty="0"/>
                <a:t>Clear Visual Effect</a:t>
              </a:r>
              <a:endParaRPr dirty="0"/>
            </a:p>
          </p:txBody>
        </p:sp>
      </p:grpSp>
      <p:grpSp>
        <p:nvGrpSpPr>
          <p:cNvPr id="57" name="成组"/>
          <p:cNvGrpSpPr/>
          <p:nvPr/>
        </p:nvGrpSpPr>
        <p:grpSpPr>
          <a:xfrm>
            <a:off x="9128016" y="6175923"/>
            <a:ext cx="2141455" cy="502381"/>
            <a:chOff x="0" y="666617"/>
            <a:chExt cx="2141453" cy="502381"/>
          </a:xfrm>
        </p:grpSpPr>
        <p:sp>
          <p:nvSpPr>
            <p:cNvPr id="58" name="圆角矩形"/>
            <p:cNvSpPr/>
            <p:nvPr/>
          </p:nvSpPr>
          <p:spPr>
            <a:xfrm>
              <a:off x="0" y="666617"/>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59" name="文本框 1"/>
            <p:cNvSpPr txBox="1"/>
            <p:nvPr/>
          </p:nvSpPr>
          <p:spPr>
            <a:xfrm>
              <a:off x="49734" y="726347"/>
              <a:ext cx="2084235" cy="442651"/>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smtClean="0"/>
                <a:t>Dark Mode</a:t>
              </a:r>
              <a:endParaRPr lang="en-US" dirty="0" smtClean="0"/>
            </a:p>
          </p:txBody>
        </p:sp>
      </p:grpSp>
      <p:grpSp>
        <p:nvGrpSpPr>
          <p:cNvPr id="54" name="成组"/>
          <p:cNvGrpSpPr/>
          <p:nvPr/>
        </p:nvGrpSpPr>
        <p:grpSpPr>
          <a:xfrm>
            <a:off x="6249290" y="1771585"/>
            <a:ext cx="2141454" cy="501852"/>
            <a:chOff x="0" y="0"/>
            <a:chExt cx="2141453" cy="501851"/>
          </a:xfrm>
        </p:grpSpPr>
        <p:sp>
          <p:nvSpPr>
            <p:cNvPr id="55" name="圆角矩形"/>
            <p:cNvSpPr/>
            <p:nvPr/>
          </p:nvSpPr>
          <p:spPr>
            <a:xfrm>
              <a:off x="0" y="0"/>
              <a:ext cx="2141453" cy="423910"/>
            </a:xfrm>
            <a:prstGeom prst="roundRect">
              <a:avLst>
                <a:gd name="adj" fmla="val 50000"/>
              </a:avLst>
            </a:prstGeom>
            <a:solidFill>
              <a:srgbClr val="FFFFFF"/>
            </a:solidFill>
            <a:ln w="3175" cap="flat">
              <a:solidFill>
                <a:srgbClr val="FFFFFF"/>
              </a:solidFill>
              <a:prstDash val="solid"/>
              <a:miter lim="400000"/>
            </a:ln>
            <a:effectLst/>
          </p:spPr>
          <p:txBody>
            <a:bodyPr wrap="square" lIns="25400" tIns="25400" rIns="25400" bIns="25400" numCol="1" anchor="ctr">
              <a:noAutofit/>
            </a:bodyPr>
            <a:lstStyle/>
            <a:p>
              <a:pPr algn="ctr" defTabSz="412750">
                <a:defRPr sz="1600">
                  <a:solidFill>
                    <a:srgbClr val="FFFFFF"/>
                  </a:solidFill>
                  <a:latin typeface="Helvetica Neue Medium"/>
                  <a:ea typeface="Helvetica Neue Medium"/>
                  <a:cs typeface="Helvetica Neue Medium"/>
                  <a:sym typeface="Helvetica Neue Medium"/>
                </a:defRPr>
              </a:pPr>
              <a:endParaRPr sz="1600">
                <a:solidFill>
                  <a:srgbClr val="FFFFFF"/>
                </a:solidFill>
                <a:latin typeface="Helvetica Neue Medium"/>
                <a:ea typeface="Helvetica Neue Medium"/>
                <a:cs typeface="Helvetica Neue Medium"/>
                <a:sym typeface="Helvetica Neue Medium"/>
              </a:endParaRPr>
            </a:p>
          </p:txBody>
        </p:sp>
        <p:sp>
          <p:nvSpPr>
            <p:cNvPr id="56" name="文本框 1"/>
            <p:cNvSpPr txBox="1"/>
            <p:nvPr/>
          </p:nvSpPr>
          <p:spPr>
            <a:xfrm>
              <a:off x="28609" y="59201"/>
              <a:ext cx="2084235" cy="442650"/>
            </a:xfrm>
            <a:prstGeom prst="rect">
              <a:avLst/>
            </a:prstGeom>
            <a:noFill/>
            <a:ln w="12700" cap="flat">
              <a:noFill/>
              <a:miter lim="400000"/>
            </a:ln>
            <a:effectLst/>
          </p:spPr>
          <p:txBody>
            <a:bodyPr wrap="square" lIns="45719" tIns="45719" rIns="45719" bIns="45719" numCol="1"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1400" spc="-100">
                  <a:latin typeface="微软雅黑" panose="020B0503020204020204" charset="-122"/>
                  <a:ea typeface="微软雅黑" panose="020B0503020204020204" charset="-122"/>
                  <a:cs typeface="微软雅黑" panose="020B0503020204020204" charset="-122"/>
                </a:defRPr>
              </a:lvl1pPr>
            </a:lstStyle>
            <a:p>
              <a:r>
                <a:rPr lang="en-US" dirty="0" smtClean="0"/>
                <a:t>G</a:t>
              </a:r>
              <a:r>
                <a:rPr lang="en-US" altLang="zh-CN" dirty="0" smtClean="0"/>
                <a:t>ame Space 2.0</a:t>
              </a:r>
              <a:endParaRPr dirty="0"/>
            </a:p>
          </p:txBody>
        </p:sp>
      </p:grpSp>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368"/>
                                        </p:tgtEl>
                                        <p:attrNameLst>
                                          <p:attrName>style.visibility</p:attrName>
                                        </p:attrNameLst>
                                      </p:cBhvr>
                                      <p:to>
                                        <p:strVal val="visible"/>
                                      </p:to>
                                    </p:set>
                                    <p:animEffect transition="in" filter="wipe(down)">
                                      <p:cBhvr>
                                        <p:cTn id="7" dur="500"/>
                                        <p:tgtEl>
                                          <p:spTgt spid="1368"/>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375"/>
                                        </p:tgtEl>
                                        <p:attrNameLst>
                                          <p:attrName>style.visibility</p:attrName>
                                        </p:attrNameLst>
                                      </p:cBhvr>
                                      <p:to>
                                        <p:strVal val="visible"/>
                                      </p:to>
                                    </p:set>
                                    <p:animEffect transition="in" filter="wipe(down)">
                                      <p:cBhvr>
                                        <p:cTn id="10" dur="500"/>
                                        <p:tgtEl>
                                          <p:spTgt spid="1375"/>
                                        </p:tgtEl>
                                      </p:cBhvr>
                                    </p:animEffect>
                                  </p:childTnLst>
                                </p:cTn>
                              </p:par>
                            </p:childTnLst>
                          </p:cTn>
                        </p:par>
                        <p:par>
                          <p:cTn id="11" fill="hold">
                            <p:stCondLst>
                              <p:cond delay="500"/>
                            </p:stCondLst>
                            <p:childTnLst>
                              <p:par>
                                <p:cTn id="12" presetID="22" presetClass="entr" presetSubtype="4"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par>
                          <p:cTn id="15" fill="hold">
                            <p:stCondLst>
                              <p:cond delay="1000"/>
                            </p:stCondLst>
                            <p:childTnLst>
                              <p:par>
                                <p:cTn id="16" presetID="22" presetClass="entr" presetSubtype="4" fill="hold" nodeType="afterEffect">
                                  <p:stCondLst>
                                    <p:cond delay="0"/>
                                  </p:stCondLst>
                                  <p:childTnLst>
                                    <p:set>
                                      <p:cBhvr>
                                        <p:cTn id="17" dur="1" fill="hold">
                                          <p:stCondLst>
                                            <p:cond delay="0"/>
                                          </p:stCondLst>
                                        </p:cTn>
                                        <p:tgtEl>
                                          <p:spTgt spid="81"/>
                                        </p:tgtEl>
                                        <p:attrNameLst>
                                          <p:attrName>style.visibility</p:attrName>
                                        </p:attrNameLst>
                                      </p:cBhvr>
                                      <p:to>
                                        <p:strVal val="visible"/>
                                      </p:to>
                                    </p:set>
                                    <p:animEffect transition="in" filter="wipe(down)">
                                      <p:cBhvr>
                                        <p:cTn id="18" dur="500"/>
                                        <p:tgtEl>
                                          <p:spTgt spid="81"/>
                                        </p:tgtEl>
                                      </p:cBhvr>
                                    </p:animEffect>
                                  </p:childTnLst>
                                </p:cTn>
                              </p:par>
                            </p:childTnLst>
                          </p:cTn>
                        </p:par>
                        <p:par>
                          <p:cTn id="19" fill="hold">
                            <p:stCondLst>
                              <p:cond delay="1500"/>
                            </p:stCondLst>
                            <p:childTnLst>
                              <p:par>
                                <p:cTn id="20" presetID="22" presetClass="entr" presetSubtype="4" fill="hold" nodeType="afterEffect">
                                  <p:stCondLst>
                                    <p:cond delay="0"/>
                                  </p:stCondLst>
                                  <p:childTnLst>
                                    <p:set>
                                      <p:cBhvr>
                                        <p:cTn id="21" dur="1" fill="hold">
                                          <p:stCondLst>
                                            <p:cond delay="0"/>
                                          </p:stCondLst>
                                        </p:cTn>
                                        <p:tgtEl>
                                          <p:spTgt spid="78"/>
                                        </p:tgtEl>
                                        <p:attrNameLst>
                                          <p:attrName>style.visibility</p:attrName>
                                        </p:attrNameLst>
                                      </p:cBhvr>
                                      <p:to>
                                        <p:strVal val="visible"/>
                                      </p:to>
                                    </p:set>
                                    <p:animEffect transition="in" filter="wipe(down)">
                                      <p:cBhvr>
                                        <p:cTn id="22" dur="500"/>
                                        <p:tgtEl>
                                          <p:spTgt spid="78"/>
                                        </p:tgtEl>
                                      </p:cBhvr>
                                    </p:animEffect>
                                  </p:childTnLst>
                                </p:cTn>
                              </p:par>
                            </p:childTnLst>
                          </p:cTn>
                        </p:par>
                        <p:par>
                          <p:cTn id="23" fill="hold">
                            <p:stCondLst>
                              <p:cond delay="2000"/>
                            </p:stCondLst>
                            <p:childTnLst>
                              <p:par>
                                <p:cTn id="24" presetID="22" presetClass="entr" presetSubtype="1" fill="hold" nodeType="afterEffect">
                                  <p:stCondLst>
                                    <p:cond delay="0"/>
                                  </p:stCondLst>
                                  <p:childTnLst>
                                    <p:set>
                                      <p:cBhvr>
                                        <p:cTn id="25" dur="1" fill="hold">
                                          <p:stCondLst>
                                            <p:cond delay="0"/>
                                          </p:stCondLst>
                                        </p:cTn>
                                        <p:tgtEl>
                                          <p:spTgt spid="45"/>
                                        </p:tgtEl>
                                        <p:attrNameLst>
                                          <p:attrName>style.visibility</p:attrName>
                                        </p:attrNameLst>
                                      </p:cBhvr>
                                      <p:to>
                                        <p:strVal val="visible"/>
                                      </p:to>
                                    </p:set>
                                    <p:animEffect transition="in" filter="wipe(up)">
                                      <p:cBhvr>
                                        <p:cTn id="26" dur="500"/>
                                        <p:tgtEl>
                                          <p:spTgt spid="45"/>
                                        </p:tgtEl>
                                      </p:cBhvr>
                                    </p:animEffect>
                                  </p:childTnLst>
                                </p:cTn>
                              </p:par>
                            </p:childTnLst>
                          </p:cTn>
                        </p:par>
                        <p:par>
                          <p:cTn id="27" fill="hold">
                            <p:stCondLst>
                              <p:cond delay="2500"/>
                            </p:stCondLst>
                            <p:childTnLst>
                              <p:par>
                                <p:cTn id="28" presetID="22" presetClass="entr" presetSubtype="1" fill="hold" grpId="0" nodeType="afterEffect">
                                  <p:stCondLst>
                                    <p:cond delay="0"/>
                                  </p:stCondLst>
                                  <p:childTnLst>
                                    <p:set>
                                      <p:cBhvr>
                                        <p:cTn id="29" dur="1" fill="hold">
                                          <p:stCondLst>
                                            <p:cond delay="0"/>
                                          </p:stCondLst>
                                        </p:cTn>
                                        <p:tgtEl>
                                          <p:spTgt spid="63"/>
                                        </p:tgtEl>
                                        <p:attrNameLst>
                                          <p:attrName>style.visibility</p:attrName>
                                        </p:attrNameLst>
                                      </p:cBhvr>
                                      <p:to>
                                        <p:strVal val="visible"/>
                                      </p:to>
                                    </p:set>
                                    <p:animEffect transition="in" filter="wipe(up)">
                                      <p:cBhvr>
                                        <p:cTn id="30" dur="500"/>
                                        <p:tgtEl>
                                          <p:spTgt spid="63"/>
                                        </p:tgtEl>
                                      </p:cBhvr>
                                    </p:animEffect>
                                  </p:childTnLst>
                                </p:cTn>
                              </p:par>
                            </p:childTnLst>
                          </p:cTn>
                        </p:par>
                        <p:par>
                          <p:cTn id="31" fill="hold">
                            <p:stCondLst>
                              <p:cond delay="3000"/>
                            </p:stCondLst>
                            <p:childTnLst>
                              <p:par>
                                <p:cTn id="32" presetID="22" presetClass="entr" presetSubtype="1" fill="hold" nodeType="afterEffect">
                                  <p:stCondLst>
                                    <p:cond delay="0"/>
                                  </p:stCondLst>
                                  <p:childTnLst>
                                    <p:set>
                                      <p:cBhvr>
                                        <p:cTn id="33" dur="1" fill="hold">
                                          <p:stCondLst>
                                            <p:cond delay="0"/>
                                          </p:stCondLst>
                                        </p:cTn>
                                        <p:tgtEl>
                                          <p:spTgt spid="1381"/>
                                        </p:tgtEl>
                                        <p:attrNameLst>
                                          <p:attrName>style.visibility</p:attrName>
                                        </p:attrNameLst>
                                      </p:cBhvr>
                                      <p:to>
                                        <p:strVal val="visible"/>
                                      </p:to>
                                    </p:set>
                                    <p:animEffect transition="in" filter="wipe(up)">
                                      <p:cBhvr>
                                        <p:cTn id="34" dur="500"/>
                                        <p:tgtEl>
                                          <p:spTgt spid="1381"/>
                                        </p:tgtEl>
                                      </p:cBhvr>
                                    </p:animEffect>
                                  </p:childTnLst>
                                </p:cTn>
                              </p:par>
                            </p:childTnLst>
                          </p:cTn>
                        </p:par>
                        <p:par>
                          <p:cTn id="35" fill="hold">
                            <p:stCondLst>
                              <p:cond delay="3500"/>
                            </p:stCondLst>
                            <p:childTnLst>
                              <p:par>
                                <p:cTn id="36" presetID="22" presetClass="entr" presetSubtype="4" fill="hold" nodeType="afterEffect">
                                  <p:stCondLst>
                                    <p:cond delay="0"/>
                                  </p:stCondLst>
                                  <p:childTnLst>
                                    <p:set>
                                      <p:cBhvr>
                                        <p:cTn id="37" dur="1" fill="hold">
                                          <p:stCondLst>
                                            <p:cond delay="0"/>
                                          </p:stCondLst>
                                        </p:cTn>
                                        <p:tgtEl>
                                          <p:spTgt spid="48"/>
                                        </p:tgtEl>
                                        <p:attrNameLst>
                                          <p:attrName>style.visibility</p:attrName>
                                        </p:attrNameLst>
                                      </p:cBhvr>
                                      <p:to>
                                        <p:strVal val="visible"/>
                                      </p:to>
                                    </p:set>
                                    <p:animEffect transition="in" filter="wipe(down)">
                                      <p:cBhvr>
                                        <p:cTn id="38" dur="500"/>
                                        <p:tgtEl>
                                          <p:spTgt spid="48"/>
                                        </p:tgtEl>
                                      </p:cBhvr>
                                    </p:animEffect>
                                  </p:childTnLst>
                                </p:cTn>
                              </p:par>
                            </p:childTnLst>
                          </p:cTn>
                        </p:par>
                        <p:par>
                          <p:cTn id="39" fill="hold">
                            <p:stCondLst>
                              <p:cond delay="4000"/>
                            </p:stCondLst>
                            <p:childTnLst>
                              <p:par>
                                <p:cTn id="40" presetID="22" presetClass="entr" presetSubtype="4" fill="hold" grpId="0" nodeType="afterEffect">
                                  <p:stCondLst>
                                    <p:cond delay="0"/>
                                  </p:stCondLst>
                                  <p:childTnLst>
                                    <p:set>
                                      <p:cBhvr>
                                        <p:cTn id="41" dur="1" fill="hold">
                                          <p:stCondLst>
                                            <p:cond delay="0"/>
                                          </p:stCondLst>
                                        </p:cTn>
                                        <p:tgtEl>
                                          <p:spTgt spid="70"/>
                                        </p:tgtEl>
                                        <p:attrNameLst>
                                          <p:attrName>style.visibility</p:attrName>
                                        </p:attrNameLst>
                                      </p:cBhvr>
                                      <p:to>
                                        <p:strVal val="visible"/>
                                      </p:to>
                                    </p:set>
                                    <p:animEffect transition="in" filter="wipe(down)">
                                      <p:cBhvr>
                                        <p:cTn id="42" dur="500"/>
                                        <p:tgtEl>
                                          <p:spTgt spid="70"/>
                                        </p:tgtEl>
                                      </p:cBhvr>
                                    </p:animEffect>
                                  </p:childTnLst>
                                </p:cTn>
                              </p:par>
                            </p:childTnLst>
                          </p:cTn>
                        </p:par>
                        <p:par>
                          <p:cTn id="43" fill="hold">
                            <p:stCondLst>
                              <p:cond delay="4500"/>
                            </p:stCondLst>
                            <p:childTnLst>
                              <p:par>
                                <p:cTn id="44" presetID="22" presetClass="entr" presetSubtype="4" fill="hold" nodeType="afterEffect">
                                  <p:stCondLst>
                                    <p:cond delay="0"/>
                                  </p:stCondLst>
                                  <p:childTnLst>
                                    <p:set>
                                      <p:cBhvr>
                                        <p:cTn id="45" dur="1" fill="hold">
                                          <p:stCondLst>
                                            <p:cond delay="0"/>
                                          </p:stCondLst>
                                        </p:cTn>
                                        <p:tgtEl>
                                          <p:spTgt spid="88"/>
                                        </p:tgtEl>
                                        <p:attrNameLst>
                                          <p:attrName>style.visibility</p:attrName>
                                        </p:attrNameLst>
                                      </p:cBhvr>
                                      <p:to>
                                        <p:strVal val="visible"/>
                                      </p:to>
                                    </p:set>
                                    <p:animEffect transition="in" filter="wipe(down)">
                                      <p:cBhvr>
                                        <p:cTn id="46" dur="500"/>
                                        <p:tgtEl>
                                          <p:spTgt spid="88"/>
                                        </p:tgtEl>
                                      </p:cBhvr>
                                    </p:animEffect>
                                  </p:childTnLst>
                                </p:cTn>
                              </p:par>
                            </p:childTnLst>
                          </p:cTn>
                        </p:par>
                        <p:par>
                          <p:cTn id="47" fill="hold">
                            <p:stCondLst>
                              <p:cond delay="5000"/>
                            </p:stCondLst>
                            <p:childTnLst>
                              <p:par>
                                <p:cTn id="48" presetID="22" presetClass="entr" presetSubtype="4" fill="hold" nodeType="afterEffect">
                                  <p:stCondLst>
                                    <p:cond delay="0"/>
                                  </p:stCondLst>
                                  <p:childTnLst>
                                    <p:set>
                                      <p:cBhvr>
                                        <p:cTn id="49" dur="1" fill="hold">
                                          <p:stCondLst>
                                            <p:cond delay="0"/>
                                          </p:stCondLst>
                                        </p:cTn>
                                        <p:tgtEl>
                                          <p:spTgt spid="74"/>
                                        </p:tgtEl>
                                        <p:attrNameLst>
                                          <p:attrName>style.visibility</p:attrName>
                                        </p:attrNameLst>
                                      </p:cBhvr>
                                      <p:to>
                                        <p:strVal val="visible"/>
                                      </p:to>
                                    </p:set>
                                    <p:animEffect transition="in" filter="wipe(down)">
                                      <p:cBhvr>
                                        <p:cTn id="50" dur="500"/>
                                        <p:tgtEl>
                                          <p:spTgt spid="74"/>
                                        </p:tgtEl>
                                      </p:cBhvr>
                                    </p:animEffect>
                                  </p:childTnLst>
                                </p:cTn>
                              </p:par>
                            </p:childTnLst>
                          </p:cTn>
                        </p:par>
                        <p:par>
                          <p:cTn id="51" fill="hold">
                            <p:stCondLst>
                              <p:cond delay="5500"/>
                            </p:stCondLst>
                            <p:childTnLst>
                              <p:par>
                                <p:cTn id="52" presetID="22" presetClass="entr" presetSubtype="4" fill="hold" nodeType="afterEffect">
                                  <p:stCondLst>
                                    <p:cond delay="0"/>
                                  </p:stCondLst>
                                  <p:childTnLst>
                                    <p:set>
                                      <p:cBhvr>
                                        <p:cTn id="53" dur="1" fill="hold">
                                          <p:stCondLst>
                                            <p:cond delay="0"/>
                                          </p:stCondLst>
                                        </p:cTn>
                                        <p:tgtEl>
                                          <p:spTgt spid="54"/>
                                        </p:tgtEl>
                                        <p:attrNameLst>
                                          <p:attrName>style.visibility</p:attrName>
                                        </p:attrNameLst>
                                      </p:cBhvr>
                                      <p:to>
                                        <p:strVal val="visible"/>
                                      </p:to>
                                    </p:set>
                                    <p:animEffect transition="in" filter="wipe(down)">
                                      <p:cBhvr>
                                        <p:cTn id="54" dur="500"/>
                                        <p:tgtEl>
                                          <p:spTgt spid="54"/>
                                        </p:tgtEl>
                                      </p:cBhvr>
                                    </p:animEffect>
                                  </p:childTnLst>
                                </p:cTn>
                              </p:par>
                            </p:childTnLst>
                          </p:cTn>
                        </p:par>
                        <p:par>
                          <p:cTn id="55" fill="hold">
                            <p:stCondLst>
                              <p:cond delay="6000"/>
                            </p:stCondLst>
                            <p:childTnLst>
                              <p:par>
                                <p:cTn id="56" presetID="22" presetClass="entr" presetSubtype="4" fill="hold" nodeType="afterEffect">
                                  <p:stCondLst>
                                    <p:cond delay="0"/>
                                  </p:stCondLst>
                                  <p:childTnLst>
                                    <p:set>
                                      <p:cBhvr>
                                        <p:cTn id="57" dur="1" fill="hold">
                                          <p:stCondLst>
                                            <p:cond delay="0"/>
                                          </p:stCondLst>
                                        </p:cTn>
                                        <p:tgtEl>
                                          <p:spTgt spid="71"/>
                                        </p:tgtEl>
                                        <p:attrNameLst>
                                          <p:attrName>style.visibility</p:attrName>
                                        </p:attrNameLst>
                                      </p:cBhvr>
                                      <p:to>
                                        <p:strVal val="visible"/>
                                      </p:to>
                                    </p:set>
                                    <p:animEffect transition="in" filter="wipe(down)">
                                      <p:cBhvr>
                                        <p:cTn id="58" dur="500"/>
                                        <p:tgtEl>
                                          <p:spTgt spid="71"/>
                                        </p:tgtEl>
                                      </p:cBhvr>
                                    </p:animEffect>
                                  </p:childTnLst>
                                </p:cTn>
                              </p:par>
                            </p:childTnLst>
                          </p:cTn>
                        </p:par>
                        <p:par>
                          <p:cTn id="59" fill="hold">
                            <p:stCondLst>
                              <p:cond delay="6500"/>
                            </p:stCondLst>
                            <p:childTnLst>
                              <p:par>
                                <p:cTn id="60" presetID="22" presetClass="entr" presetSubtype="1" fill="hold" nodeType="afterEffect">
                                  <p:stCondLst>
                                    <p:cond delay="0"/>
                                  </p:stCondLst>
                                  <p:childTnLst>
                                    <p:set>
                                      <p:cBhvr>
                                        <p:cTn id="61" dur="1" fill="hold">
                                          <p:stCondLst>
                                            <p:cond delay="0"/>
                                          </p:stCondLst>
                                        </p:cTn>
                                        <p:tgtEl>
                                          <p:spTgt spid="51"/>
                                        </p:tgtEl>
                                        <p:attrNameLst>
                                          <p:attrName>style.visibility</p:attrName>
                                        </p:attrNameLst>
                                      </p:cBhvr>
                                      <p:to>
                                        <p:strVal val="visible"/>
                                      </p:to>
                                    </p:set>
                                    <p:animEffect transition="in" filter="wipe(up)">
                                      <p:cBhvr>
                                        <p:cTn id="62" dur="500"/>
                                        <p:tgtEl>
                                          <p:spTgt spid="51"/>
                                        </p:tgtEl>
                                      </p:cBhvr>
                                    </p:animEffect>
                                  </p:childTnLst>
                                </p:cTn>
                              </p:par>
                            </p:childTnLst>
                          </p:cTn>
                        </p:par>
                        <p:par>
                          <p:cTn id="63" fill="hold">
                            <p:stCondLst>
                              <p:cond delay="7000"/>
                            </p:stCondLst>
                            <p:childTnLst>
                              <p:par>
                                <p:cTn id="64" presetID="22" presetClass="entr" presetSubtype="1" fill="hold" grpId="0" nodeType="afterEffect">
                                  <p:stCondLst>
                                    <p:cond delay="0"/>
                                  </p:stCondLst>
                                  <p:childTnLst>
                                    <p:set>
                                      <p:cBhvr>
                                        <p:cTn id="65" dur="1" fill="hold">
                                          <p:stCondLst>
                                            <p:cond delay="0"/>
                                          </p:stCondLst>
                                        </p:cTn>
                                        <p:tgtEl>
                                          <p:spTgt spid="94"/>
                                        </p:tgtEl>
                                        <p:attrNameLst>
                                          <p:attrName>style.visibility</p:attrName>
                                        </p:attrNameLst>
                                      </p:cBhvr>
                                      <p:to>
                                        <p:strVal val="visible"/>
                                      </p:to>
                                    </p:set>
                                    <p:animEffect transition="in" filter="wipe(up)">
                                      <p:cBhvr>
                                        <p:cTn id="66" dur="500"/>
                                        <p:tgtEl>
                                          <p:spTgt spid="94"/>
                                        </p:tgtEl>
                                      </p:cBhvr>
                                    </p:animEffect>
                                  </p:childTnLst>
                                </p:cTn>
                              </p:par>
                            </p:childTnLst>
                          </p:cTn>
                        </p:par>
                        <p:par>
                          <p:cTn id="67" fill="hold">
                            <p:stCondLst>
                              <p:cond delay="7500"/>
                            </p:stCondLst>
                            <p:childTnLst>
                              <p:par>
                                <p:cTn id="68" presetID="22" presetClass="entr" presetSubtype="1" fill="hold" nodeType="afterEffect">
                                  <p:stCondLst>
                                    <p:cond delay="0"/>
                                  </p:stCondLst>
                                  <p:childTnLst>
                                    <p:set>
                                      <p:cBhvr>
                                        <p:cTn id="69" dur="1" fill="hold">
                                          <p:stCondLst>
                                            <p:cond delay="0"/>
                                          </p:stCondLst>
                                        </p:cTn>
                                        <p:tgtEl>
                                          <p:spTgt spid="91"/>
                                        </p:tgtEl>
                                        <p:attrNameLst>
                                          <p:attrName>style.visibility</p:attrName>
                                        </p:attrNameLst>
                                      </p:cBhvr>
                                      <p:to>
                                        <p:strVal val="visible"/>
                                      </p:to>
                                    </p:set>
                                    <p:animEffect transition="in" filter="wipe(up)">
                                      <p:cBhvr>
                                        <p:cTn id="70" dur="500"/>
                                        <p:tgtEl>
                                          <p:spTgt spid="91"/>
                                        </p:tgtEl>
                                      </p:cBhvr>
                                    </p:animEffect>
                                  </p:childTnLst>
                                </p:cTn>
                              </p:par>
                            </p:childTnLst>
                          </p:cTn>
                        </p:par>
                        <p:par>
                          <p:cTn id="71" fill="hold">
                            <p:stCondLst>
                              <p:cond delay="8000"/>
                            </p:stCondLst>
                            <p:childTnLst>
                              <p:par>
                                <p:cTn id="72" presetID="22" presetClass="entr" presetSubtype="1" fill="hold" nodeType="afterEffect">
                                  <p:stCondLst>
                                    <p:cond delay="0"/>
                                  </p:stCondLst>
                                  <p:childTnLst>
                                    <p:set>
                                      <p:cBhvr>
                                        <p:cTn id="73" dur="1" fill="hold">
                                          <p:stCondLst>
                                            <p:cond delay="0"/>
                                          </p:stCondLst>
                                        </p:cTn>
                                        <p:tgtEl>
                                          <p:spTgt spid="95"/>
                                        </p:tgtEl>
                                        <p:attrNameLst>
                                          <p:attrName>style.visibility</p:attrName>
                                        </p:attrNameLst>
                                      </p:cBhvr>
                                      <p:to>
                                        <p:strVal val="visible"/>
                                      </p:to>
                                    </p:set>
                                    <p:animEffect transition="in" filter="wipe(up)">
                                      <p:cBhvr>
                                        <p:cTn id="74" dur="500"/>
                                        <p:tgtEl>
                                          <p:spTgt spid="95"/>
                                        </p:tgtEl>
                                      </p:cBhvr>
                                    </p:animEffect>
                                  </p:childTnLst>
                                </p:cTn>
                              </p:par>
                            </p:childTnLst>
                          </p:cTn>
                        </p:par>
                        <p:par>
                          <p:cTn id="75" fill="hold">
                            <p:stCondLst>
                              <p:cond delay="8500"/>
                            </p:stCondLst>
                            <p:childTnLst>
                              <p:par>
                                <p:cTn id="76" presetID="22" presetClass="entr" presetSubtype="1" fill="hold" nodeType="afterEffect">
                                  <p:stCondLst>
                                    <p:cond delay="0"/>
                                  </p:stCondLst>
                                  <p:childTnLst>
                                    <p:set>
                                      <p:cBhvr>
                                        <p:cTn id="77" dur="1" fill="hold">
                                          <p:stCondLst>
                                            <p:cond delay="0"/>
                                          </p:stCondLst>
                                        </p:cTn>
                                        <p:tgtEl>
                                          <p:spTgt spid="98"/>
                                        </p:tgtEl>
                                        <p:attrNameLst>
                                          <p:attrName>style.visibility</p:attrName>
                                        </p:attrNameLst>
                                      </p:cBhvr>
                                      <p:to>
                                        <p:strVal val="visible"/>
                                      </p:to>
                                    </p:set>
                                    <p:animEffect transition="in" filter="wipe(up)">
                                      <p:cBhvr>
                                        <p:cTn id="78" dur="500"/>
                                        <p:tgtEl>
                                          <p:spTgt spid="98"/>
                                        </p:tgtEl>
                                      </p:cBhvr>
                                    </p:animEffect>
                                  </p:childTnLst>
                                </p:cTn>
                              </p:par>
                            </p:childTnLst>
                          </p:cTn>
                        </p:par>
                        <p:par>
                          <p:cTn id="79" fill="hold">
                            <p:stCondLst>
                              <p:cond delay="9000"/>
                            </p:stCondLst>
                            <p:childTnLst>
                              <p:par>
                                <p:cTn id="80" presetID="22" presetClass="entr" presetSubtype="1" fill="hold" nodeType="afterEffect">
                                  <p:stCondLst>
                                    <p:cond delay="0"/>
                                  </p:stCondLst>
                                  <p:childTnLst>
                                    <p:set>
                                      <p:cBhvr>
                                        <p:cTn id="81" dur="1" fill="hold">
                                          <p:stCondLst>
                                            <p:cond delay="0"/>
                                          </p:stCondLst>
                                        </p:cTn>
                                        <p:tgtEl>
                                          <p:spTgt spid="57"/>
                                        </p:tgtEl>
                                        <p:attrNameLst>
                                          <p:attrName>style.visibility</p:attrName>
                                        </p:attrNameLst>
                                      </p:cBhvr>
                                      <p:to>
                                        <p:strVal val="visible"/>
                                      </p:to>
                                    </p:set>
                                    <p:animEffect transition="in" filter="wipe(up)">
                                      <p:cBhvr>
                                        <p:cTn id="82"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5" grpId="0" animBg="1"/>
      <p:bldP spid="63" grpId="0" animBg="1"/>
      <p:bldP spid="70" grpId="0" animBg="1"/>
      <p:bldP spid="94"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3" name="成组"/>
          <p:cNvGrpSpPr/>
          <p:nvPr/>
        </p:nvGrpSpPr>
        <p:grpSpPr>
          <a:xfrm>
            <a:off x="6161012" y="1936765"/>
            <a:ext cx="5269481" cy="815539"/>
            <a:chOff x="-130201" y="-18673"/>
            <a:chExt cx="1770099" cy="815538"/>
          </a:xfrm>
        </p:grpSpPr>
        <p:sp>
          <p:nvSpPr>
            <p:cNvPr id="301" name="圆角矩形 33"/>
            <p:cNvSpPr/>
            <p:nvPr/>
          </p:nvSpPr>
          <p:spPr>
            <a:xfrm>
              <a:off x="0" y="66237"/>
              <a:ext cx="1512750" cy="711201"/>
            </a:xfrm>
            <a:prstGeom prst="roundRect">
              <a:avLst>
                <a:gd name="adj" fmla="val 50000"/>
              </a:avLst>
            </a:prstGeom>
            <a:solidFill>
              <a:srgbClr val="7BF5F5"/>
            </a:solidFill>
            <a:ln w="12700" cap="flat">
              <a:noFill/>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p>
          </p:txBody>
        </p:sp>
        <p:sp>
          <p:nvSpPr>
            <p:cNvPr id="302" name="5G"/>
            <p:cNvSpPr txBox="1"/>
            <p:nvPr/>
          </p:nvSpPr>
          <p:spPr>
            <a:xfrm>
              <a:off x="-130201" y="-18673"/>
              <a:ext cx="1770099" cy="815538"/>
            </a:xfrm>
            <a:prstGeom prst="rect">
              <a:avLst/>
            </a:prstGeom>
            <a:noFill/>
            <a:ln w="12700" cap="flat">
              <a:noFill/>
              <a:miter lim="400000"/>
            </a:ln>
            <a:effectLst/>
          </p:spPr>
          <p:txBody>
            <a:bodyPr wrap="square" lIns="25400" tIns="25400" rIns="25400" bIns="25400" numCol="1" anchor="ctr">
              <a:noAutofit/>
            </a:bodyPr>
            <a:lstStyle>
              <a:lvl1pPr algn="ctr">
                <a:defRPr sz="3600" spc="36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lang="en-US" altLang="zh-CN" sz="2800" spc="50" dirty="0" smtClean="0"/>
                <a:t>44MP</a:t>
              </a:r>
              <a:r>
                <a:rPr lang="en-US" altLang="zh-CN" sz="2800" spc="50" dirty="0"/>
                <a:t> F</a:t>
              </a:r>
              <a:r>
                <a:rPr lang="en-US" altLang="zh-CN" sz="2800" spc="50" dirty="0" smtClean="0"/>
                <a:t>ront </a:t>
              </a:r>
              <a:r>
                <a:rPr lang="en-US" altLang="zh-CN" sz="2800" spc="50" dirty="0"/>
                <a:t>C</a:t>
              </a:r>
              <a:r>
                <a:rPr lang="en-US" altLang="zh-CN" sz="2800" spc="50" dirty="0" smtClean="0"/>
                <a:t>amera</a:t>
              </a:r>
              <a:endParaRPr sz="2800" spc="50" dirty="0"/>
            </a:p>
          </p:txBody>
        </p:sp>
      </p:grpSp>
      <p:sp>
        <p:nvSpPr>
          <p:cNvPr id="304" name="圆角矩形"/>
          <p:cNvSpPr/>
          <p:nvPr/>
        </p:nvSpPr>
        <p:spPr>
          <a:xfrm>
            <a:off x="5712430" y="1411882"/>
            <a:ext cx="6175733" cy="4264386"/>
          </a:xfrm>
          <a:prstGeom prst="roundRect">
            <a:avLst>
              <a:gd name="adj" fmla="val 2524"/>
            </a:avLst>
          </a:prstGeom>
          <a:ln w="12700">
            <a:solidFill>
              <a:srgbClr val="FFFFFF"/>
            </a:solidFill>
            <a:miter lim="400000"/>
          </a:ln>
        </p:spPr>
        <p:txBody>
          <a:bodyPr lIns="25400" tIns="25400" rIns="25400" bIns="25400" anchor="ctr"/>
          <a:lstStyle/>
          <a:p>
            <a:pPr algn="ctr" defTabSz="412750">
              <a:defRPr sz="1600">
                <a:solidFill>
                  <a:srgbClr val="FFFFFF"/>
                </a:solidFill>
                <a:latin typeface="Helvetica Neue Medium"/>
                <a:ea typeface="Helvetica Neue Medium"/>
                <a:cs typeface="Helvetica Neue Medium"/>
                <a:sym typeface="Helvetica Neue Medium"/>
              </a:defRPr>
            </a:pPr>
          </a:p>
        </p:txBody>
      </p:sp>
      <p:sp>
        <p:nvSpPr>
          <p:cNvPr id="309" name="文本框 1"/>
          <p:cNvSpPr txBox="1"/>
          <p:nvPr/>
        </p:nvSpPr>
        <p:spPr>
          <a:xfrm>
            <a:off x="2513135" y="318744"/>
            <a:ext cx="7165730" cy="584775"/>
          </a:xfrm>
          <a:prstGeom prst="rect">
            <a:avLst/>
          </a:prstGeom>
          <a:ln w="12700">
            <a:miter lim="400000"/>
          </a:ln>
        </p:spPr>
        <p:txBody>
          <a:bodyPr lIns="45719" rIns="45719">
            <a:spAutoFit/>
          </a:bodyPr>
          <a:lstStyle>
            <a:lvl1pPr algn="ctr">
              <a:defRPr sz="3200" spc="39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rPr dirty="0"/>
              <a:t>Reno3 </a:t>
            </a:r>
            <a:r>
              <a:rPr dirty="0" smtClean="0"/>
              <a:t> </a:t>
            </a:r>
            <a:r>
              <a:rPr lang="en-US" dirty="0" smtClean="0"/>
              <a:t>KSP</a:t>
            </a:r>
            <a:endParaRPr dirty="0"/>
          </a:p>
        </p:txBody>
      </p:sp>
      <p:grpSp>
        <p:nvGrpSpPr>
          <p:cNvPr id="17" name="成组"/>
          <p:cNvGrpSpPr/>
          <p:nvPr/>
        </p:nvGrpSpPr>
        <p:grpSpPr>
          <a:xfrm>
            <a:off x="6583645" y="4449061"/>
            <a:ext cx="4475030" cy="815539"/>
            <a:chOff x="0" y="0"/>
            <a:chExt cx="1903659" cy="815538"/>
          </a:xfrm>
        </p:grpSpPr>
        <p:sp>
          <p:nvSpPr>
            <p:cNvPr id="18" name="圆角矩形 33"/>
            <p:cNvSpPr/>
            <p:nvPr/>
          </p:nvSpPr>
          <p:spPr>
            <a:xfrm>
              <a:off x="0" y="64868"/>
              <a:ext cx="1903659" cy="711201"/>
            </a:xfrm>
            <a:prstGeom prst="roundRect">
              <a:avLst>
                <a:gd name="adj" fmla="val 50000"/>
              </a:avLst>
            </a:prstGeom>
            <a:noFill/>
            <a:ln w="12700" cap="flat">
              <a:solidFill>
                <a:srgbClr val="79F5F7"/>
              </a:solidFill>
              <a:prstDash val="solid"/>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p>
          </p:txBody>
        </p:sp>
        <p:sp>
          <p:nvSpPr>
            <p:cNvPr id="19" name="用的久"/>
            <p:cNvSpPr txBox="1"/>
            <p:nvPr/>
          </p:nvSpPr>
          <p:spPr>
            <a:xfrm>
              <a:off x="95528" y="0"/>
              <a:ext cx="1790815" cy="815538"/>
            </a:xfrm>
            <a:prstGeom prst="rect">
              <a:avLst/>
            </a:prstGeom>
            <a:noFill/>
            <a:ln w="12700" cap="flat">
              <a:noFill/>
              <a:miter lim="400000"/>
            </a:ln>
            <a:effectLst/>
          </p:spPr>
          <p:txBody>
            <a:bodyPr wrap="square" lIns="25400" tIns="25400" rIns="25400" bIns="25400" numCol="1" anchor="ctr">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2800" spc="50">
                  <a:latin typeface="微软雅黑" panose="020B0503020204020204" charset="-122"/>
                  <a:ea typeface="微软雅黑" panose="020B0503020204020204" charset="-122"/>
                  <a:cs typeface="微软雅黑" panose="020B0503020204020204" charset="-122"/>
                </a:defRPr>
              </a:lvl1pPr>
            </a:lstStyle>
            <a:p>
              <a:r>
                <a:rPr lang="en-US" altLang="zh-CN" dirty="0">
                  <a:solidFill>
                    <a:srgbClr val="66FFFF"/>
                  </a:solidFill>
                </a:rPr>
                <a:t>Light  </a:t>
              </a:r>
              <a:r>
                <a:rPr lang="en-US" altLang="zh-CN" dirty="0" err="1">
                  <a:solidFill>
                    <a:srgbClr val="66FFFF"/>
                  </a:solidFill>
                </a:rPr>
                <a:t>Handfeeling</a:t>
              </a:r>
              <a:endParaRPr lang="en-US" altLang="zh-CN" dirty="0">
                <a:solidFill>
                  <a:srgbClr val="66FFFF"/>
                </a:solidFill>
              </a:endParaRPr>
            </a:p>
          </p:txBody>
        </p:sp>
      </p:grpSp>
      <p:sp>
        <p:nvSpPr>
          <p:cNvPr id="3" name="文本框 2"/>
          <p:cNvSpPr txBox="1"/>
          <p:nvPr/>
        </p:nvSpPr>
        <p:spPr>
          <a:xfrm>
            <a:off x="6104117" y="5890181"/>
            <a:ext cx="5462427" cy="55399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pPr>
            <a:r>
              <a:rPr lang="zh-CN" altLang="en-US" dirty="0" smtClean="0">
                <a:solidFill>
                  <a:srgbClr val="FFFFFF"/>
                </a:solidFill>
              </a:rPr>
              <a:t>（</a:t>
            </a:r>
            <a:r>
              <a:rPr lang="en-US" altLang="zh-CN" dirty="0" smtClean="0">
                <a:solidFill>
                  <a:srgbClr val="FFFFFF"/>
                </a:solidFill>
              </a:rPr>
              <a:t>The two functions (44MP </a:t>
            </a:r>
            <a:r>
              <a:rPr lang="en-US" altLang="zh-CN" dirty="0" err="1" smtClean="0">
                <a:solidFill>
                  <a:srgbClr val="FFFFFF"/>
                </a:solidFill>
              </a:rPr>
              <a:t>selfie</a:t>
            </a:r>
            <a:r>
              <a:rPr lang="en-US" altLang="zh-CN" dirty="0" smtClean="0">
                <a:solidFill>
                  <a:srgbClr val="FFFFFF"/>
                </a:solidFill>
              </a:rPr>
              <a:t> \48MP Zoom </a:t>
            </a:r>
            <a:r>
              <a:rPr lang="en-US" altLang="zh-CN" dirty="0" err="1" smtClean="0">
                <a:solidFill>
                  <a:srgbClr val="FFFFFF"/>
                </a:solidFill>
              </a:rPr>
              <a:t>Quadcam</a:t>
            </a:r>
            <a:r>
              <a:rPr lang="en-US" altLang="zh-CN" dirty="0" smtClean="0">
                <a:solidFill>
                  <a:srgbClr val="FFFFFF"/>
                </a:solidFill>
              </a:rPr>
              <a:t>)</a:t>
            </a:r>
            <a:r>
              <a:rPr lang="zh-CN" altLang="en-US" dirty="0">
                <a:solidFill>
                  <a:srgbClr val="FFFFFF"/>
                </a:solidFill>
              </a:rPr>
              <a:t> </a:t>
            </a:r>
            <a:r>
              <a:rPr lang="en-US" altLang="zh-CN" dirty="0" smtClean="0">
                <a:solidFill>
                  <a:srgbClr val="FFFFFF"/>
                </a:solidFill>
              </a:rPr>
              <a:t>are not allowed to be deleted in local  training material</a:t>
            </a:r>
            <a:r>
              <a:rPr lang="zh-CN" altLang="en-US" dirty="0" smtClean="0">
                <a:solidFill>
                  <a:srgbClr val="FFFFFF"/>
                </a:solidFill>
              </a:rPr>
              <a:t>）</a:t>
            </a:r>
            <a:endParaRPr kumimoji="0" lang="zh-CN" altLang="en-US" sz="1800" b="0" i="0" u="none" strike="noStrike" cap="none" spc="0" normalizeH="0" baseline="0" dirty="0">
              <a:ln>
                <a:noFill/>
              </a:ln>
              <a:solidFill>
                <a:srgbClr val="FFFFFF"/>
              </a:solidFill>
              <a:effectLst/>
              <a:uFillTx/>
              <a:sym typeface="Calibri" panose="020F0502020204030204"/>
            </a:endParaRPr>
          </a:p>
        </p:txBody>
      </p:sp>
      <p:grpSp>
        <p:nvGrpSpPr>
          <p:cNvPr id="24" name="成组"/>
          <p:cNvGrpSpPr/>
          <p:nvPr/>
        </p:nvGrpSpPr>
        <p:grpSpPr>
          <a:xfrm>
            <a:off x="6396931" y="3147123"/>
            <a:ext cx="4990586" cy="815539"/>
            <a:chOff x="-50952" y="-3643"/>
            <a:chExt cx="1676414" cy="815538"/>
          </a:xfrm>
        </p:grpSpPr>
        <p:sp>
          <p:nvSpPr>
            <p:cNvPr id="25" name="圆角矩形 33"/>
            <p:cNvSpPr/>
            <p:nvPr/>
          </p:nvSpPr>
          <p:spPr>
            <a:xfrm>
              <a:off x="0" y="66237"/>
              <a:ext cx="1512750" cy="711201"/>
            </a:xfrm>
            <a:prstGeom prst="roundRect">
              <a:avLst>
                <a:gd name="adj" fmla="val 50000"/>
              </a:avLst>
            </a:prstGeom>
            <a:solidFill>
              <a:srgbClr val="7BF5F5"/>
            </a:solidFill>
            <a:ln w="12700" cap="flat">
              <a:noFill/>
              <a:miter lim="400000"/>
            </a:ln>
            <a:effectLst/>
          </p:spPr>
          <p:txBody>
            <a:bodyPr wrap="square" lIns="45719" tIns="45719" rIns="45719" bIns="45719" numCol="1" anchor="ctr">
              <a:noAutofit/>
            </a:bodyPr>
            <a:lstStyle/>
            <a:p>
              <a:pPr>
                <a:defRPr sz="1200">
                  <a:solidFill>
                    <a:srgbClr val="FFFFFF"/>
                  </a:solidFill>
                  <a:latin typeface="等线" panose="02010600030101010101" charset="-122"/>
                  <a:ea typeface="等线" panose="02010600030101010101" charset="-122"/>
                  <a:cs typeface="等线" panose="02010600030101010101" charset="-122"/>
                  <a:sym typeface="等线" panose="02010600030101010101" charset="-122"/>
                </a:defRPr>
              </a:pPr>
            </a:p>
          </p:txBody>
        </p:sp>
        <p:sp>
          <p:nvSpPr>
            <p:cNvPr id="26" name="5G"/>
            <p:cNvSpPr txBox="1"/>
            <p:nvPr/>
          </p:nvSpPr>
          <p:spPr>
            <a:xfrm>
              <a:off x="-50952" y="-3643"/>
              <a:ext cx="1676414" cy="815538"/>
            </a:xfrm>
            <a:prstGeom prst="rect">
              <a:avLst/>
            </a:prstGeom>
            <a:noFill/>
            <a:ln w="12700" cap="flat">
              <a:noFill/>
              <a:miter lim="400000"/>
            </a:ln>
            <a:effectLst/>
          </p:spPr>
          <p:txBody>
            <a:bodyPr wrap="square" lIns="25400" tIns="25400" rIns="25400" bIns="25400" numCol="1" anchor="ctr">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algn="ctr">
                <a:defRPr sz="3200" spc="50">
                  <a:latin typeface="微软雅黑" panose="020B0503020204020204" charset="-122"/>
                  <a:ea typeface="微软雅黑" panose="020B0503020204020204" charset="-122"/>
                  <a:cs typeface="微软雅黑" panose="020B0503020204020204" charset="-122"/>
                </a:defRPr>
              </a:lvl1pPr>
            </a:lstStyle>
            <a:p>
              <a:r>
                <a:rPr lang="en-US" altLang="zh-CN" sz="2800" dirty="0"/>
                <a:t>48MP Zoom </a:t>
              </a:r>
              <a:r>
                <a:rPr lang="en-US" altLang="zh-CN" sz="2800" dirty="0" err="1"/>
                <a:t>Quadcam</a:t>
              </a:r>
              <a:endParaRPr sz="2800" dirty="0"/>
            </a:p>
          </p:txBody>
        </p:sp>
      </p:grpSp>
      <p:grpSp>
        <p:nvGrpSpPr>
          <p:cNvPr id="5" name="组合 4"/>
          <p:cNvGrpSpPr/>
          <p:nvPr/>
        </p:nvGrpSpPr>
        <p:grpSpPr>
          <a:xfrm>
            <a:off x="-1101861" y="598041"/>
            <a:ext cx="7720541" cy="8795859"/>
            <a:chOff x="-1101861" y="598041"/>
            <a:chExt cx="7720541" cy="8795859"/>
          </a:xfrm>
        </p:grpSpPr>
        <p:pic>
          <p:nvPicPr>
            <p:cNvPr id="4" name="图片 3"/>
            <p:cNvPicPr>
              <a:picLocks noChangeAspect="1"/>
            </p:cNvPicPr>
            <p:nvPr/>
          </p:nvPicPr>
          <p:blipFill>
            <a:blip r:embed="rId1" cstate="print">
              <a:extLst>
                <a:ext uri="{BEBA8EAE-BF5A-486C-A8C5-ECC9F3942E4B}">
                  <a14:imgProps xmlns:a14="http://schemas.microsoft.com/office/drawing/2010/main">
                    <a14:imgLayer r:embed="rId2">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101861" y="598041"/>
              <a:ext cx="6361166" cy="8795859"/>
            </a:xfrm>
            <a:prstGeom prst="rect">
              <a:avLst/>
            </a:prstGeom>
          </p:spPr>
        </p:pic>
        <p:pic>
          <p:nvPicPr>
            <p:cNvPr id="2" name="图片 1"/>
            <p:cNvPicPr>
              <a:picLocks noChangeAspect="1"/>
            </p:cNvPicPr>
            <p:nvPr/>
          </p:nvPicPr>
          <p:blipFill>
            <a:blip r:embed="rId3" cstate="print">
              <a:extLst>
                <a:ext uri="{BEBA8EAE-BF5A-486C-A8C5-ECC9F3942E4B}">
                  <a14:imgProps xmlns:a14="http://schemas.microsoft.com/office/drawing/2010/main">
                    <a14:imgLayer r:embed="rId4">
                      <a14:imgEffect>
                        <a14:backgroundRemoval t="3333" b="90000" l="9975" r="89941"/>
                      </a14:imgEffect>
                    </a14:imgLayer>
                  </a14:imgProps>
                </a:ext>
                <a:ext uri="{28A0092B-C50C-407E-A947-70E740481C1C}">
                  <a14:useLocalDpi xmlns:a14="http://schemas.microsoft.com/office/drawing/2010/main" val="0"/>
                </a:ext>
              </a:extLst>
            </a:blip>
            <a:stretch>
              <a:fillRect/>
            </a:stretch>
          </p:blipFill>
          <p:spPr>
            <a:xfrm>
              <a:off x="451622" y="640742"/>
              <a:ext cx="6167058" cy="8753157"/>
            </a:xfrm>
            <a:prstGeom prst="rect">
              <a:avLst/>
            </a:prstGeom>
          </p:spPr>
        </p:pic>
      </p:grpSp>
    </p:spTree>
  </p:cSld>
  <p:clrMapOvr>
    <a:masterClrMapping/>
  </p:clrMapOvr>
  <p:transition spd="med"/>
  <p:timing>
    <p:tnLst>
      <p:par>
        <p:cTn id="1" dur="indefinite" restart="never" fill="hold"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68" name="OPPO-LOGO_NEW_20181018png.png" descr="OPPO-LOGO_NEW_20181018png.png"/>
          <p:cNvPicPr>
            <a:picLocks noChangeAspect="1"/>
          </p:cNvPicPr>
          <p:nvPr/>
        </p:nvPicPr>
        <p:blipFill>
          <a:blip r:embed="rId1"/>
          <a:stretch>
            <a:fillRect/>
          </a:stretch>
        </p:blipFill>
        <p:spPr>
          <a:xfrm>
            <a:off x="4637021" y="2398011"/>
            <a:ext cx="2917958" cy="2061978"/>
          </a:xfrm>
          <a:prstGeom prst="rect">
            <a:avLst/>
          </a:prstGeom>
          <a:ln w="12700">
            <a:miter lim="400000"/>
            <a:headEnd/>
            <a:tailEnd/>
          </a:ln>
        </p:spPr>
      </p:pic>
    </p:spTree>
  </p:cSld>
  <p:clrMapOvr>
    <a:masterClrMapping/>
  </p:clrMapOvr>
  <p:transition spd="med"/>
  <p:timing>
    <p:tnLst>
      <p:par>
        <p:cTn id="1" dur="indefinite" restart="never" nodeType="tmRoot"/>
      </p:par>
    </p:tnLst>
  </p:timing>
</p:sld>
</file>

<file path=ppt/theme/theme1.xml><?xml version="1.0" encoding="utf-8"?>
<a:theme xmlns:a="http://schemas.openxmlformats.org/drawingml/2006/main" name="Office 主题">
  <a:themeElements>
    <a:clrScheme name="Office 主题">
      <a:dk1>
        <a:srgbClr val="000000"/>
      </a:dk1>
      <a:lt1>
        <a:srgbClr val="000000"/>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主题">
      <a:majorFont>
        <a:latin typeface="Helvetica"/>
        <a:ea typeface="Helvetica"/>
        <a:cs typeface="Helvetica"/>
      </a:majorFont>
      <a:minorFont>
        <a:latin typeface="Calibri"/>
        <a:ea typeface="Calibri"/>
        <a:cs typeface="Calibri"/>
      </a:minorFont>
    </a:fontScheme>
    <a:fmtScheme name="Office 主题">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hite 白底">
  <a:themeElements>
    <a:clrScheme name="OPPO色彩系统">
      <a:dk1>
        <a:srgbClr val="000000"/>
      </a:dk1>
      <a:lt1>
        <a:srgbClr val="FFFFFF"/>
      </a:lt1>
      <a:dk2>
        <a:srgbClr val="5E5E5E"/>
      </a:dk2>
      <a:lt2>
        <a:srgbClr val="D5D5D5"/>
      </a:lt2>
      <a:accent1>
        <a:srgbClr val="046937"/>
      </a:accent1>
      <a:accent2>
        <a:srgbClr val="C9C9C8"/>
      </a:accent2>
      <a:accent3>
        <a:srgbClr val="2DC84D"/>
      </a:accent3>
      <a:accent4>
        <a:srgbClr val="FAFAFA"/>
      </a:accent4>
      <a:accent5>
        <a:srgbClr val="046937"/>
      </a:accent5>
      <a:accent6>
        <a:srgbClr val="C9C9C8"/>
      </a:accent6>
      <a:hlink>
        <a:srgbClr val="2DC84D"/>
      </a:hlink>
      <a:folHlink>
        <a:srgbClr val="2DC84D"/>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defRPr kumimoji="0" sz="3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主题">
  <a:themeElements>
    <a:clrScheme name="Office 主题">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主题">
      <a:majorFont>
        <a:latin typeface="Helvetica"/>
        <a:ea typeface="Helvetica"/>
        <a:cs typeface="Helvetica"/>
      </a:majorFont>
      <a:minorFont>
        <a:latin typeface="Calibri"/>
        <a:ea typeface="Calibri"/>
        <a:cs typeface="Calibri"/>
      </a:minorFont>
    </a:fontScheme>
    <a:fmtScheme name="Office 主题">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spDef>
    <a:lnDef>
      <a:spPr>
        <a:noFill/>
        <a:ln w="12700" cap="flat">
          <a:solidFill>
            <a:schemeClr val="accent1"/>
          </a:solidFill>
          <a:prstDash val="solid"/>
          <a:miter lim="800000"/>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lnDef>
    <a:txDef>
      <a:spPr>
        <a:noFill/>
        <a:ln w="12700" cap="flat">
          <a:noFill/>
          <a:miter lim="400000"/>
        </a:ln>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White 白底">
  <a:themeElements>
    <a:clrScheme name="OPPO色彩系统">
      <a:dk1>
        <a:srgbClr val="000000"/>
      </a:dk1>
      <a:lt1>
        <a:srgbClr val="FFFFFF"/>
      </a:lt1>
      <a:dk2>
        <a:srgbClr val="5E5E5E"/>
      </a:dk2>
      <a:lt2>
        <a:srgbClr val="D5D5D5"/>
      </a:lt2>
      <a:accent1>
        <a:srgbClr val="046937"/>
      </a:accent1>
      <a:accent2>
        <a:srgbClr val="C9C9C8"/>
      </a:accent2>
      <a:accent3>
        <a:srgbClr val="2DC84D"/>
      </a:accent3>
      <a:accent4>
        <a:srgbClr val="FAFAFA"/>
      </a:accent4>
      <a:accent5>
        <a:srgbClr val="046937"/>
      </a:accent5>
      <a:accent6>
        <a:srgbClr val="C9C9C8"/>
      </a:accent6>
      <a:hlink>
        <a:srgbClr val="2DC84D"/>
      </a:hlink>
      <a:folHlink>
        <a:srgbClr val="2DC84D"/>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defRPr kumimoji="0" sz="3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主题">
  <a:themeElements>
    <a:clrScheme name="Office 主题">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主题">
      <a:majorFont>
        <a:latin typeface="Helvetica"/>
        <a:ea typeface="Helvetica"/>
        <a:cs typeface="Helvetica"/>
      </a:majorFont>
      <a:minorFont>
        <a:latin typeface="Calibri"/>
        <a:ea typeface="Calibri"/>
        <a:cs typeface="Calibri"/>
      </a:minorFont>
    </a:fontScheme>
    <a:fmtScheme name="Office 主题">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12637</Words>
  <Application>WPS 演示</Application>
  <PresentationFormat>宽屏</PresentationFormat>
  <Paragraphs>1245</Paragraphs>
  <Slides>62</Slides>
  <Notes>65</Notes>
  <HiddenSlides>0</HiddenSlides>
  <MMClips>19</MMClips>
  <ScaleCrop>false</ScaleCrop>
  <HeadingPairs>
    <vt:vector size="6" baseType="variant">
      <vt:variant>
        <vt:lpstr>已用的字体</vt:lpstr>
      </vt:variant>
      <vt:variant>
        <vt:i4>29</vt:i4>
      </vt:variant>
      <vt:variant>
        <vt:lpstr>主题</vt:lpstr>
      </vt:variant>
      <vt:variant>
        <vt:i4>4</vt:i4>
      </vt:variant>
      <vt:variant>
        <vt:lpstr>幻灯片标题</vt:lpstr>
      </vt:variant>
      <vt:variant>
        <vt:i4>62</vt:i4>
      </vt:variant>
    </vt:vector>
  </HeadingPairs>
  <TitlesOfParts>
    <vt:vector size="95" baseType="lpstr">
      <vt:lpstr>Arial</vt:lpstr>
      <vt:lpstr>宋体</vt:lpstr>
      <vt:lpstr>Wingdings</vt:lpstr>
      <vt:lpstr>Calibri</vt:lpstr>
      <vt:lpstr>Calibri Light</vt:lpstr>
      <vt:lpstr>Arial</vt:lpstr>
      <vt:lpstr>Helvetica Neue Light</vt:lpstr>
      <vt:lpstr>Helvetica Neue Medium</vt:lpstr>
      <vt:lpstr>Helvetica Neue</vt:lpstr>
      <vt:lpstr>Helvetica</vt:lpstr>
      <vt:lpstr>PingFang SC Light</vt:lpstr>
      <vt:lpstr>OPPOSans R</vt:lpstr>
      <vt:lpstr>OPPOSans B</vt:lpstr>
      <vt:lpstr>OPPOSans B</vt:lpstr>
      <vt:lpstr>OPPOSans M</vt:lpstr>
      <vt:lpstr>OPPOSans M</vt:lpstr>
      <vt:lpstr>微软雅黑</vt:lpstr>
      <vt:lpstr>等线 Light</vt:lpstr>
      <vt:lpstr>等线</vt:lpstr>
      <vt:lpstr>OPPOSans-J L</vt:lpstr>
      <vt:lpstr>Myriad Pro</vt:lpstr>
      <vt:lpstr>Calibri</vt:lpstr>
      <vt:lpstr>微软雅黑 Light</vt:lpstr>
      <vt:lpstr>字魂59号-创粗黑</vt:lpstr>
      <vt:lpstr>Helvetica Neue Medium</vt:lpstr>
      <vt:lpstr>Segoe Print</vt:lpstr>
      <vt:lpstr>Helvetica Neue Medium</vt:lpstr>
      <vt:lpstr>Calibri</vt:lpstr>
      <vt:lpstr>黑体</vt:lpstr>
      <vt:lpstr>Office 主题</vt:lpstr>
      <vt:lpstr>White 白底</vt:lpstr>
      <vt:lpstr>1_Office 主题</vt:lpstr>
      <vt:lpstr>1_White 白底</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80205046</dc:creator>
  <cp:lastModifiedBy>80229114</cp:lastModifiedBy>
  <cp:revision>476</cp:revision>
  <dcterms:created xsi:type="dcterms:W3CDTF">2020-03-06T09:22:00Z</dcterms:created>
  <dcterms:modified xsi:type="dcterms:W3CDTF">2020-03-06T10:20:38Z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2052-10.1.0.6395</vt:lpwstr>
  </property>
</Properties>
</file>