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tiff" ContentType="image/tiff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0" r:id="rId2"/>
    <p:sldMasterId id="2147483681" r:id="rId3"/>
    <p:sldMasterId id="2147483710" r:id="rId4"/>
  </p:sldMasterIdLst>
  <p:notesMasterIdLst>
    <p:notesMasterId r:id="rId28"/>
  </p:notesMasterIdLst>
  <p:sldIdLst>
    <p:sldId id="543" r:id="rId5"/>
    <p:sldId id="493" r:id="rId6"/>
    <p:sldId id="424" r:id="rId7"/>
    <p:sldId id="497" r:id="rId8"/>
    <p:sldId id="498" r:id="rId9"/>
    <p:sldId id="499" r:id="rId10"/>
    <p:sldId id="494" r:id="rId11"/>
    <p:sldId id="548" r:id="rId12"/>
    <p:sldId id="550" r:id="rId13"/>
    <p:sldId id="560" r:id="rId14"/>
    <p:sldId id="561" r:id="rId15"/>
    <p:sldId id="552" r:id="rId16"/>
    <p:sldId id="555" r:id="rId17"/>
    <p:sldId id="500" r:id="rId18"/>
    <p:sldId id="567" r:id="rId19"/>
    <p:sldId id="557" r:id="rId20"/>
    <p:sldId id="427" r:id="rId21"/>
    <p:sldId id="501" r:id="rId22"/>
    <p:sldId id="534" r:id="rId23"/>
    <p:sldId id="502" r:id="rId24"/>
    <p:sldId id="536" r:id="rId25"/>
    <p:sldId id="537" r:id="rId26"/>
    <p:sldId id="343" r:id="rId2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  <a:srgbClr val="75F7F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681" autoAdjust="0"/>
    <p:restoredTop sz="78764" autoAdjust="0"/>
  </p:normalViewPr>
  <p:slideViewPr>
    <p:cSldViewPr snapToGrid="0" snapToObjects="1">
      <p:cViewPr varScale="1">
        <p:scale>
          <a:sx n="57" d="100"/>
          <a:sy n="57" d="100"/>
        </p:scale>
        <p:origin x="-594" y="-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53" d="100"/>
          <a:sy n="53" d="100"/>
        </p:scale>
        <p:origin x="2648" y="48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 panose="020F0502020204030204"/>
      </a:defRPr>
    </a:lvl1pPr>
    <a:lvl2pPr indent="228600" latinLnBrk="0">
      <a:defRPr sz="1200">
        <a:latin typeface="+mn-lt"/>
        <a:ea typeface="+mn-ea"/>
        <a:cs typeface="+mn-cs"/>
        <a:sym typeface="Calibri" panose="020F0502020204030204"/>
      </a:defRPr>
    </a:lvl2pPr>
    <a:lvl3pPr indent="457200" latinLnBrk="0">
      <a:defRPr sz="1200">
        <a:latin typeface="+mn-lt"/>
        <a:ea typeface="+mn-ea"/>
        <a:cs typeface="+mn-cs"/>
        <a:sym typeface="Calibri" panose="020F0502020204030204"/>
      </a:defRPr>
    </a:lvl3pPr>
    <a:lvl4pPr indent="685800" latinLnBrk="0">
      <a:defRPr sz="1200">
        <a:latin typeface="+mn-lt"/>
        <a:ea typeface="+mn-ea"/>
        <a:cs typeface="+mn-cs"/>
        <a:sym typeface="Calibri" panose="020F0502020204030204"/>
      </a:defRPr>
    </a:lvl4pPr>
    <a:lvl5pPr indent="914400" latinLnBrk="0">
      <a:defRPr sz="1200">
        <a:latin typeface="+mn-lt"/>
        <a:ea typeface="+mn-ea"/>
        <a:cs typeface="+mn-cs"/>
        <a:sym typeface="Calibri" panose="020F0502020204030204"/>
      </a:defRPr>
    </a:lvl5pPr>
    <a:lvl6pPr indent="1143000" latinLnBrk="0">
      <a:defRPr sz="1200">
        <a:latin typeface="+mn-lt"/>
        <a:ea typeface="+mn-ea"/>
        <a:cs typeface="+mn-cs"/>
        <a:sym typeface="Calibri" panose="020F0502020204030204"/>
      </a:defRPr>
    </a:lvl6pPr>
    <a:lvl7pPr indent="1371600" latinLnBrk="0">
      <a:defRPr sz="1200">
        <a:latin typeface="+mn-lt"/>
        <a:ea typeface="+mn-ea"/>
        <a:cs typeface="+mn-cs"/>
        <a:sym typeface="Calibri" panose="020F0502020204030204"/>
      </a:defRPr>
    </a:lvl7pPr>
    <a:lvl8pPr indent="1600200" latinLnBrk="0">
      <a:defRPr sz="1200">
        <a:latin typeface="+mn-lt"/>
        <a:ea typeface="+mn-ea"/>
        <a:cs typeface="+mn-cs"/>
        <a:sym typeface="Calibri" panose="020F0502020204030204"/>
      </a:defRPr>
    </a:lvl8pPr>
    <a:lvl9pPr indent="1828800" latinLnBrk="0">
      <a:defRPr sz="1200">
        <a:latin typeface="+mn-lt"/>
        <a:ea typeface="+mn-ea"/>
        <a:cs typeface="+mn-cs"/>
        <a:sym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Shape 114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42" name="Shape 114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dirty="0"/>
              <a:t>【</a:t>
            </a:r>
            <a:r>
              <a:rPr dirty="0" err="1"/>
              <a:t>参考讲解</a:t>
            </a:r>
            <a:r>
              <a:rPr dirty="0"/>
              <a:t>】</a:t>
            </a:r>
          </a:p>
          <a:p>
            <a:pPr defTabSz="457200">
              <a:lnSpc>
                <a:spcPct val="118000"/>
              </a:lnSpc>
              <a:defRPr sz="1400" spc="14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dirty="0"/>
          </a:p>
          <a:p>
            <a:pPr defTabSz="457200">
              <a:lnSpc>
                <a:spcPct val="118000"/>
              </a:lnSpc>
              <a:defRPr sz="1400" spc="14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zh-CN" altLang="en-US" dirty="0"/>
              <a:t>在</a:t>
            </a:r>
            <a:r>
              <a:rPr lang="en-US" altLang="zh-CN" dirty="0" err="1"/>
              <a:t>ColorOS</a:t>
            </a:r>
            <a:r>
              <a:rPr lang="zh-CN" altLang="en-US" dirty="0"/>
              <a:t>领域，我们还有很多好用的功能，像三指截屏、智能侧边栏等等，这些功能我们都会在</a:t>
            </a:r>
            <a:r>
              <a:rPr lang="en-US" altLang="zh-CN" dirty="0" err="1"/>
              <a:t>ColorOS</a:t>
            </a:r>
            <a:r>
              <a:rPr lang="zh-CN" altLang="en-US" dirty="0"/>
              <a:t>的专项培训中给大家详细介绍！</a:t>
            </a:r>
            <a:endParaRPr lang="en-US" altLang="zh-CN" dirty="0"/>
          </a:p>
          <a:p>
            <a:pPr defTabSz="457200">
              <a:lnSpc>
                <a:spcPct val="118000"/>
              </a:lnSpc>
              <a:defRPr sz="1400" spc="14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dirty="0"/>
          </a:p>
          <a:p>
            <a:pPr defTabSz="457200">
              <a:lnSpc>
                <a:spcPct val="118000"/>
              </a:lnSpc>
              <a:defRPr sz="1400" spc="14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zh-CN" altLang="en-US" dirty="0"/>
              <a:t>因此，可以说</a:t>
            </a:r>
            <a:r>
              <a:rPr lang="en-US" altLang="zh-CN" dirty="0"/>
              <a:t>Reno3 Pro</a:t>
            </a:r>
            <a:r>
              <a:rPr lang="zh-CN" altLang="en-US" dirty="0"/>
              <a:t>是不折不扣的“全能影像”</a:t>
            </a: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Shape 114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42" name="Shape 114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Shape 114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42" name="Shape 114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dirty="0"/>
              <a:t>【</a:t>
            </a:r>
            <a:r>
              <a:rPr dirty="0" err="1"/>
              <a:t>参考讲解</a:t>
            </a:r>
            <a:r>
              <a:rPr dirty="0"/>
              <a:t>】</a:t>
            </a:r>
          </a:p>
          <a:p>
            <a:pPr defTabSz="457200">
              <a:lnSpc>
                <a:spcPct val="118000"/>
              </a:lnSpc>
              <a:defRPr sz="1400" spc="14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dirty="0"/>
          </a:p>
          <a:p>
            <a:pPr defTabSz="457200">
              <a:lnSpc>
                <a:spcPct val="118000"/>
              </a:lnSpc>
              <a:defRPr sz="1400" spc="14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zh-CN" altLang="en-US" dirty="0"/>
              <a:t>在</a:t>
            </a:r>
            <a:r>
              <a:rPr lang="en-US" altLang="zh-CN" dirty="0" err="1"/>
              <a:t>ColorOS</a:t>
            </a:r>
            <a:r>
              <a:rPr lang="zh-CN" altLang="en-US" dirty="0"/>
              <a:t>领域，我们还有很多好用的功能，像三指截屏、智能侧边栏等等，这些功能我们都会在</a:t>
            </a:r>
            <a:r>
              <a:rPr lang="en-US" altLang="zh-CN" dirty="0" err="1"/>
              <a:t>ColorOS</a:t>
            </a:r>
            <a:r>
              <a:rPr lang="zh-CN" altLang="en-US" dirty="0"/>
              <a:t>的专项培训中给大家详细介绍！</a:t>
            </a:r>
            <a:endParaRPr lang="en-US" altLang="zh-CN" dirty="0"/>
          </a:p>
          <a:p>
            <a:pPr defTabSz="457200">
              <a:lnSpc>
                <a:spcPct val="118000"/>
              </a:lnSpc>
              <a:defRPr sz="1400" spc="14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dirty="0"/>
          </a:p>
          <a:p>
            <a:pPr defTabSz="457200">
              <a:lnSpc>
                <a:spcPct val="118000"/>
              </a:lnSpc>
              <a:defRPr sz="1400" spc="14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zh-CN" altLang="en-US" dirty="0"/>
              <a:t>因此，可以说</a:t>
            </a:r>
            <a:r>
              <a:rPr lang="en-US" altLang="zh-CN" dirty="0"/>
              <a:t>Reno3 Pro</a:t>
            </a:r>
            <a:r>
              <a:rPr lang="zh-CN" altLang="en-US" dirty="0"/>
              <a:t>是不折不扣的“全能影像”</a:t>
            </a:r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Shape 114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42" name="Shape 114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9" name="Shape 2369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70" name="Shape 237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+mj-lt"/>
                <a:ea typeface="+mj-ea"/>
                <a:cs typeface="+mj-cs"/>
                <a:sym typeface="Helvetica"/>
              </a:defRPr>
            </a:pPr>
            <a:r>
              <a:t>【参考讲解】</a:t>
            </a:r>
          </a:p>
          <a:p>
            <a:pPr defTabSz="457200">
              <a:lnSpc>
                <a:spcPct val="118000"/>
              </a:lnSpc>
              <a:defRPr sz="1400" spc="14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/>
          </a:p>
          <a:p>
            <a:pPr defTabSz="457200">
              <a:lnSpc>
                <a:spcPct val="118000"/>
              </a:lnSpc>
              <a:defRPr sz="1400" spc="14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t>2019年市场竞争变得非常激烈，我们OPPO人要“无所畏惧，勇往直前”，卖爆 Reno3系列！！！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Shape 109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092" name="Shape 109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zh-CN" b="0" dirty="0"/>
              <a:t>【</a:t>
            </a:r>
            <a:r>
              <a:rPr lang="zh-CN" altLang="en-US" b="0" dirty="0"/>
              <a:t>本页主题</a:t>
            </a:r>
            <a:r>
              <a:rPr lang="en-US" altLang="zh-CN" b="0" dirty="0"/>
              <a:t>】</a:t>
            </a:r>
          </a:p>
          <a:p>
            <a:r>
              <a:rPr lang="zh-CN" altLang="en-US" b="0" dirty="0"/>
              <a:t>由问题引入</a:t>
            </a:r>
            <a:r>
              <a:rPr lang="en-GB" altLang="zh-CN" b="0" dirty="0"/>
              <a:t>Reno4</a:t>
            </a:r>
            <a:r>
              <a:rPr lang="zh-CN" altLang="en-US" b="0" dirty="0"/>
              <a:t>系列搭载的高通芯片</a:t>
            </a:r>
          </a:p>
          <a:p>
            <a:r>
              <a:rPr lang="en-US" altLang="zh-CN" b="0" dirty="0"/>
              <a:t>【</a:t>
            </a:r>
            <a:r>
              <a:rPr lang="zh-CN" altLang="en-US" b="0" dirty="0"/>
              <a:t>参考讲解</a:t>
            </a:r>
            <a:r>
              <a:rPr lang="en-US" altLang="zh-CN" b="0" dirty="0"/>
              <a:t>】</a:t>
            </a:r>
            <a:endParaRPr lang="zh-CN" altLang="en-US" b="0" dirty="0"/>
          </a:p>
          <a:p>
            <a:r>
              <a:rPr lang="zh-CN" altLang="en-US" b="0" dirty="0"/>
              <a:t>没错，考虑到大家的期望，这一次，我们</a:t>
            </a:r>
            <a:r>
              <a:rPr lang="en-GB" altLang="zh-CN" b="0" dirty="0"/>
              <a:t>Reno4</a:t>
            </a:r>
            <a:r>
              <a:rPr lang="zh-CN" altLang="en-US" b="0" dirty="0"/>
              <a:t>系列搭载了高通骁龙</a:t>
            </a:r>
            <a:r>
              <a:rPr lang="en-US" altLang="zh-CN" b="0" dirty="0"/>
              <a:t>720</a:t>
            </a:r>
            <a:r>
              <a:rPr lang="en-GB" altLang="zh-CN" b="0" dirty="0"/>
              <a:t>G</a:t>
            </a:r>
            <a:r>
              <a:rPr lang="zh-CN" altLang="en-US" b="0" dirty="0"/>
              <a:t>平台。</a:t>
            </a:r>
          </a:p>
          <a:p>
            <a:r>
              <a:rPr lang="zh-CN" altLang="en-US" b="0" dirty="0"/>
              <a:t>作为高通</a:t>
            </a:r>
            <a:r>
              <a:rPr lang="en-US" altLang="zh-CN" b="0" dirty="0"/>
              <a:t>7</a:t>
            </a:r>
            <a:r>
              <a:rPr lang="zh-CN" altLang="en-US" b="0" dirty="0"/>
              <a:t>系列的新平台，</a:t>
            </a:r>
            <a:r>
              <a:rPr lang="en-US" altLang="zh-CN" b="0" dirty="0"/>
              <a:t>720</a:t>
            </a:r>
            <a:r>
              <a:rPr lang="en-GB" altLang="zh-CN" b="0" dirty="0"/>
              <a:t>G</a:t>
            </a:r>
            <a:r>
              <a:rPr lang="zh-CN" altLang="en-US" b="0" dirty="0"/>
              <a:t>采用了</a:t>
            </a:r>
            <a:r>
              <a:rPr lang="en-US" altLang="zh-CN" b="0" dirty="0"/>
              <a:t>8</a:t>
            </a:r>
            <a:r>
              <a:rPr lang="en-GB" altLang="zh-CN" b="0" dirty="0"/>
              <a:t>nm</a:t>
            </a:r>
            <a:r>
              <a:rPr lang="zh-CN" altLang="en-US" b="0" dirty="0"/>
              <a:t>制程工艺，具有</a:t>
            </a:r>
            <a:r>
              <a:rPr lang="en-US" altLang="zh-CN" b="0" dirty="0"/>
              <a:t>8</a:t>
            </a:r>
            <a:r>
              <a:rPr lang="zh-CN" altLang="en-US" b="0" dirty="0"/>
              <a:t>核的超强算力，相比于</a:t>
            </a:r>
            <a:r>
              <a:rPr lang="en-GB" altLang="zh-CN" b="0" dirty="0"/>
              <a:t>MTK P95,CPU</a:t>
            </a:r>
            <a:r>
              <a:rPr lang="zh-CN" altLang="en-US" b="0" dirty="0"/>
              <a:t>性能提升了</a:t>
            </a:r>
            <a:r>
              <a:rPr lang="en-US" altLang="zh-CN" b="0" dirty="0"/>
              <a:t>25.5%</a:t>
            </a:r>
            <a:r>
              <a:rPr lang="zh-CN" altLang="en-US" b="0" dirty="0"/>
              <a:t>，</a:t>
            </a:r>
            <a:r>
              <a:rPr lang="en-GB" altLang="zh-CN" b="0" dirty="0"/>
              <a:t>GPU</a:t>
            </a:r>
            <a:r>
              <a:rPr lang="zh-CN" altLang="en-US" b="0" dirty="0"/>
              <a:t>性能提升了</a:t>
            </a:r>
            <a:r>
              <a:rPr lang="en-US" altLang="zh-CN" b="0" dirty="0"/>
              <a:t>44.8%</a:t>
            </a:r>
            <a:r>
              <a:rPr lang="zh-CN" altLang="en-US" b="0" dirty="0"/>
              <a:t>，</a:t>
            </a:r>
            <a:r>
              <a:rPr lang="zh-CN" altLang="en-US" b="0" dirty="0">
                <a:solidFill>
                  <a:srgbClr val="FF0000"/>
                </a:solidFill>
              </a:rPr>
              <a:t>整体性能和</a:t>
            </a:r>
            <a:r>
              <a:rPr lang="en-US" altLang="zh-CN" b="0" dirty="0">
                <a:solidFill>
                  <a:srgbClr val="FF0000"/>
                </a:solidFill>
              </a:rPr>
              <a:t>730</a:t>
            </a:r>
            <a:r>
              <a:rPr lang="en-GB" altLang="zh-CN" b="0" dirty="0">
                <a:solidFill>
                  <a:srgbClr val="FF0000"/>
                </a:solidFill>
              </a:rPr>
              <a:t>G</a:t>
            </a:r>
            <a:r>
              <a:rPr lang="zh-CN" altLang="en-US" b="0" dirty="0">
                <a:solidFill>
                  <a:srgbClr val="FF0000"/>
                </a:solidFill>
              </a:rPr>
              <a:t>相当。这一次终于能在处理器方面，能够让大家主动向消费者提及了。</a:t>
            </a:r>
          </a:p>
          <a:p>
            <a:endParaRPr b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21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2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0"/>
            <a:ext cx="335866" cy="33308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4787900" y="2619375"/>
            <a:ext cx="2616200" cy="825500"/>
          </a:xfrm>
          <a:prstGeom prst="rect">
            <a:avLst/>
          </a:prstGeom>
        </p:spPr>
        <p:txBody>
          <a:bodyPr lIns="12700" tIns="12700" rIns="12700" bIns="12700" anchor="b"/>
          <a:lstStyle>
            <a:lvl1pPr algn="ctr" defTabSz="410210">
              <a:lnSpc>
                <a:spcPct val="100000"/>
              </a:lnSpc>
              <a:defRPr sz="5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97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787900" y="3470275"/>
            <a:ext cx="2616200" cy="282575"/>
          </a:xfrm>
          <a:prstGeom prst="rect">
            <a:avLst/>
          </a:prstGeom>
        </p:spPr>
        <p:txBody>
          <a:bodyPr lIns="12700" tIns="12700" rIns="12700" bIns="12700"/>
          <a:lstStyle>
            <a:lvl1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98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6005491" y="4533900"/>
            <a:ext cx="179325" cy="174117"/>
          </a:xfrm>
          <a:prstGeom prst="rect">
            <a:avLst/>
          </a:prstGeom>
        </p:spPr>
        <p:txBody>
          <a:bodyPr lIns="12700" tIns="12700" rIns="12700" bIns="12700"/>
          <a:lstStyle>
            <a:lvl1pPr algn="ctr" defTabSz="410210">
              <a:defRPr sz="10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3010370" y="2078096"/>
            <a:ext cx="6171260" cy="1377245"/>
          </a:xfrm>
          <a:prstGeom prst="rect">
            <a:avLst/>
          </a:prstGeom>
        </p:spPr>
        <p:txBody>
          <a:bodyPr lIns="15051" tIns="15051" rIns="15051" bIns="15051" anchor="b"/>
          <a:lstStyle>
            <a:lvl1pPr algn="ctr" defTabSz="412750">
              <a:lnSpc>
                <a:spcPct val="100000"/>
              </a:lnSpc>
              <a:defRPr sz="54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106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010370" y="3492970"/>
            <a:ext cx="6171260" cy="470371"/>
          </a:xfrm>
          <a:prstGeom prst="rect">
            <a:avLst/>
          </a:prstGeom>
        </p:spPr>
        <p:txBody>
          <a:bodyPr lIns="15051" tIns="15051" rIns="15051" bIns="15051"/>
          <a:lstStyle>
            <a:lvl1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07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95043" y="5272851"/>
            <a:ext cx="198151" cy="191152"/>
          </a:xfrm>
          <a:prstGeom prst="rect">
            <a:avLst/>
          </a:prstGeom>
        </p:spPr>
        <p:txBody>
          <a:bodyPr lIns="15051" tIns="15051" rIns="15051" bIns="15051"/>
          <a:lstStyle>
            <a:lvl1pPr algn="ctr" defTabSz="412750">
              <a:defRPr sz="11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89000" y="1149350"/>
            <a:ext cx="10414000" cy="2324100"/>
          </a:xfrm>
          <a:prstGeom prst="rect">
            <a:avLst/>
          </a:prstGeom>
        </p:spPr>
        <p:txBody>
          <a:bodyPr lIns="25400" tIns="25400" rIns="25400" bIns="25400" anchor="b"/>
          <a:lstStyle>
            <a:lvl1pPr algn="ctr" defTabSz="412750">
              <a:lnSpc>
                <a:spcPct val="100000"/>
              </a:lnSpc>
              <a:defRPr sz="5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115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89000" y="3536950"/>
            <a:ext cx="10414000" cy="793750"/>
          </a:xfrm>
          <a:prstGeom prst="rect">
            <a:avLst/>
          </a:prstGeom>
        </p:spPr>
        <p:txBody>
          <a:bodyPr lIns="25400" tIns="25400" rIns="25400" bIns="25400"/>
          <a:lstStyle>
            <a:lvl1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16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6340" y="6540500"/>
            <a:ext cx="232970" cy="236880"/>
          </a:xfrm>
          <a:prstGeom prst="rect">
            <a:avLst/>
          </a:prstGeom>
        </p:spPr>
        <p:txBody>
          <a:bodyPr lIns="25400" tIns="25400" rIns="25400" bIns="25400"/>
          <a:lstStyle>
            <a:lvl1pPr algn="ctr" defTabSz="412750">
              <a:defRPr sz="12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标题文本</a:t>
            </a:r>
          </a:p>
        </p:txBody>
      </p:sp>
      <p:sp>
        <p:nvSpPr>
          <p:cNvPr id="124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25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/>
          <a:lstStyle/>
          <a:p>
            <a:r>
              <a:t>标题文本</a:t>
            </a:r>
          </a:p>
        </p:txBody>
      </p:sp>
      <p:sp>
        <p:nvSpPr>
          <p:cNvPr id="133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线条"/>
          <p:cNvSpPr/>
          <p:nvPr/>
        </p:nvSpPr>
        <p:spPr>
          <a:xfrm flipV="1">
            <a:off x="2485587" y="1363298"/>
            <a:ext cx="1" cy="4131404"/>
          </a:xfrm>
          <a:prstGeom prst="line">
            <a:avLst/>
          </a:prstGeom>
          <a:ln w="3175">
            <a:solidFill>
              <a:srgbClr val="000000"/>
            </a:solidFill>
            <a:custDash>
              <a:ds d="600000" sp="600000"/>
            </a:custDash>
            <a:miter lim="400000"/>
          </a:ln>
        </p:spPr>
        <p:txBody>
          <a:bodyPr lIns="21166" tIns="21166" rIns="21166" bIns="21166" anchor="ctr"/>
          <a:lstStyle/>
          <a:p>
            <a:pPr algn="ctr" defTabSz="410210">
              <a:defRPr sz="14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42" name="线条"/>
          <p:cNvSpPr/>
          <p:nvPr/>
        </p:nvSpPr>
        <p:spPr>
          <a:xfrm flipV="1">
            <a:off x="9706412" y="1363298"/>
            <a:ext cx="1" cy="4131404"/>
          </a:xfrm>
          <a:prstGeom prst="line">
            <a:avLst/>
          </a:prstGeom>
          <a:ln w="3175">
            <a:solidFill>
              <a:srgbClr val="000000"/>
            </a:solidFill>
            <a:custDash>
              <a:ds d="600000" sp="600000"/>
            </a:custDash>
            <a:miter lim="400000"/>
          </a:ln>
        </p:spPr>
        <p:txBody>
          <a:bodyPr lIns="21166" tIns="21166" rIns="21166" bIns="21166" anchor="ctr"/>
          <a:lstStyle/>
          <a:p>
            <a:pPr algn="ctr" defTabSz="410210">
              <a:defRPr sz="14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4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96460" y="5270500"/>
            <a:ext cx="196258" cy="191050"/>
          </a:xfrm>
          <a:prstGeom prst="rect">
            <a:avLst/>
          </a:prstGeom>
        </p:spPr>
        <p:txBody>
          <a:bodyPr lIns="21166" tIns="21166" rIns="21166" bIns="21166"/>
          <a:lstStyle>
            <a:lvl1pPr algn="ctr" defTabSz="410210">
              <a:defRPr sz="10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4543908" y="2468360"/>
            <a:ext cx="3104184" cy="979477"/>
          </a:xfrm>
          <a:prstGeom prst="rect">
            <a:avLst/>
          </a:prstGeom>
        </p:spPr>
        <p:txBody>
          <a:bodyPr lIns="15068" tIns="15068" rIns="15068" bIns="15068" anchor="b"/>
          <a:lstStyle>
            <a:lvl1pPr algn="ctr" defTabSz="410210">
              <a:lnSpc>
                <a:spcPct val="100000"/>
              </a:lnSpc>
              <a:defRPr sz="5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151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543908" y="3474206"/>
            <a:ext cx="3104184" cy="335283"/>
          </a:xfrm>
          <a:prstGeom prst="rect">
            <a:avLst/>
          </a:prstGeom>
        </p:spPr>
        <p:txBody>
          <a:bodyPr lIns="15068" tIns="15068" rIns="15068" bIns="15068"/>
          <a:lstStyle>
            <a:lvl1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52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95903" y="4739989"/>
            <a:ext cx="198185" cy="191187"/>
          </a:xfrm>
          <a:prstGeom prst="rect">
            <a:avLst/>
          </a:prstGeom>
        </p:spPr>
        <p:txBody>
          <a:bodyPr lIns="15068" tIns="15068" rIns="15068" bIns="15068"/>
          <a:lstStyle>
            <a:lvl1pPr algn="ctr" defTabSz="410210">
              <a:defRPr sz="11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图片 6" descr="图片 6"/>
          <p:cNvPicPr>
            <a:picLocks noChangeAspect="1"/>
          </p:cNvPicPr>
          <p:nvPr/>
        </p:nvPicPr>
        <p:blipFill>
          <a:blip r:embed="rId2"/>
          <a:srcRect l="19391" r="1873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160" name="图片 8" descr="图片 8"/>
          <p:cNvPicPr>
            <a:picLocks noChangeAspect="1"/>
          </p:cNvPicPr>
          <p:nvPr/>
        </p:nvPicPr>
        <p:blipFill>
          <a:blip r:embed="rId3"/>
          <a:srcRect r="26880"/>
          <a:stretch>
            <a:fillRect/>
          </a:stretch>
        </p:blipFill>
        <p:spPr>
          <a:xfrm>
            <a:off x="-1" y="-3175"/>
            <a:ext cx="12192001" cy="685800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161" name="图片 9" descr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6350"/>
            <a:ext cx="12192000" cy="685800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162" name="图片 11" descr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3175"/>
            <a:ext cx="12192000" cy="697178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63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64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>
              <a:defRPr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>
              <a:defRPr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>
              <a:defRPr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>
              <a:defRPr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65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0144" y="6406785"/>
            <a:ext cx="273657" cy="26425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222222.png" descr="2222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4957"/>
            <a:ext cx="12192001" cy="5188086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7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6094198" y="5779851"/>
            <a:ext cx="208007" cy="206443"/>
          </a:xfrm>
          <a:prstGeom prst="rect">
            <a:avLst/>
          </a:prstGeom>
          <a:ln w="3175"/>
        </p:spPr>
        <p:txBody>
          <a:bodyPr lIns="27021" tIns="27021" rIns="27021" bIns="27021"/>
          <a:lstStyle>
            <a:lvl1pPr defTabSz="228600">
              <a:defRPr sz="10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>
            <a:off x="-1" y="1406564"/>
            <a:ext cx="12199174" cy="406639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81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892800" y="4985155"/>
            <a:ext cx="2844801" cy="340815"/>
          </a:xfrm>
          <a:prstGeom prst="rect">
            <a:avLst/>
          </a:prstGeom>
        </p:spPr>
        <p:txBody>
          <a:bodyPr lIns="103273" tIns="103273" rIns="103273" bIns="103273" anchor="ctr"/>
          <a:lstStyle>
            <a:lvl1pPr algn="r" defTabSz="1750695">
              <a:defRPr sz="11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标题文本</a:t>
            </a:r>
          </a:p>
        </p:txBody>
      </p:sp>
      <p:sp>
        <p:nvSpPr>
          <p:cNvPr id="30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31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0"/>
            <a:ext cx="335866" cy="33308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bg>
      <p:bgPr>
        <a:gradFill flip="none" rotWithShape="1">
          <a:gsLst>
            <a:gs pos="0">
              <a:srgbClr val="EDF2F5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81979" y="6536531"/>
            <a:ext cx="223279" cy="274638"/>
          </a:xfrm>
          <a:prstGeom prst="rect">
            <a:avLst/>
          </a:prstGeom>
        </p:spPr>
        <p:txBody>
          <a:bodyPr lIns="35718" tIns="35718" rIns="35718" bIns="35718"/>
          <a:lstStyle>
            <a:lvl1pPr algn="ctr" defTabSz="410210">
              <a:defRPr sz="1100">
                <a:latin typeface="PingFang SC Light"/>
                <a:ea typeface="PingFang SC Light"/>
                <a:cs typeface="PingFang SC Light"/>
                <a:sym typeface="PingFang SC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89000" y="1149350"/>
            <a:ext cx="10414000" cy="2324100"/>
          </a:xfrm>
          <a:prstGeom prst="rect">
            <a:avLst/>
          </a:prstGeom>
        </p:spPr>
        <p:txBody>
          <a:bodyPr lIns="25400" tIns="25400" rIns="25400" bIns="25400" anchor="b"/>
          <a:lstStyle>
            <a:lvl1pPr algn="ctr" defTabSz="412750">
              <a:lnSpc>
                <a:spcPct val="100000"/>
              </a:lnSpc>
              <a:defRPr sz="5600" b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标题文本</a:t>
            </a:r>
          </a:p>
        </p:txBody>
      </p:sp>
      <p:sp>
        <p:nvSpPr>
          <p:cNvPr id="196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89000" y="3536950"/>
            <a:ext cx="10414000" cy="793750"/>
          </a:xfrm>
          <a:prstGeom prst="rect">
            <a:avLst/>
          </a:prstGeom>
        </p:spPr>
        <p:txBody>
          <a:bodyPr lIns="25400" tIns="25400" rIns="25400" bIns="25400"/>
          <a:lstStyle>
            <a:lvl1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+mj-lt"/>
                <a:ea typeface="+mj-ea"/>
                <a:cs typeface="+mj-cs"/>
                <a:sym typeface="Helvetica"/>
              </a:defRPr>
            </a:lvl1pPr>
            <a:lvl2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+mj-lt"/>
                <a:ea typeface="+mj-ea"/>
                <a:cs typeface="+mj-cs"/>
                <a:sym typeface="Helvetica"/>
              </a:defRPr>
            </a:lvl2pPr>
            <a:lvl3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+mj-lt"/>
                <a:ea typeface="+mj-ea"/>
                <a:cs typeface="+mj-cs"/>
                <a:sym typeface="Helvetica"/>
              </a:defRPr>
            </a:lvl3pPr>
            <a:lvl4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+mj-lt"/>
                <a:ea typeface="+mj-ea"/>
                <a:cs typeface="+mj-cs"/>
                <a:sym typeface="Helvetica"/>
              </a:defRPr>
            </a:lvl4pPr>
            <a:lvl5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97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6317" y="6540500"/>
            <a:ext cx="233016" cy="228600"/>
          </a:xfrm>
          <a:prstGeom prst="rect">
            <a:avLst/>
          </a:prstGeom>
        </p:spPr>
        <p:txBody>
          <a:bodyPr lIns="25400" tIns="25400" rIns="25400" bIns="25400"/>
          <a:lstStyle>
            <a:lvl1pPr algn="ctr" defTabSz="412750">
              <a:defRPr sz="12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录页">
    <p:bg>
      <p:bgPr>
        <a:solidFill>
          <a:srgbClr val="046A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66595" y="6481945"/>
            <a:ext cx="666212" cy="1584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目录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366713" y="1679575"/>
            <a:ext cx="11420475" cy="463629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>
                <a:solidFill>
                  <a:srgbClr val="2DC84D"/>
                </a:solidFill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12394857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Divider A 章节页">
    <p:bg>
      <p:bgPr>
        <a:solidFill>
          <a:srgbClr val="2DC8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像" descr="图像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95" y="6479657"/>
            <a:ext cx="667005" cy="15875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5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046A38"/>
                </a:solidFill>
              </a:defRPr>
            </a:lvl1pPr>
          </a:lstStyle>
          <a:p>
            <a:r>
              <a:rPr kumimoji="1" lang="zh-CN" altLang="en-US" dirty="0"/>
              <a:t>单击此处编辑母版标题样式 章节标题</a:t>
            </a:r>
          </a:p>
        </p:txBody>
      </p:sp>
      <p:sp>
        <p:nvSpPr>
          <p:cNvPr id="6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366595" y="1232100"/>
            <a:ext cx="5534358" cy="554171"/>
          </a:xfrm>
          <a:prstGeom prst="rect">
            <a:avLst/>
          </a:prstGeom>
        </p:spPr>
        <p:txBody>
          <a:bodyPr anchor="ctr"/>
          <a:lstStyle>
            <a:lvl1pPr>
              <a:defRPr baseline="0">
                <a:solidFill>
                  <a:srgbClr val="046A38"/>
                </a:solidFill>
                <a:latin typeface="OPPOSans B" charset="-122"/>
                <a:ea typeface="OPPOSans B" charset="-122"/>
                <a:cs typeface="OPPOSans B" charset="-122"/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单击此处编辑母版文本样式 二级标题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 userDrawn="1"/>
        </p:nvGraphicFramePr>
        <p:xfrm>
          <a:off x="12394857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ntent Page D 图+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12211787" cy="6858000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6" name="线条"/>
          <p:cNvSpPr/>
          <p:nvPr/>
        </p:nvSpPr>
        <p:spPr>
          <a:xfrm>
            <a:off x="47859" y="11084"/>
            <a:ext cx="12251201" cy="6846917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algn="ctr" defTabSz="41275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97" name="线条"/>
          <p:cNvSpPr/>
          <p:nvPr/>
        </p:nvSpPr>
        <p:spPr>
          <a:xfrm flipH="1">
            <a:off x="-65324" y="51957"/>
            <a:ext cx="12257094" cy="6846900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algn="ctr" defTabSz="41275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rgbClr val="FFFFFF"/>
              </a:solidFill>
              <a:sym typeface="Helvetica Neue Medium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12394857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6" name="内容占位符 5"/>
          <p:cNvSpPr>
            <a:spLocks noGrp="1"/>
          </p:cNvSpPr>
          <p:nvPr>
            <p:ph sz="quarter" idx="11"/>
          </p:nvPr>
        </p:nvSpPr>
        <p:spPr>
          <a:xfrm>
            <a:off x="388144" y="1712119"/>
            <a:ext cx="4694219" cy="4599781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5" name="表格占位符 4"/>
          <p:cNvSpPr>
            <a:spLocks noGrp="1"/>
          </p:cNvSpPr>
          <p:nvPr>
            <p:ph type="tbl" sz="quarter" idx="10"/>
          </p:nvPr>
        </p:nvSpPr>
        <p:spPr>
          <a:xfrm>
            <a:off x="388144" y="1400175"/>
            <a:ext cx="11421269" cy="4614863"/>
          </a:xfrm>
        </p:spPr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 algn="ctr" defTabSz="412750"/>
            <a:fld id="{82F288E0-7875-42C4-84C8-98DBBD3BF4D2}" type="datetimeFigureOut">
              <a:rPr lang="zh-CN" altLang="en-US" sz="1500" b="1" smtClean="0">
                <a:latin typeface="Helvetica Neue"/>
                <a:sym typeface="Helvetica Neue"/>
              </a:rPr>
              <a:pPr algn="ctr" defTabSz="412750"/>
              <a:t>2020/7/30</a:t>
            </a:fld>
            <a:endParaRPr lang="zh-CN" altLang="en-US" sz="1500" b="1">
              <a:latin typeface="Helvetica Neue"/>
              <a:sym typeface="Helvetica Neue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 defTabSz="412750"/>
            <a:endParaRPr lang="zh-CN" altLang="en-US" sz="1500" b="1">
              <a:latin typeface="Helvetica Neue"/>
              <a:sym typeface="Helvetica Neue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 algn="ctr" defTabSz="412750"/>
            <a:fld id="{7D9BB5D0-35E4-459D-AEF3-FE4D7C45CC19}" type="slidenum">
              <a:rPr lang="zh-CN" altLang="en-US" sz="1500" b="1" smtClean="0">
                <a:latin typeface="Helvetica Neue"/>
                <a:sym typeface="Helvetica Neue"/>
              </a:rPr>
              <a:pPr algn="ctr" defTabSz="412750"/>
              <a:t>‹#›</a:t>
            </a:fld>
            <a:endParaRPr lang="zh-CN" altLang="en-US" sz="1500" b="1">
              <a:latin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09576" y="500043"/>
            <a:ext cx="8896351" cy="660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66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TextBox 11"/>
          <p:cNvSpPr txBox="1"/>
          <p:nvPr userDrawn="1"/>
        </p:nvSpPr>
        <p:spPr>
          <a:xfrm>
            <a:off x="11290934" y="6538726"/>
            <a:ext cx="8081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hangingPunct="1">
              <a:defRPr/>
            </a:pPr>
            <a:fld id="{9380A3BF-C42B-5B4A-8FD1-FDF44958D935}" type="slidenum">
              <a:rPr lang="en-US" sz="1100" kern="1200" smtClean="0">
                <a:solidFill>
                  <a:srgbClr val="FFFFFF">
                    <a:lumMod val="65000"/>
                  </a:srgbClr>
                </a:solidFill>
                <a:latin typeface="Arial" panose="020B0604020202020204"/>
                <a:sym typeface="Helvetica Neue"/>
              </a:rPr>
              <a:pPr algn="r" defTabSz="457200" hangingPunct="1">
                <a:defRPr/>
              </a:pPr>
              <a:t>‹#›</a:t>
            </a:fld>
            <a:endParaRPr lang="en-US" sz="1500" kern="1200">
              <a:solidFill>
                <a:srgbClr val="FFFFFF">
                  <a:lumMod val="65000"/>
                </a:srgbClr>
              </a:solidFill>
              <a:latin typeface="Arial" panose="020B0604020202020204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标题文本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7" name="正文级别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8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algn="ctr" defTabSz="412750"/>
            <a:fld id="{86CB4B4D-7CA3-9044-876B-883B54F8677D}" type="slidenum">
              <a:rPr lang="en-US" altLang="zh-CN" sz="1500" b="1" smtClean="0">
                <a:latin typeface="Helvetica Neue"/>
                <a:sym typeface="Helvetica Neue"/>
              </a:rPr>
              <a:pPr algn="ctr" defTabSz="412750"/>
              <a:t>‹#›</a:t>
            </a:fld>
            <a:endParaRPr lang="zh-CN" altLang="en-US" sz="1500" b="1">
              <a:latin typeface="Helvetica Neue"/>
              <a:sym typeface="Helvetica Neue"/>
            </a:endParaRPr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 defTabSz="412750"/>
            <a:fld id="{B37640F8-8F29-4804-84D5-762387F14F47}" type="datetimeFigureOut">
              <a:rPr lang="zh-CN" altLang="en-US" sz="1500" b="1" smtClean="0">
                <a:latin typeface="Helvetica Neue"/>
                <a:sym typeface="Helvetica Neue"/>
              </a:rPr>
              <a:pPr algn="ctr" defTabSz="412750"/>
              <a:t>2020/7/30</a:t>
            </a:fld>
            <a:endParaRPr lang="zh-CN" altLang="en-US" sz="1500" b="1" dirty="0">
              <a:latin typeface="Helvetica Neue"/>
              <a:sym typeface="Helvetica Neue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12750"/>
            <a:endParaRPr lang="zh-CN" altLang="en-US" sz="1500" b="1">
              <a:latin typeface="Helvetica Neue"/>
              <a:sym typeface="Helvetica Neue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defTabSz="412750"/>
            <a:fld id="{3A161B35-4D0B-4F36-8AC3-DABEC0F67B96}" type="slidenum">
              <a:rPr lang="zh-CN" altLang="en-US" sz="1500" b="1" smtClean="0">
                <a:latin typeface="Helvetica Neue"/>
                <a:sym typeface="Helvetica Neue"/>
              </a:rPr>
              <a:pPr algn="ctr" defTabSz="412750"/>
              <a:t>‹#›</a:t>
            </a:fld>
            <a:endParaRPr lang="zh-CN" altLang="en-US" sz="1500" b="1" dirty="0">
              <a:latin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39" name="正文级别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0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0"/>
            <a:ext cx="335866" cy="33308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 defTabSz="412750"/>
            <a:fld id="{B37640F8-8F29-4804-84D5-762387F14F47}" type="datetimeFigureOut">
              <a:rPr lang="zh-CN" altLang="en-US" sz="1500" b="1" smtClean="0">
                <a:latin typeface="Helvetica Neue"/>
                <a:sym typeface="Helvetica Neue"/>
              </a:rPr>
              <a:pPr algn="ctr" defTabSz="412750"/>
              <a:t>2020/7/30</a:t>
            </a:fld>
            <a:endParaRPr lang="zh-CN" altLang="en-US" sz="1500" b="1" dirty="0">
              <a:latin typeface="Helvetica Neue"/>
              <a:sym typeface="Helvetica Neue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12750"/>
            <a:endParaRPr lang="zh-CN" altLang="en-US" sz="1500" b="1">
              <a:latin typeface="Helvetica Neue"/>
              <a:sym typeface="Helvetica Neue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defTabSz="412750"/>
            <a:fld id="{3A161B35-4D0B-4F36-8AC3-DABEC0F67B96}" type="slidenum">
              <a:rPr lang="zh-CN" altLang="en-US" sz="1500" b="1" smtClean="0">
                <a:latin typeface="Helvetica Neue"/>
                <a:sym typeface="Helvetica Neue"/>
              </a:rPr>
              <a:pPr algn="ctr" defTabSz="412750"/>
              <a:t>‹#›</a:t>
            </a:fld>
            <a:endParaRPr lang="zh-CN" altLang="en-US" sz="1500" b="1" dirty="0">
              <a:latin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solidFill>
          <a:srgbClr val="1518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48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186773" y="1778437"/>
            <a:ext cx="4873575" cy="823913"/>
          </a:xfrm>
          <a:prstGeom prst="rect">
            <a:avLst/>
          </a:prstGeom>
        </p:spPr>
        <p:txBody>
          <a:bodyPr anchor="ctr"/>
          <a:lstStyle>
            <a:lvl1pPr marL="0" indent="0">
              <a:buSzTx/>
              <a:buFontTx/>
              <a:buNone/>
            </a:lvl1pPr>
            <a:lvl2pPr marL="0" indent="457200">
              <a:buSzTx/>
              <a:buFontTx/>
              <a:buNone/>
            </a:lvl2pPr>
            <a:lvl3pPr marL="0" indent="914400">
              <a:buSzTx/>
              <a:buFontTx/>
              <a:buNone/>
            </a:lvl3pPr>
            <a:lvl4pPr marL="0" indent="1371600">
              <a:buSzTx/>
              <a:buFontTx/>
              <a:buNone/>
            </a:lvl4pPr>
            <a:lvl5pPr marL="0" indent="1828800">
              <a:buSzTx/>
              <a:buFontTx/>
              <a:buNone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9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0"/>
            <a:ext cx="335866" cy="33308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89000" y="1149350"/>
            <a:ext cx="10414000" cy="2324100"/>
          </a:xfrm>
          <a:prstGeom prst="rect">
            <a:avLst/>
          </a:prstGeom>
        </p:spPr>
        <p:txBody>
          <a:bodyPr lIns="25400" tIns="25400" rIns="25400" bIns="25400" anchor="b"/>
          <a:lstStyle>
            <a:lvl1pPr algn="ctr" defTabSz="412750">
              <a:lnSpc>
                <a:spcPct val="100000"/>
              </a:lnSpc>
              <a:defRPr sz="5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75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89000" y="3536950"/>
            <a:ext cx="10414000" cy="793750"/>
          </a:xfrm>
          <a:prstGeom prst="rect">
            <a:avLst/>
          </a:prstGeom>
        </p:spPr>
        <p:txBody>
          <a:bodyPr lIns="25400" tIns="25400" rIns="25400" bIns="25400"/>
          <a:lstStyle>
            <a:lvl1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6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6340" y="6540500"/>
            <a:ext cx="232970" cy="236880"/>
          </a:xfrm>
          <a:prstGeom prst="rect">
            <a:avLst/>
          </a:prstGeom>
        </p:spPr>
        <p:txBody>
          <a:bodyPr lIns="25400" tIns="25400" rIns="25400" bIns="25400" anchor="t"/>
          <a:lstStyle>
            <a:lvl1pPr algn="ctr" defTabSz="412750">
              <a:defRPr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44550" y="177800"/>
            <a:ext cx="10502900" cy="1143000"/>
          </a:xfrm>
          <a:prstGeom prst="rect">
            <a:avLst/>
          </a:prstGeom>
        </p:spPr>
        <p:txBody>
          <a:bodyPr lIns="25400" tIns="25400" rIns="25400" bIns="25400"/>
          <a:lstStyle>
            <a:lvl1pPr algn="ctr" defTabSz="412750">
              <a:lnSpc>
                <a:spcPct val="100000"/>
              </a:lnSpc>
              <a:defRPr sz="5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84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44550" y="1574800"/>
            <a:ext cx="10502900" cy="4648200"/>
          </a:xfrm>
          <a:prstGeom prst="rect">
            <a:avLst/>
          </a:prstGeom>
        </p:spPr>
        <p:txBody>
          <a:bodyPr lIns="25400" tIns="25400" rIns="25400" bIns="25400" anchor="ctr"/>
          <a:lstStyle>
            <a:lvl1pPr marL="317500" indent="-317500" defTabSz="412750">
              <a:lnSpc>
                <a:spcPct val="100000"/>
              </a:lnSpc>
              <a:spcBef>
                <a:spcPts val="2900"/>
              </a:spcBef>
              <a:buSzPct val="125000"/>
              <a:buFontTx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52500" indent="-317500" defTabSz="412750">
              <a:lnSpc>
                <a:spcPct val="100000"/>
              </a:lnSpc>
              <a:spcBef>
                <a:spcPts val="2900"/>
              </a:spcBef>
              <a:buSzPct val="125000"/>
              <a:buFontTx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587500" indent="-317500" defTabSz="412750">
              <a:lnSpc>
                <a:spcPct val="100000"/>
              </a:lnSpc>
              <a:spcBef>
                <a:spcPts val="2900"/>
              </a:spcBef>
              <a:buSzPct val="125000"/>
              <a:buFontTx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222500" indent="-317500" defTabSz="412750">
              <a:lnSpc>
                <a:spcPct val="100000"/>
              </a:lnSpc>
              <a:spcBef>
                <a:spcPts val="2900"/>
              </a:spcBef>
              <a:buSzPct val="125000"/>
              <a:buFontTx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857500" indent="-317500" defTabSz="412750">
              <a:lnSpc>
                <a:spcPct val="100000"/>
              </a:lnSpc>
              <a:spcBef>
                <a:spcPts val="2900"/>
              </a:spcBef>
              <a:buSzPct val="125000"/>
              <a:buFontTx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85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6340" y="6540500"/>
            <a:ext cx="232970" cy="236880"/>
          </a:xfrm>
          <a:prstGeom prst="rect">
            <a:avLst/>
          </a:prstGeom>
        </p:spPr>
        <p:txBody>
          <a:bodyPr lIns="25400" tIns="25400" rIns="25400" bIns="25400" anchor="t"/>
          <a:lstStyle>
            <a:lvl1pPr algn="ctr" defTabSz="412750">
              <a:defRPr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>
            <a:off x="0" y="1"/>
            <a:ext cx="12192000" cy="685800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9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553540" y="6266180"/>
            <a:ext cx="184060" cy="180340"/>
          </a:xfrm>
          <a:prstGeom prst="rect">
            <a:avLst/>
          </a:prstGeom>
        </p:spPr>
        <p:txBody>
          <a:bodyPr lIns="45719" tIns="45719" rIns="45719" bIns="45719"/>
          <a:lstStyle>
            <a:lvl1pPr defTabSz="228600">
              <a:defRPr sz="6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44550" y="177800"/>
            <a:ext cx="10502900" cy="1143000"/>
          </a:xfrm>
          <a:prstGeom prst="rect">
            <a:avLst/>
          </a:prstGeom>
        </p:spPr>
        <p:txBody>
          <a:bodyPr lIns="25400" tIns="25400" rIns="25400" bIns="25400"/>
          <a:lstStyle>
            <a:lvl1pPr algn="ctr" defTabSz="412750">
              <a:lnSpc>
                <a:spcPct val="100000"/>
              </a:lnSpc>
              <a:defRPr sz="5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101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44550" y="1574800"/>
            <a:ext cx="10502900" cy="4648200"/>
          </a:xfrm>
          <a:prstGeom prst="rect">
            <a:avLst/>
          </a:prstGeom>
        </p:spPr>
        <p:txBody>
          <a:bodyPr lIns="25400" tIns="25400" rIns="25400" bIns="25400" anchor="ctr"/>
          <a:lstStyle>
            <a:lvl1pPr marL="317500" indent="-317500" defTabSz="412750">
              <a:lnSpc>
                <a:spcPct val="100000"/>
              </a:lnSpc>
              <a:spcBef>
                <a:spcPts val="2900"/>
              </a:spcBef>
              <a:buSzPct val="125000"/>
              <a:buFontTx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52500" indent="-317500" defTabSz="412750">
              <a:lnSpc>
                <a:spcPct val="100000"/>
              </a:lnSpc>
              <a:spcBef>
                <a:spcPts val="2900"/>
              </a:spcBef>
              <a:buSzPct val="125000"/>
              <a:buFontTx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587500" indent="-317500" defTabSz="412750">
              <a:lnSpc>
                <a:spcPct val="100000"/>
              </a:lnSpc>
              <a:spcBef>
                <a:spcPts val="2900"/>
              </a:spcBef>
              <a:buSzPct val="125000"/>
              <a:buFontTx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222500" indent="-317500" defTabSz="412750">
              <a:lnSpc>
                <a:spcPct val="100000"/>
              </a:lnSpc>
              <a:spcBef>
                <a:spcPts val="2900"/>
              </a:spcBef>
              <a:buSzPct val="125000"/>
              <a:buFontTx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857500" indent="-317500" defTabSz="412750">
              <a:lnSpc>
                <a:spcPct val="100000"/>
              </a:lnSpc>
              <a:spcBef>
                <a:spcPts val="2900"/>
              </a:spcBef>
              <a:buSzPct val="125000"/>
              <a:buFontTx/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02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6340" y="6540500"/>
            <a:ext cx="232970" cy="236880"/>
          </a:xfrm>
          <a:prstGeom prst="rect">
            <a:avLst/>
          </a:prstGeom>
        </p:spPr>
        <p:txBody>
          <a:bodyPr lIns="25400" tIns="25400" rIns="25400" bIns="25400" anchor="t"/>
          <a:lstStyle>
            <a:lvl1pPr algn="ctr" defTabSz="412750">
              <a:defRPr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89000" y="1149350"/>
            <a:ext cx="10414000" cy="2324100"/>
          </a:xfrm>
          <a:prstGeom prst="rect">
            <a:avLst/>
          </a:prstGeom>
        </p:spPr>
        <p:txBody>
          <a:bodyPr lIns="25400" tIns="25400" rIns="25400" bIns="25400" anchor="b"/>
          <a:lstStyle>
            <a:lvl1pPr algn="ctr" defTabSz="412750">
              <a:lnSpc>
                <a:spcPct val="100000"/>
              </a:lnSpc>
              <a:defRPr sz="5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110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89000" y="3536950"/>
            <a:ext cx="10414000" cy="793750"/>
          </a:xfrm>
          <a:prstGeom prst="rect">
            <a:avLst/>
          </a:prstGeom>
        </p:spPr>
        <p:txBody>
          <a:bodyPr lIns="25400" tIns="25400" rIns="25400" bIns="25400"/>
          <a:lstStyle>
            <a:lvl1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11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6340" y="6540500"/>
            <a:ext cx="232970" cy="236880"/>
          </a:xfrm>
          <a:prstGeom prst="rect">
            <a:avLst/>
          </a:prstGeom>
        </p:spPr>
        <p:txBody>
          <a:bodyPr lIns="25400" tIns="25400" rIns="25400" bIns="25400" anchor="t"/>
          <a:lstStyle>
            <a:lvl1pPr algn="ctr" defTabSz="412750">
              <a:defRPr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等线 Light" panose="02010600030101010101" charset="-122"/>
                <a:ea typeface="等线 Light" panose="02010600030101010101" charset="-122"/>
                <a:cs typeface="等线 Light" panose="02010600030101010101" charset="-122"/>
                <a:sym typeface="等线 Light" panose="02010600030101010101" charset="-122"/>
              </a:defRPr>
            </a:lvl1pPr>
          </a:lstStyle>
          <a:p>
            <a:r>
              <a:t>标题文本</a:t>
            </a:r>
          </a:p>
        </p:txBody>
      </p:sp>
      <p:sp>
        <p:nvSpPr>
          <p:cNvPr id="119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 marL="0" indent="457200" algn="ctr">
              <a:buSzTx/>
              <a:buFontTx/>
              <a:buNone/>
              <a:defRPr sz="24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 marL="0" indent="914400" algn="ctr">
              <a:buSzTx/>
              <a:buFontTx/>
              <a:buNone/>
              <a:defRPr sz="24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 marL="0" indent="1371600" algn="ctr">
              <a:buSzTx/>
              <a:buFontTx/>
              <a:buNone/>
              <a:defRPr sz="24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 marL="0" indent="1828800" algn="ctr">
              <a:buSzTx/>
              <a:buFontTx/>
              <a:buNone/>
              <a:defRPr sz="24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20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0144" y="6404292"/>
            <a:ext cx="273657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2193726" y="178593"/>
            <a:ext cx="7804548" cy="1518048"/>
          </a:xfrm>
          <a:prstGeom prst="rect">
            <a:avLst/>
          </a:prstGeom>
        </p:spPr>
        <p:txBody>
          <a:bodyPr lIns="35718" tIns="35718" rIns="35718" bIns="35718"/>
          <a:lstStyle>
            <a:lvl1pPr algn="ctr" defTabSz="410210">
              <a:lnSpc>
                <a:spcPct val="100000"/>
              </a:lnSpc>
              <a:defRPr sz="5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128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2193726" y="1821656"/>
            <a:ext cx="7804548" cy="4420196"/>
          </a:xfrm>
          <a:prstGeom prst="rect">
            <a:avLst/>
          </a:prstGeom>
        </p:spPr>
        <p:txBody>
          <a:bodyPr lIns="35718" tIns="35718" rIns="35718" bIns="35718" anchor="ctr"/>
          <a:lstStyle>
            <a:lvl1pPr marL="305435" indent="-305435" defTabSz="410210">
              <a:lnSpc>
                <a:spcPct val="100000"/>
              </a:lnSpc>
              <a:spcBef>
                <a:spcPts val="2900"/>
              </a:spcBef>
              <a:buSzPct val="145000"/>
              <a:buFontTx/>
              <a:defRPr sz="2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749935" indent="-305435" defTabSz="410210">
              <a:lnSpc>
                <a:spcPct val="100000"/>
              </a:lnSpc>
              <a:spcBef>
                <a:spcPts val="2900"/>
              </a:spcBef>
              <a:buSzPct val="145000"/>
              <a:buFontTx/>
              <a:defRPr sz="2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194435" indent="-305435" defTabSz="410210">
              <a:lnSpc>
                <a:spcPct val="100000"/>
              </a:lnSpc>
              <a:spcBef>
                <a:spcPts val="2900"/>
              </a:spcBef>
              <a:buSzPct val="145000"/>
              <a:buFontTx/>
              <a:defRPr sz="2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638935" indent="-305435" defTabSz="410210">
              <a:lnSpc>
                <a:spcPct val="100000"/>
              </a:lnSpc>
              <a:spcBef>
                <a:spcPts val="2900"/>
              </a:spcBef>
              <a:buSzPct val="145000"/>
              <a:buFontTx/>
              <a:defRPr sz="2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083435" indent="-305435" defTabSz="410210">
              <a:lnSpc>
                <a:spcPct val="100000"/>
              </a:lnSpc>
              <a:spcBef>
                <a:spcPts val="2900"/>
              </a:spcBef>
              <a:buSzPct val="145000"/>
              <a:buFontTx/>
              <a:defRPr sz="2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29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3876" y="6536531"/>
            <a:ext cx="239485" cy="232486"/>
          </a:xfrm>
          <a:prstGeom prst="rect">
            <a:avLst/>
          </a:prstGeom>
        </p:spPr>
        <p:txBody>
          <a:bodyPr lIns="35718" tIns="35718" rIns="35718" bIns="35718" anchor="t"/>
          <a:lstStyle>
            <a:lvl1pPr algn="ctr" defTabSz="410210">
              <a:defRPr sz="11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2416968" y="1151929"/>
            <a:ext cx="7358064" cy="2321720"/>
          </a:xfrm>
          <a:prstGeom prst="rect">
            <a:avLst/>
          </a:prstGeom>
        </p:spPr>
        <p:txBody>
          <a:bodyPr lIns="35718" tIns="35718" rIns="35718" bIns="35718" anchor="b"/>
          <a:lstStyle>
            <a:lvl1pPr algn="ctr" defTabSz="410210">
              <a:lnSpc>
                <a:spcPct val="100000"/>
              </a:lnSpc>
              <a:defRPr sz="5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137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416968" y="3536156"/>
            <a:ext cx="7358064" cy="794743"/>
          </a:xfrm>
          <a:prstGeom prst="rect">
            <a:avLst/>
          </a:prstGeom>
        </p:spPr>
        <p:txBody>
          <a:bodyPr lIns="35718" tIns="35718" rIns="35718" bIns="35718"/>
          <a:lstStyle>
            <a:lvl1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8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3876" y="6536531"/>
            <a:ext cx="239485" cy="232486"/>
          </a:xfrm>
          <a:prstGeom prst="rect">
            <a:avLst/>
          </a:prstGeom>
        </p:spPr>
        <p:txBody>
          <a:bodyPr lIns="35718" tIns="35718" rIns="35718" bIns="35718" anchor="t"/>
          <a:lstStyle>
            <a:lvl1pPr algn="ctr" defTabSz="410210">
              <a:defRPr sz="11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Picture 2"/>
          <p:cNvGrpSpPr/>
          <p:nvPr/>
        </p:nvGrpSpPr>
        <p:grpSpPr>
          <a:xfrm>
            <a:off x="-1" y="-1"/>
            <a:ext cx="12192002" cy="6858002"/>
            <a:chOff x="0" y="0"/>
            <a:chExt cx="12192000" cy="6858000"/>
          </a:xfrm>
        </p:grpSpPr>
        <p:sp>
          <p:nvSpPr>
            <p:cNvPr id="145" name="矩形"/>
            <p:cNvSpPr/>
            <p:nvPr/>
          </p:nvSpPr>
          <p:spPr>
            <a:xfrm rot="10800000" flipH="1"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endParaRPr>
            </a:p>
          </p:txBody>
        </p:sp>
        <p:pic>
          <p:nvPicPr>
            <p:cNvPr id="146" name="image1.jpeg" descr="image1.jpe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 flipH="1">
              <a:off x="0" y="0"/>
              <a:ext cx="12192000" cy="6858000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sp>
        <p:nvSpPr>
          <p:cNvPr id="148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/>
          <a:lstStyle>
            <a:lvl1pPr>
              <a:defRPr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7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0"/>
            <a:ext cx="335866" cy="33308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5272236" y="3068352"/>
            <a:ext cx="1647528" cy="367681"/>
          </a:xfrm>
          <a:prstGeom prst="rect">
            <a:avLst/>
          </a:prstGeom>
        </p:spPr>
        <p:txBody>
          <a:bodyPr lIns="4018" tIns="4018" rIns="4018" bIns="4018" anchor="b"/>
          <a:lstStyle>
            <a:lvl1pPr algn="ctr" defTabSz="412750">
              <a:lnSpc>
                <a:spcPct val="100000"/>
              </a:lnSpc>
              <a:defRPr sz="54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156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272236" y="3446078"/>
            <a:ext cx="1647528" cy="125574"/>
          </a:xfrm>
          <a:prstGeom prst="rect">
            <a:avLst/>
          </a:prstGeom>
        </p:spPr>
        <p:txBody>
          <a:bodyPr lIns="4018" tIns="4018" rIns="4018" bIns="4018"/>
          <a:lstStyle>
            <a:lvl1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27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57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6007456" y="3921249"/>
            <a:ext cx="176084" cy="169085"/>
          </a:xfrm>
          <a:prstGeom prst="rect">
            <a:avLst/>
          </a:prstGeom>
        </p:spPr>
        <p:txBody>
          <a:bodyPr lIns="4018" tIns="4018" rIns="4018" bIns="4018" anchor="t"/>
          <a:lstStyle>
            <a:lvl1pPr algn="ctr" defTabSz="412750">
              <a:defRPr sz="11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表格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4589" y="195167"/>
            <a:ext cx="1631896" cy="92957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65" name="直接连接符 2"/>
          <p:cNvSpPr/>
          <p:nvPr/>
        </p:nvSpPr>
        <p:spPr>
          <a:xfrm>
            <a:off x="1991543" y="356658"/>
            <a:ext cx="1" cy="672076"/>
          </a:xfrm>
          <a:prstGeom prst="line">
            <a:avLst/>
          </a:prstGeom>
          <a:ln w="12700">
            <a:solidFill>
              <a:srgbClr val="00925F"/>
            </a:solidFill>
          </a:ln>
        </p:spPr>
        <p:txBody>
          <a:bodyPr lIns="32146" tIns="32146" rIns="32146" bIns="32146"/>
          <a:lstStyle/>
          <a:p>
            <a:pPr algn="ctr" defTabSz="410210">
              <a:defRPr sz="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6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7010399" y="6356350"/>
            <a:ext cx="2133601" cy="368300"/>
          </a:xfrm>
          <a:prstGeom prst="rect">
            <a:avLst/>
          </a:prstGeom>
        </p:spPr>
        <p:txBody>
          <a:bodyPr lIns="35718" tIns="35718" rIns="35718" bIns="35718" anchor="t"/>
          <a:lstStyle>
            <a:lvl1pPr algn="ctr" defTabSz="410210">
              <a:defRPr sz="11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图像"/>
          <p:cNvSpPr>
            <a:spLocks noGrp="1"/>
          </p:cNvSpPr>
          <p:nvPr>
            <p:ph type="pic" sz="half" idx="13"/>
          </p:nvPr>
        </p:nvSpPr>
        <p:spPr>
          <a:xfrm>
            <a:off x="2667000" y="473273"/>
            <a:ext cx="6858000" cy="415230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4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2416968" y="4723804"/>
            <a:ext cx="7358064" cy="1000126"/>
          </a:xfrm>
          <a:prstGeom prst="rect">
            <a:avLst/>
          </a:prstGeom>
        </p:spPr>
        <p:txBody>
          <a:bodyPr lIns="35718" tIns="35718" rIns="35718" bIns="35718" anchor="b"/>
          <a:lstStyle>
            <a:lvl1pPr algn="ctr" defTabSz="410210">
              <a:lnSpc>
                <a:spcPct val="100000"/>
              </a:lnSpc>
              <a:defRPr sz="5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175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416968" y="5732859"/>
            <a:ext cx="7358064" cy="794743"/>
          </a:xfrm>
          <a:prstGeom prst="rect">
            <a:avLst/>
          </a:prstGeom>
        </p:spPr>
        <p:txBody>
          <a:bodyPr lIns="35718" tIns="35718" rIns="35718" bIns="35718"/>
          <a:lstStyle>
            <a:lvl1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76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3876" y="6536531"/>
            <a:ext cx="239485" cy="232486"/>
          </a:xfrm>
          <a:prstGeom prst="rect">
            <a:avLst/>
          </a:prstGeom>
        </p:spPr>
        <p:txBody>
          <a:bodyPr lIns="35718" tIns="35718" rIns="35718" bIns="35718" anchor="t"/>
          <a:lstStyle>
            <a:lvl1pPr algn="ctr" defTabSz="410210">
              <a:defRPr sz="11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0144" y="6406785"/>
            <a:ext cx="273657" cy="26425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空白">
    <p:bg>
      <p:bgPr>
        <a:solidFill>
          <a:srgbClr val="02071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0144" y="6406785"/>
            <a:ext cx="273657" cy="26425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标题文本</a:t>
            </a:r>
          </a:p>
        </p:txBody>
      </p:sp>
      <p:sp>
        <p:nvSpPr>
          <p:cNvPr id="198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99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顶部对齐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2193726" y="178593"/>
            <a:ext cx="7804548" cy="1518048"/>
          </a:xfrm>
          <a:prstGeom prst="rect">
            <a:avLst/>
          </a:prstGeom>
        </p:spPr>
        <p:txBody>
          <a:bodyPr lIns="35718" tIns="35718" rIns="35718" bIns="35718"/>
          <a:lstStyle>
            <a:lvl1pPr algn="ctr" defTabSz="410210">
              <a:lnSpc>
                <a:spcPct val="100000"/>
              </a:lnSpc>
              <a:defRPr sz="5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207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3876" y="6536532"/>
            <a:ext cx="239485" cy="232487"/>
          </a:xfrm>
          <a:prstGeom prst="rect">
            <a:avLst/>
          </a:prstGeom>
        </p:spPr>
        <p:txBody>
          <a:bodyPr lIns="35718" tIns="35718" rIns="35718" bIns="35718" anchor="t"/>
          <a:lstStyle>
            <a:lvl1pPr algn="ctr" defTabSz="410210">
              <a:defRPr sz="11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照片 - 水平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图像"/>
          <p:cNvSpPr>
            <a:spLocks noGrp="1"/>
          </p:cNvSpPr>
          <p:nvPr>
            <p:ph type="pic" sz="half" idx="13"/>
          </p:nvPr>
        </p:nvSpPr>
        <p:spPr>
          <a:xfrm>
            <a:off x="2667000" y="473273"/>
            <a:ext cx="6858000" cy="415230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5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2416968" y="4723804"/>
            <a:ext cx="7358064" cy="1000126"/>
          </a:xfrm>
          <a:prstGeom prst="rect">
            <a:avLst/>
          </a:prstGeom>
        </p:spPr>
        <p:txBody>
          <a:bodyPr lIns="35718" tIns="35718" rIns="35718" bIns="35718" anchor="b"/>
          <a:lstStyle>
            <a:lvl1pPr algn="ctr" defTabSz="410210">
              <a:lnSpc>
                <a:spcPct val="100000"/>
              </a:lnSpc>
              <a:defRPr sz="5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标题文本</a:t>
            </a:r>
          </a:p>
        </p:txBody>
      </p:sp>
      <p:sp>
        <p:nvSpPr>
          <p:cNvPr id="216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416968" y="5732859"/>
            <a:ext cx="7358064" cy="794743"/>
          </a:xfrm>
          <a:prstGeom prst="rect">
            <a:avLst/>
          </a:prstGeom>
        </p:spPr>
        <p:txBody>
          <a:bodyPr lIns="35718" tIns="35718" rIns="35718" bIns="35718"/>
          <a:lstStyle>
            <a:lvl1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021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17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73876" y="6536532"/>
            <a:ext cx="239485" cy="232487"/>
          </a:xfrm>
          <a:prstGeom prst="rect">
            <a:avLst/>
          </a:prstGeom>
        </p:spPr>
        <p:txBody>
          <a:bodyPr lIns="35718" tIns="35718" rIns="35718" bIns="35718" anchor="t"/>
          <a:lstStyle>
            <a:lvl1pPr algn="ctr" defTabSz="410210">
              <a:defRPr sz="11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rgbClr val="FFFFFF"/>
                </a:solidFill>
                <a:latin typeface="等线 Light" panose="02010600030101010101" charset="-122"/>
                <a:ea typeface="等线 Light" panose="02010600030101010101" charset="-122"/>
                <a:cs typeface="等线 Light" panose="02010600030101010101" charset="-122"/>
                <a:sym typeface="等线 Light" panose="02010600030101010101" charset="-122"/>
              </a:defRPr>
            </a:lvl1pPr>
          </a:lstStyle>
          <a:p>
            <a:r>
              <a:t>标题文本</a:t>
            </a:r>
          </a:p>
        </p:txBody>
      </p:sp>
      <p:sp>
        <p:nvSpPr>
          <p:cNvPr id="225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 marL="0" indent="457200" algn="ctr">
              <a:buSzTx/>
              <a:buFontTx/>
              <a:buNone/>
              <a:defRPr sz="2400"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 marL="0" indent="914400" algn="ctr">
              <a:buSzTx/>
              <a:buFontTx/>
              <a:buNone/>
              <a:defRPr sz="2400"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 marL="0" indent="1371600" algn="ctr">
              <a:buSzTx/>
              <a:buFontTx/>
              <a:buNone/>
              <a:defRPr sz="2400"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 marL="0" indent="1828800" algn="ctr">
              <a:buSzTx/>
              <a:buFontTx/>
              <a:buNone/>
              <a:defRPr sz="2400"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26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0144" y="6404292"/>
            <a:ext cx="273657" cy="26924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等线 Light" panose="02010600030101010101" charset="-122"/>
                <a:ea typeface="等线 Light" panose="02010600030101010101" charset="-122"/>
                <a:cs typeface="等线 Light" panose="02010600030101010101" charset="-122"/>
                <a:sym typeface="等线 Light" panose="02010600030101010101" charset="-122"/>
              </a:defRPr>
            </a:lvl1pPr>
          </a:lstStyle>
          <a:p>
            <a:r>
              <a:t>标题文本</a:t>
            </a:r>
          </a:p>
        </p:txBody>
      </p:sp>
      <p:sp>
        <p:nvSpPr>
          <p:cNvPr id="234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>
              <a:defRPr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>
              <a:defRPr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>
              <a:defRPr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>
              <a:defRPr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35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0144" y="6404292"/>
            <a:ext cx="273657" cy="26924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0"/>
            <a:ext cx="335866" cy="33308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录页">
    <p:bg>
      <p:bgPr>
        <a:solidFill>
          <a:srgbClr val="046A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66595" y="6481945"/>
            <a:ext cx="666212" cy="1584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目录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366713" y="1679575"/>
            <a:ext cx="11420475" cy="463629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>
                <a:solidFill>
                  <a:srgbClr val="2DC84D"/>
                </a:solidFill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12394857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Divider A 章节页">
    <p:bg>
      <p:bgPr>
        <a:solidFill>
          <a:srgbClr val="2DC8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像" descr="图像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95" y="6479657"/>
            <a:ext cx="667005" cy="15875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5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046A38"/>
                </a:solidFill>
              </a:defRPr>
            </a:lvl1pPr>
          </a:lstStyle>
          <a:p>
            <a:r>
              <a:rPr kumimoji="1" lang="zh-CN" altLang="en-US" dirty="0"/>
              <a:t>单击此处编辑母版标题样式 章节标题</a:t>
            </a:r>
          </a:p>
        </p:txBody>
      </p:sp>
      <p:sp>
        <p:nvSpPr>
          <p:cNvPr id="6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366595" y="1232100"/>
            <a:ext cx="5534358" cy="554171"/>
          </a:xfrm>
          <a:prstGeom prst="rect">
            <a:avLst/>
          </a:prstGeom>
        </p:spPr>
        <p:txBody>
          <a:bodyPr anchor="ctr"/>
          <a:lstStyle>
            <a:lvl1pPr>
              <a:defRPr baseline="0">
                <a:solidFill>
                  <a:srgbClr val="046A38"/>
                </a:solidFill>
                <a:latin typeface="OPPOSans B" charset="-122"/>
                <a:ea typeface="OPPOSans B" charset="-122"/>
                <a:cs typeface="OPPOSans B" charset="-122"/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单击此处编辑母版文本样式 二级标题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 userDrawn="1"/>
        </p:nvGraphicFramePr>
        <p:xfrm>
          <a:off x="12394857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ntent Page D 图+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12211787" cy="6858000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6" name="线条"/>
          <p:cNvSpPr/>
          <p:nvPr/>
        </p:nvSpPr>
        <p:spPr>
          <a:xfrm>
            <a:off x="47859" y="11084"/>
            <a:ext cx="12251201" cy="6846917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algn="ctr" defTabSz="41275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97" name="线条"/>
          <p:cNvSpPr/>
          <p:nvPr/>
        </p:nvSpPr>
        <p:spPr>
          <a:xfrm flipH="1">
            <a:off x="-65324" y="51957"/>
            <a:ext cx="12257094" cy="6846900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algn="ctr" defTabSz="41275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rgbClr val="FFFFFF"/>
              </a:solidFill>
              <a:sym typeface="Helvetica Neue Medium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12394857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6" name="内容占位符 5"/>
          <p:cNvSpPr>
            <a:spLocks noGrp="1"/>
          </p:cNvSpPr>
          <p:nvPr>
            <p:ph sz="quarter" idx="11"/>
          </p:nvPr>
        </p:nvSpPr>
        <p:spPr>
          <a:xfrm>
            <a:off x="388144" y="1712119"/>
            <a:ext cx="4694219" cy="4599781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5" name="表格占位符 4"/>
          <p:cNvSpPr>
            <a:spLocks noGrp="1"/>
          </p:cNvSpPr>
          <p:nvPr>
            <p:ph type="tbl" sz="quarter" idx="10"/>
          </p:nvPr>
        </p:nvSpPr>
        <p:spPr>
          <a:xfrm>
            <a:off x="388144" y="1400175"/>
            <a:ext cx="11421269" cy="4614863"/>
          </a:xfrm>
        </p:spPr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 algn="ctr" defTabSz="412750"/>
            <a:fld id="{82F288E0-7875-42C4-84C8-98DBBD3BF4D2}" type="datetimeFigureOut">
              <a:rPr lang="zh-CN" altLang="en-US" sz="1500" b="1" smtClean="0">
                <a:latin typeface="Helvetica Neue"/>
                <a:sym typeface="Helvetica Neue"/>
              </a:rPr>
              <a:pPr algn="ctr" defTabSz="412750"/>
              <a:t>2020/7/30</a:t>
            </a:fld>
            <a:endParaRPr lang="zh-CN" altLang="en-US" sz="1500" b="1">
              <a:latin typeface="Helvetica Neue"/>
              <a:sym typeface="Helvetica Neue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 defTabSz="412750"/>
            <a:endParaRPr lang="zh-CN" altLang="en-US" sz="1500" b="1">
              <a:latin typeface="Helvetica Neue"/>
              <a:sym typeface="Helvetica Neue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 algn="ctr" defTabSz="412750"/>
            <a:fld id="{7D9BB5D0-35E4-459D-AEF3-FE4D7C45CC19}" type="slidenum">
              <a:rPr lang="zh-CN" altLang="en-US" sz="1500" b="1" smtClean="0">
                <a:latin typeface="Helvetica Neue"/>
                <a:sym typeface="Helvetica Neue"/>
              </a:rPr>
              <a:pPr algn="ctr" defTabSz="412750"/>
              <a:t>‹#›</a:t>
            </a:fld>
            <a:endParaRPr lang="zh-CN" altLang="en-US" sz="1500" b="1">
              <a:latin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09576" y="500043"/>
            <a:ext cx="8896351" cy="660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66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TextBox 11"/>
          <p:cNvSpPr txBox="1"/>
          <p:nvPr userDrawn="1"/>
        </p:nvSpPr>
        <p:spPr>
          <a:xfrm>
            <a:off x="11290934" y="6538726"/>
            <a:ext cx="8081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hangingPunct="1">
              <a:defRPr/>
            </a:pPr>
            <a:fld id="{9380A3BF-C42B-5B4A-8FD1-FDF44958D935}" type="slidenum">
              <a:rPr lang="en-US" sz="1100" kern="1200" smtClean="0">
                <a:solidFill>
                  <a:srgbClr val="FFFFFF">
                    <a:lumMod val="65000"/>
                  </a:srgbClr>
                </a:solidFill>
                <a:latin typeface="Arial" panose="020B0604020202020204"/>
                <a:sym typeface="Helvetica Neue"/>
              </a:rPr>
              <a:pPr algn="r" defTabSz="457200" hangingPunct="1">
                <a:defRPr/>
              </a:pPr>
              <a:t>‹#›</a:t>
            </a:fld>
            <a:endParaRPr lang="en-US" sz="1500" kern="1200">
              <a:solidFill>
                <a:srgbClr val="FFFFFF">
                  <a:lumMod val="65000"/>
                </a:srgbClr>
              </a:solidFill>
              <a:latin typeface="Arial" panose="020B0604020202020204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标题文本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7" name="正文级别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8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algn="ctr" defTabSz="412750"/>
            <a:fld id="{86CB4B4D-7CA3-9044-876B-883B54F8677D}" type="slidenum">
              <a:rPr lang="en-US" altLang="zh-CN" sz="1500" b="1" smtClean="0">
                <a:latin typeface="Helvetica Neue"/>
                <a:sym typeface="Helvetica Neue"/>
              </a:rPr>
              <a:pPr algn="ctr" defTabSz="412750"/>
              <a:t>‹#›</a:t>
            </a:fld>
            <a:endParaRPr lang="zh-CN" altLang="en-US" sz="1500" b="1">
              <a:latin typeface="Helvetica Neue"/>
              <a:sym typeface="Helvetica Neue"/>
            </a:endParaRPr>
          </a:p>
        </p:txBody>
      </p:sp>
    </p:spTree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 defTabSz="412750"/>
            <a:fld id="{B37640F8-8F29-4804-84D5-762387F14F47}" type="datetimeFigureOut">
              <a:rPr lang="zh-CN" altLang="en-US" sz="1500" b="1" smtClean="0">
                <a:latin typeface="Helvetica Neue"/>
                <a:sym typeface="Helvetica Neue"/>
              </a:rPr>
              <a:pPr algn="ctr" defTabSz="412750"/>
              <a:t>2020/7/30</a:t>
            </a:fld>
            <a:endParaRPr lang="zh-CN" altLang="en-US" sz="1500" b="1" dirty="0">
              <a:latin typeface="Helvetica Neue"/>
              <a:sym typeface="Helvetica Neue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12750"/>
            <a:endParaRPr lang="zh-CN" altLang="en-US" sz="1500" b="1">
              <a:latin typeface="Helvetica Neue"/>
              <a:sym typeface="Helvetica Neue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defTabSz="412750"/>
            <a:fld id="{3A161B35-4D0B-4F36-8AC3-DABEC0F67B96}" type="slidenum">
              <a:rPr lang="zh-CN" altLang="en-US" sz="1500" b="1" smtClean="0">
                <a:latin typeface="Helvetica Neue"/>
                <a:sym typeface="Helvetica Neue"/>
              </a:rPr>
              <a:pPr algn="ctr" defTabSz="412750"/>
              <a:t>‹#›</a:t>
            </a:fld>
            <a:endParaRPr lang="zh-CN" altLang="en-US" sz="1500" b="1" dirty="0">
              <a:latin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 defTabSz="412750"/>
            <a:fld id="{B37640F8-8F29-4804-84D5-762387F14F47}" type="datetimeFigureOut">
              <a:rPr lang="zh-CN" altLang="en-US" sz="1500" b="1" smtClean="0">
                <a:latin typeface="Helvetica Neue"/>
                <a:sym typeface="Helvetica Neue"/>
              </a:rPr>
              <a:pPr algn="ctr" defTabSz="412750"/>
              <a:t>2020/7/30</a:t>
            </a:fld>
            <a:endParaRPr lang="zh-CN" altLang="en-US" sz="1500" b="1" dirty="0">
              <a:latin typeface="Helvetica Neue"/>
              <a:sym typeface="Helvetica Neue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12750"/>
            <a:endParaRPr lang="zh-CN" altLang="en-US" sz="1500" b="1">
              <a:latin typeface="Helvetica Neue"/>
              <a:sym typeface="Helvetica Neue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defTabSz="412750"/>
            <a:fld id="{3A161B35-4D0B-4F36-8AC3-DABEC0F67B96}" type="slidenum">
              <a:rPr lang="zh-CN" altLang="en-US" sz="1500" b="1" smtClean="0">
                <a:latin typeface="Helvetica Neue"/>
                <a:sym typeface="Helvetica Neue"/>
              </a:rPr>
              <a:pPr algn="ctr" defTabSz="412750"/>
              <a:t>‹#›</a:t>
            </a:fld>
            <a:endParaRPr lang="zh-CN" altLang="en-US" sz="1500" b="1" dirty="0">
              <a:latin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9787" y="457200"/>
            <a:ext cx="41653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标题文本</a:t>
            </a:r>
          </a:p>
        </p:txBody>
      </p:sp>
      <p:sp>
        <p:nvSpPr>
          <p:cNvPr id="72" name="图片占位符 2"/>
          <p:cNvSpPr>
            <a:spLocks noGrp="1"/>
          </p:cNvSpPr>
          <p:nvPr>
            <p:ph type="pic" sz="half" idx="13"/>
          </p:nvPr>
        </p:nvSpPr>
        <p:spPr>
          <a:xfrm>
            <a:off x="5183187" y="457201"/>
            <a:ext cx="6172201" cy="540385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73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39787" y="2057400"/>
            <a:ext cx="416535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000"/>
            </a:lvl1pPr>
            <a:lvl2pPr marL="0" indent="457200">
              <a:buSzTx/>
              <a:buFontTx/>
              <a:buNone/>
              <a:defRPr sz="2000"/>
            </a:lvl2pPr>
            <a:lvl3pPr marL="0" indent="914400">
              <a:buSzTx/>
              <a:buFontTx/>
              <a:buNone/>
              <a:defRPr sz="2000"/>
            </a:lvl3pPr>
            <a:lvl4pPr marL="0" indent="1371600">
              <a:buSzTx/>
              <a:buFontTx/>
              <a:buNone/>
              <a:defRPr sz="2000"/>
            </a:lvl4pPr>
            <a:lvl5pPr marL="0" indent="1828800">
              <a:buSzTx/>
              <a:buFontTx/>
              <a:buNone/>
              <a:defRPr sz="20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0"/>
            <a:ext cx="335866" cy="33308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365125"/>
            <a:ext cx="10515600" cy="5811838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82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0"/>
            <a:ext cx="335866" cy="33308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983154" y="5779851"/>
            <a:ext cx="222090" cy="215091"/>
          </a:xfrm>
          <a:prstGeom prst="rect">
            <a:avLst/>
          </a:prstGeom>
        </p:spPr>
        <p:txBody>
          <a:bodyPr lIns="27021" tIns="27021" rIns="27021" bIns="27021"/>
          <a:lstStyle>
            <a:lvl1pPr algn="ctr" defTabSz="410210">
              <a:defRPr sz="11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18" Type="http://schemas.openxmlformats.org/officeDocument/2006/relationships/slideLayout" Target="../slideLayouts/slideLayout49.xml"/><Relationship Id="rId26" Type="http://schemas.openxmlformats.org/officeDocument/2006/relationships/slideLayout" Target="../slideLayouts/slideLayout57.xml"/><Relationship Id="rId3" Type="http://schemas.openxmlformats.org/officeDocument/2006/relationships/slideLayout" Target="../slideLayouts/slideLayout34.xml"/><Relationship Id="rId21" Type="http://schemas.openxmlformats.org/officeDocument/2006/relationships/slideLayout" Target="../slideLayouts/slideLayout52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8.xml"/><Relationship Id="rId25" Type="http://schemas.openxmlformats.org/officeDocument/2006/relationships/slideLayout" Target="../slideLayouts/slideLayout56.xml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20" Type="http://schemas.openxmlformats.org/officeDocument/2006/relationships/slideLayout" Target="../slideLayouts/slideLayout51.xml"/><Relationship Id="rId29" Type="http://schemas.openxmlformats.org/officeDocument/2006/relationships/theme" Target="../theme/theme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24" Type="http://schemas.openxmlformats.org/officeDocument/2006/relationships/slideLayout" Target="../slideLayouts/slideLayout55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23" Type="http://schemas.openxmlformats.org/officeDocument/2006/relationships/slideLayout" Target="../slideLayouts/slideLayout54.xml"/><Relationship Id="rId28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41.xml"/><Relationship Id="rId19" Type="http://schemas.openxmlformats.org/officeDocument/2006/relationships/slideLayout" Target="../slideLayouts/slideLayout50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Relationship Id="rId22" Type="http://schemas.openxmlformats.org/officeDocument/2006/relationships/slideLayout" Target="../slideLayouts/slideLayout53.xml"/><Relationship Id="rId27" Type="http://schemas.openxmlformats.org/officeDocument/2006/relationships/slideLayout" Target="../slideLayouts/slideLayout5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64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幻灯片编号"/>
          <p:cNvSpPr txBox="1"/>
          <p:nvPr/>
        </p:nvSpPr>
        <p:spPr>
          <a:xfrm>
            <a:off x="8763000" y="6508750"/>
            <a:ext cx="335866" cy="333088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9pPr>
          </a:lstStyle>
          <a:p>
            <a:fld id="{86CB4B4D-7CA3-9044-876B-883B54F8677D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366595" y="6481945"/>
            <a:ext cx="666212" cy="158400"/>
          </a:xfrm>
          <a:prstGeom prst="rect">
            <a:avLst/>
          </a:prstGeom>
        </p:spPr>
      </p:pic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388253" y="313763"/>
            <a:ext cx="11420888" cy="536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单击此处编辑母版标题样式 </a:t>
            </a:r>
            <a:r>
              <a:rPr kumimoji="1" lang="en-US" altLang="zh-CN" dirty="0"/>
              <a:t>OPPO Sans B 50pt.</a:t>
            </a:r>
            <a:endParaRPr kumimoji="1" lang="zh-CN" altLang="en-US" dirty="0"/>
          </a:p>
        </p:txBody>
      </p:sp>
      <p:sp>
        <p:nvSpPr>
          <p:cNvPr id="11" name="线条"/>
          <p:cNvSpPr/>
          <p:nvPr/>
        </p:nvSpPr>
        <p:spPr>
          <a:xfrm>
            <a:off x="382859" y="6403611"/>
            <a:ext cx="11426282" cy="1"/>
          </a:xfrm>
          <a:prstGeom prst="line">
            <a:avLst/>
          </a:prstGeom>
          <a:ln w="25400">
            <a:solidFill>
              <a:srgbClr val="CACAC8"/>
            </a:solidFill>
            <a:miter lim="400000"/>
          </a:ln>
        </p:spPr>
        <p:txBody>
          <a:bodyPr lIns="0" tIns="0" rIns="0" bIns="0" anchor="ctr"/>
          <a:lstStyle/>
          <a:p>
            <a:pPr algn="ctr" defTabSz="41275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16" name="pg. xx"/>
          <p:cNvSpPr txBox="1"/>
          <p:nvPr/>
        </p:nvSpPr>
        <p:spPr>
          <a:xfrm>
            <a:off x="10442363" y="6437145"/>
            <a:ext cx="1366779" cy="143629"/>
          </a:xfrm>
          <a:prstGeom prst="rect">
            <a:avLst/>
          </a:prstGeom>
          <a:ln w="12700">
            <a:miter lim="400000"/>
          </a:ln>
        </p:spPr>
        <p:txBody>
          <a:bodyPr lIns="25400" tIns="25400" rIns="25400" bIns="25400">
            <a:spAutoFit/>
          </a:bodyPr>
          <a:lstStyle>
            <a:lvl1pPr algn="r">
              <a:defRPr sz="2000" b="0">
                <a:solidFill>
                  <a:srgbClr val="92929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2750"/>
            <a:fld id="{00E22F85-807F-CA40-8F16-B425A1EE1DAC}" type="slidenum">
              <a:rPr lang="uk-UA" sz="600" smtClean="0">
                <a:latin typeface="OPPOSans R" charset="-122"/>
                <a:ea typeface="OPPOSans R" charset="-122"/>
                <a:cs typeface="OPPOSans R" charset="-122"/>
              </a:rPr>
              <a:pPr defTabSz="412750"/>
              <a:t>‹#›</a:t>
            </a:fld>
            <a:endParaRPr sz="600" dirty="0">
              <a:latin typeface="OPPOSans R" charset="-122"/>
              <a:ea typeface="OPPOSans R" charset="-122"/>
              <a:cs typeface="OPPOSans R" charset="-122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/>
        </p:nvGraphicFramePr>
        <p:xfrm>
          <a:off x="12394857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9" name="文本占位符 18"/>
          <p:cNvSpPr>
            <a:spLocks noGrp="1"/>
          </p:cNvSpPr>
          <p:nvPr>
            <p:ph type="body" idx="1"/>
          </p:nvPr>
        </p:nvSpPr>
        <p:spPr>
          <a:xfrm>
            <a:off x="388252" y="1806575"/>
            <a:ext cx="1142088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/>
              <a:t>单击此处编辑母版文本样式</a:t>
            </a:r>
          </a:p>
          <a:p>
            <a:pPr lvl="1"/>
            <a:r>
              <a:rPr kumimoji="1" lang="zh-CN" altLang="en-US" dirty="0"/>
              <a:t>二级</a:t>
            </a:r>
          </a:p>
          <a:p>
            <a:pPr lvl="2"/>
            <a:r>
              <a:rPr kumimoji="1" lang="zh-CN" altLang="en-US" dirty="0"/>
              <a:t>三级</a:t>
            </a:r>
          </a:p>
          <a:p>
            <a:pPr lvl="3"/>
            <a:r>
              <a:rPr kumimoji="1" lang="zh-CN" altLang="en-US" dirty="0"/>
              <a:t>四级</a:t>
            </a:r>
          </a:p>
          <a:p>
            <a:pPr lvl="4"/>
            <a:r>
              <a:rPr kumimoji="1" lang="zh-CN" altLang="en-US" dirty="0"/>
              <a:t>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p:hf sldNum="0" hdr="0" ftr="0"/>
  <p:txStyles>
    <p:titleStyle>
      <a:lvl1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charset="-122"/>
          <a:ea typeface="OPPOSans B" charset="-122"/>
          <a:cs typeface="OPPOSans B" charset="-122"/>
          <a:sym typeface="OPPOSans B"/>
        </a:defRPr>
      </a:lvl1pPr>
      <a:lvl2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2pPr>
      <a:lvl3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3pPr>
      <a:lvl4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4pPr>
      <a:lvl5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5pPr>
      <a:lvl6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6pPr>
      <a:lvl7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7pPr>
      <a:lvl8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8pPr>
      <a:lvl9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9pPr>
    </p:titleStyle>
    <p:bodyStyle>
      <a:lvl1pPr marL="0" marR="0" indent="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1pPr>
      <a:lvl2pPr marL="6350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2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2pPr>
      <a:lvl3pPr marL="9525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0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3pPr>
      <a:lvl4pPr marL="12700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18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4pPr>
      <a:lvl5pPr marL="15875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18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5pPr>
      <a:lvl6pPr marL="19050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6pPr>
      <a:lvl7pPr marL="22225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7pPr>
      <a:lvl8pPr marL="25400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8pPr>
      <a:lvl9pPr marL="28575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9pPr>
    </p:bodyStyle>
    <p:otherStyle>
      <a:lvl1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143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6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9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72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5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8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8001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44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  <p:sldLayoutId id="2147483700" r:id="rId19"/>
    <p:sldLayoutId id="2147483701" r:id="rId20"/>
    <p:sldLayoutId id="2147483702" r:id="rId21"/>
    <p:sldLayoutId id="2147483703" r:id="rId22"/>
    <p:sldLayoutId id="2147483704" r:id="rId23"/>
    <p:sldLayoutId id="2147483705" r:id="rId24"/>
    <p:sldLayoutId id="2147483706" r:id="rId25"/>
    <p:sldLayoutId id="2147483707" r:id="rId26"/>
    <p:sldLayoutId id="2147483708" r:id="rId27"/>
    <p:sldLayoutId id="2147483709" r:id="rId28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Calibri Light" panose="020F0302020204030204"/>
          <a:ea typeface="Calibri Light" panose="020F0302020204030204"/>
          <a:cs typeface="Calibri Light" panose="020F0302020204030204"/>
          <a:sym typeface="Calibri Light" panose="020F0302020204030204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 panose="020F0502020204030204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366595" y="6481945"/>
            <a:ext cx="666212" cy="158400"/>
          </a:xfrm>
          <a:prstGeom prst="rect">
            <a:avLst/>
          </a:prstGeom>
        </p:spPr>
      </p:pic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388253" y="313763"/>
            <a:ext cx="11420888" cy="536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单击此处编辑母版标题样式 </a:t>
            </a:r>
            <a:r>
              <a:rPr kumimoji="1" lang="en-US" altLang="zh-CN" dirty="0"/>
              <a:t>OPPO Sans B 50pt.</a:t>
            </a:r>
            <a:endParaRPr kumimoji="1" lang="zh-CN" altLang="en-US" dirty="0"/>
          </a:p>
        </p:txBody>
      </p:sp>
      <p:sp>
        <p:nvSpPr>
          <p:cNvPr id="11" name="线条"/>
          <p:cNvSpPr/>
          <p:nvPr/>
        </p:nvSpPr>
        <p:spPr>
          <a:xfrm>
            <a:off x="382859" y="6403611"/>
            <a:ext cx="11426282" cy="1"/>
          </a:xfrm>
          <a:prstGeom prst="line">
            <a:avLst/>
          </a:prstGeom>
          <a:ln w="25400">
            <a:solidFill>
              <a:srgbClr val="CACAC8"/>
            </a:solidFill>
            <a:miter lim="400000"/>
          </a:ln>
        </p:spPr>
        <p:txBody>
          <a:bodyPr lIns="0" tIns="0" rIns="0" bIns="0" anchor="ctr"/>
          <a:lstStyle/>
          <a:p>
            <a:pPr algn="ctr" defTabSz="41275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16" name="pg. xx"/>
          <p:cNvSpPr txBox="1"/>
          <p:nvPr/>
        </p:nvSpPr>
        <p:spPr>
          <a:xfrm>
            <a:off x="10442363" y="6437145"/>
            <a:ext cx="1366779" cy="143629"/>
          </a:xfrm>
          <a:prstGeom prst="rect">
            <a:avLst/>
          </a:prstGeom>
          <a:ln w="12700">
            <a:miter lim="400000"/>
          </a:ln>
        </p:spPr>
        <p:txBody>
          <a:bodyPr lIns="25400" tIns="25400" rIns="25400" bIns="25400">
            <a:spAutoFit/>
          </a:bodyPr>
          <a:lstStyle>
            <a:lvl1pPr algn="r">
              <a:defRPr sz="2000" b="0">
                <a:solidFill>
                  <a:srgbClr val="92929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2750"/>
            <a:fld id="{00E22F85-807F-CA40-8F16-B425A1EE1DAC}" type="slidenum">
              <a:rPr lang="uk-UA" sz="600" smtClean="0">
                <a:latin typeface="OPPOSans R" charset="-122"/>
                <a:ea typeface="OPPOSans R" charset="-122"/>
                <a:cs typeface="OPPOSans R" charset="-122"/>
              </a:rPr>
              <a:pPr defTabSz="412750"/>
              <a:t>‹#›</a:t>
            </a:fld>
            <a:endParaRPr sz="600" dirty="0">
              <a:latin typeface="OPPOSans R" charset="-122"/>
              <a:ea typeface="OPPOSans R" charset="-122"/>
              <a:cs typeface="OPPOSans R" charset="-122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/>
        </p:nvGraphicFramePr>
        <p:xfrm>
          <a:off x="12394857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Dark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Light</a:t>
                      </a:r>
                      <a:r>
                        <a:rPr lang="zh-CN" altLang="en-US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Green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charset="-122"/>
                          <a:ea typeface="OPPOSans R" charset="-122"/>
                          <a:cs typeface="OPPOSans R" charset="-122"/>
                        </a:rPr>
                        <a:t>White</a:t>
                      </a:r>
                      <a:endParaRPr lang="zh-CN" altLang="en-US" sz="1400" b="0" dirty="0">
                        <a:latin typeface="OPPOSans R" charset="-122"/>
                        <a:ea typeface="OPPOSans R" charset="-122"/>
                        <a:cs typeface="OPPOSans R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9" name="文本占位符 18"/>
          <p:cNvSpPr>
            <a:spLocks noGrp="1"/>
          </p:cNvSpPr>
          <p:nvPr>
            <p:ph type="body" idx="1"/>
          </p:nvPr>
        </p:nvSpPr>
        <p:spPr>
          <a:xfrm>
            <a:off x="388252" y="1806575"/>
            <a:ext cx="1142088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/>
              <a:t>单击此处编辑母版文本样式</a:t>
            </a:r>
          </a:p>
          <a:p>
            <a:pPr lvl="1"/>
            <a:r>
              <a:rPr kumimoji="1" lang="zh-CN" altLang="en-US" dirty="0"/>
              <a:t>二级</a:t>
            </a:r>
          </a:p>
          <a:p>
            <a:pPr lvl="2"/>
            <a:r>
              <a:rPr kumimoji="1" lang="zh-CN" altLang="en-US" dirty="0"/>
              <a:t>三级</a:t>
            </a:r>
          </a:p>
          <a:p>
            <a:pPr lvl="3"/>
            <a:r>
              <a:rPr kumimoji="1" lang="zh-CN" altLang="en-US" dirty="0"/>
              <a:t>四级</a:t>
            </a:r>
          </a:p>
          <a:p>
            <a:pPr lvl="4"/>
            <a:r>
              <a:rPr kumimoji="1" lang="zh-CN" altLang="en-US" dirty="0"/>
              <a:t>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</p:sldLayoutIdLst>
  <p:hf sldNum="0" hdr="0" ftr="0"/>
  <p:txStyles>
    <p:titleStyle>
      <a:lvl1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charset="-122"/>
          <a:ea typeface="OPPOSans B" charset="-122"/>
          <a:cs typeface="OPPOSans B" charset="-122"/>
          <a:sym typeface="OPPOSans B"/>
        </a:defRPr>
      </a:lvl1pPr>
      <a:lvl2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2pPr>
      <a:lvl3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3pPr>
      <a:lvl4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4pPr>
      <a:lvl5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5pPr>
      <a:lvl6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6pPr>
      <a:lvl7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7pPr>
      <a:lvl8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8pPr>
      <a:lvl9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/>
          <a:ea typeface="OPPOSans B"/>
          <a:cs typeface="OPPOSans B"/>
          <a:sym typeface="OPPOSans B"/>
        </a:defRPr>
      </a:lvl9pPr>
    </p:titleStyle>
    <p:bodyStyle>
      <a:lvl1pPr marL="0" marR="0" indent="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1pPr>
      <a:lvl2pPr marL="6350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2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2pPr>
      <a:lvl3pPr marL="9525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0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3pPr>
      <a:lvl4pPr marL="12700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18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4pPr>
      <a:lvl5pPr marL="15875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18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charset="-122"/>
          <a:ea typeface="OPPOSans M" charset="-122"/>
          <a:cs typeface="OPPOSans M" charset="-122"/>
          <a:sym typeface="OPPOSans M"/>
        </a:defRPr>
      </a:lvl5pPr>
      <a:lvl6pPr marL="19050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6pPr>
      <a:lvl7pPr marL="22225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7pPr>
      <a:lvl8pPr marL="25400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8pPr>
      <a:lvl9pPr marL="28575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/>
          <a:ea typeface="OPPOSans M"/>
          <a:cs typeface="OPPOSans M"/>
          <a:sym typeface="OPPOSans M"/>
        </a:defRPr>
      </a:lvl9pPr>
    </p:bodyStyle>
    <p:otherStyle>
      <a:lvl1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143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6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9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72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5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8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8001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44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 rot="5400000">
            <a:off x="3625220" y="3329614"/>
            <a:ext cx="28428" cy="3884385"/>
          </a:xfrm>
          <a:prstGeom prst="rect">
            <a:avLst/>
          </a:prstGeom>
          <a:gradFill flip="none" rotWithShape="1">
            <a:gsLst>
              <a:gs pos="0">
                <a:srgbClr val="220084"/>
              </a:gs>
              <a:gs pos="100000">
                <a:srgbClr val="007000"/>
              </a:gs>
            </a:gsLst>
            <a:lin ang="16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 Semibold" panose="020B0402040204020203" pitchFamily="34" charset="-122"/>
              <a:ea typeface="Microsoft YaHei Semilight" panose="020B0402040204020203" pitchFamily="34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12021" y="1056235"/>
            <a:ext cx="5347756" cy="1070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OPPO Reno4</a:t>
            </a:r>
            <a:endParaRPr lang="zh-CN" altLang="en-US" sz="6000" b="1" dirty="0">
              <a:solidFill>
                <a:srgbClr val="00FF9B"/>
              </a:solidFill>
              <a:latin typeface="微软雅黑" panose="020B0503020204020204" charset="-122"/>
              <a:ea typeface="微软雅黑" panose="020B0503020204020204" charset="-122"/>
              <a:cs typeface="OPPOSans" pitchFamily="18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36238" y="1026820"/>
            <a:ext cx="1708880" cy="477267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699895" y="3831273"/>
            <a:ext cx="1625600" cy="104838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50800" tIns="50800" rIns="50800" bIns="50800" numCol="1" spcCol="38100" rtlCol="0" anchor="ctr" forceAA="0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30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最酷影像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30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最强科技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710055" y="3988753"/>
            <a:ext cx="4211089" cy="1025922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50800" tIns="50800" rIns="50800" bIns="50800" numCol="1" spcCol="38100" rtlCol="0" anchor="ctr" forceAA="0">
            <a:spAutoFit/>
          </a:bodyPr>
          <a:lstStyle/>
          <a:p>
            <a:pPr marL="0" marR="0" indent="0" algn="just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3000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Coolest Image</a:t>
            </a:r>
            <a:endParaRPr kumimoji="0" lang="zh-CN" altLang="en-US" sz="30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Helvetica Neue"/>
              <a:sym typeface="Helvetica Neue"/>
            </a:endParaRPr>
          </a:p>
          <a:p>
            <a:pPr algn="ctr" defTabSz="825500"/>
            <a:r>
              <a:rPr lang="en-US" altLang="zh-CN" sz="3000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Latestest</a:t>
            </a:r>
            <a:r>
              <a:rPr lang="en-US" altLang="zh-CN" sz="3000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 Technology</a:t>
            </a:r>
            <a:endParaRPr kumimoji="0" lang="zh-CN" altLang="en-US" sz="30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Helvetica Neue"/>
              <a:sym typeface="Helvetica Neue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46826" y="2246950"/>
            <a:ext cx="6695992" cy="36923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" dirty="0"/>
          </a:p>
        </p:txBody>
      </p:sp>
      <p:sp>
        <p:nvSpPr>
          <p:cNvPr id="18" name="文本框 17"/>
          <p:cNvSpPr txBox="1"/>
          <p:nvPr/>
        </p:nvSpPr>
        <p:spPr>
          <a:xfrm>
            <a:off x="2309840" y="3886557"/>
            <a:ext cx="3921454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替换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Tagore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的产品图片</a:t>
            </a:r>
            <a:endParaRPr lang="en-US" altLang="zh-CN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文本框 35"/>
          <p:cNvSpPr txBox="1"/>
          <p:nvPr/>
        </p:nvSpPr>
        <p:spPr>
          <a:xfrm>
            <a:off x="675289" y="783897"/>
            <a:ext cx="7890080" cy="1708160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>
            <a:lvl1pPr algn="r">
              <a:defRPr sz="3200">
                <a:solidFill>
                  <a:srgbClr val="00FF9B"/>
                </a:solidFill>
                <a:latin typeface="OPPOSans-R"/>
                <a:ea typeface="OPPOSans-R"/>
                <a:cs typeface="OPPOSans-R"/>
                <a:sym typeface="OPPOSans-R"/>
              </a:defRPr>
            </a:lvl1pPr>
          </a:lstStyle>
          <a:p>
            <a:pPr lvl="0" algn="l">
              <a:defRPr/>
            </a:pPr>
            <a:r>
              <a:rPr lang="en-US" altLang="zh-CN" sz="3500" b="1" dirty="0" smtClean="0">
                <a:latin typeface="Microsoft YaHei Heavy" panose="020B0402040204020203" pitchFamily="34" charset="-122"/>
                <a:ea typeface="Microsoft YaHei Heavy" panose="020B0402040204020203" pitchFamily="34" charset="-122"/>
                <a:cs typeface="OPPOSans-J Heavy" pitchFamily="18" charset="-122"/>
              </a:rPr>
              <a:t>Reno4 - Dual Punch-Hole Display</a:t>
            </a:r>
            <a:endParaRPr lang="zh-CN" altLang="en-US" sz="3500" b="1" dirty="0">
              <a:latin typeface="Microsoft YaHei Heavy" panose="020B0402040204020203" pitchFamily="34" charset="-122"/>
              <a:ea typeface="Microsoft YaHei Heavy" panose="020B0402040204020203" pitchFamily="34" charset="-122"/>
              <a:cs typeface="OPPOSans-J Heavy" pitchFamily="18" charset="-122"/>
            </a:endParaRPr>
          </a:p>
          <a:p>
            <a:pPr lvl="0" algn="l">
              <a:defRPr/>
            </a:pPr>
            <a:r>
              <a:rPr lang="en-US" altLang="zh-CN" sz="3500" dirty="0" err="1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OPPOSans-J Light" pitchFamily="18" charset="-122"/>
              </a:rPr>
              <a:t>Lebih</a:t>
            </a:r>
            <a:r>
              <a:rPr lang="en-US" altLang="zh-CN" sz="35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OPPOSans-J Light" pitchFamily="18" charset="-122"/>
              </a:rPr>
              <a:t> </a:t>
            </a:r>
            <a:r>
              <a:rPr lang="en-US" altLang="zh-CN" sz="3500" dirty="0" err="1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OPPOSans-J Light" pitchFamily="18" charset="-122"/>
              </a:rPr>
              <a:t>mewah</a:t>
            </a:r>
            <a:r>
              <a:rPr lang="en-US" altLang="zh-CN" sz="35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OPPOSans-J Light" pitchFamily="18" charset="-122"/>
              </a:rPr>
              <a:t> </a:t>
            </a:r>
            <a:r>
              <a:rPr lang="en-US" altLang="zh-CN" sz="3500" dirty="0" err="1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OPPOSans-J Light" pitchFamily="18" charset="-122"/>
              </a:rPr>
              <a:t>di</a:t>
            </a:r>
            <a:r>
              <a:rPr lang="en-US" altLang="zh-CN" sz="35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OPPOSans-J Light" pitchFamily="18" charset="-122"/>
              </a:rPr>
              <a:t> </a:t>
            </a:r>
            <a:r>
              <a:rPr lang="en-US" altLang="zh-CN" sz="3500" dirty="0" err="1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OPPOSans-J Light" pitchFamily="18" charset="-122"/>
              </a:rPr>
              <a:t>tangan</a:t>
            </a:r>
            <a:r>
              <a:rPr lang="en-US" altLang="zh-CN" sz="35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OPPOSans-J Light" pitchFamily="18" charset="-122"/>
              </a:rPr>
              <a:t> </a:t>
            </a:r>
            <a:r>
              <a:rPr lang="en-US" altLang="zh-CN" sz="3500" dirty="0" err="1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OPPOSans-J Light" pitchFamily="18" charset="-122"/>
              </a:rPr>
              <a:t>Anda</a:t>
            </a:r>
            <a:r>
              <a:rPr lang="zh-CN" altLang="en-US" sz="35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OPPOSans-J Light" pitchFamily="18" charset="-122"/>
              </a:rPr>
              <a:t>，</a:t>
            </a:r>
            <a:r>
              <a:rPr lang="en-US" altLang="zh-CN" sz="3500" dirty="0" err="1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OPPOSans-J Light" pitchFamily="18" charset="-122"/>
              </a:rPr>
              <a:t>Menjadi</a:t>
            </a:r>
            <a:r>
              <a:rPr lang="en-US" altLang="zh-CN" sz="35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OPPOSans-J Light" pitchFamily="18" charset="-122"/>
              </a:rPr>
              <a:t> </a:t>
            </a:r>
            <a:r>
              <a:rPr lang="en-US" altLang="zh-CN" sz="3500" dirty="0" err="1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OPPOSans-J Light" pitchFamily="18" charset="-122"/>
              </a:rPr>
              <a:t>f</a:t>
            </a:r>
            <a:r>
              <a:rPr lang="en-US" altLang="zh-CN" sz="3500" dirty="0" err="1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OPPOSans-J Light" pitchFamily="18" charset="-122"/>
              </a:rPr>
              <a:t>okus</a:t>
            </a:r>
            <a:r>
              <a:rPr lang="en-US" altLang="zh-CN" sz="35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OPPOSans-J Light" pitchFamily="18" charset="-122"/>
              </a:rPr>
              <a:t> </a:t>
            </a:r>
            <a:r>
              <a:rPr lang="en-US" altLang="zh-CN" sz="3500" dirty="0" err="1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OPPOSans-J Light" pitchFamily="18" charset="-122"/>
              </a:rPr>
              <a:t>dalam</a:t>
            </a:r>
            <a:r>
              <a:rPr lang="en-US" altLang="zh-CN" sz="35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OPPOSans-J Light" pitchFamily="18" charset="-122"/>
              </a:rPr>
              <a:t> </a:t>
            </a:r>
            <a:r>
              <a:rPr lang="en-US" altLang="zh-CN" sz="3500" dirty="0" err="1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OPPOSans-J Light" pitchFamily="18" charset="-122"/>
              </a:rPr>
              <a:t>sebuah</a:t>
            </a:r>
            <a:r>
              <a:rPr lang="en-US" altLang="zh-CN" sz="35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OPPOSans-J Light" pitchFamily="18" charset="-122"/>
              </a:rPr>
              <a:t> </a:t>
            </a:r>
            <a:r>
              <a:rPr lang="en-US" altLang="zh-CN" sz="3500" dirty="0" err="1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OPPOSans-J Light" pitchFamily="18" charset="-122"/>
              </a:rPr>
              <a:t>pesta</a:t>
            </a:r>
            <a:endParaRPr lang="zh-CN" altLang="en-US" sz="3500" dirty="0">
              <a:latin typeface="微软雅黑 Light" panose="020B0502040204020203" pitchFamily="34" charset="-122"/>
              <a:ea typeface="微软雅黑 Light" panose="020B0502040204020203" pitchFamily="34" charset="-122"/>
              <a:cs typeface="OPPOSans-J Light" pitchFamily="18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3442972" y="1023982"/>
            <a:ext cx="2138428" cy="5972322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6573226" y="2836461"/>
            <a:ext cx="4737252" cy="3369605"/>
            <a:chOff x="13481539" y="5672768"/>
            <a:chExt cx="9475738" cy="6740087"/>
          </a:xfrm>
        </p:grpSpPr>
        <p:sp>
          <p:nvSpPr>
            <p:cNvPr id="28" name="剪去单角的矩形 27"/>
            <p:cNvSpPr/>
            <p:nvPr/>
          </p:nvSpPr>
          <p:spPr>
            <a:xfrm rot="10800000" flipH="1">
              <a:off x="13481539" y="5672768"/>
              <a:ext cx="9475738" cy="6740087"/>
            </a:xfrm>
            <a:prstGeom prst="snip1Rect">
              <a:avLst>
                <a:gd name="adj" fmla="val 25942"/>
              </a:avLst>
            </a:prstGeom>
            <a:gradFill flip="none" rotWithShape="1">
              <a:gsLst>
                <a:gs pos="0">
                  <a:srgbClr val="220084"/>
                </a:gs>
                <a:gs pos="100000">
                  <a:srgbClr val="007000"/>
                </a:gs>
              </a:gsLst>
              <a:lin ang="16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900" dirty="0">
                <a:latin typeface="微软雅黑 Light" panose="020B0502040204020203" pitchFamily="34" charset="-122"/>
              </a:endParaRPr>
            </a:p>
          </p:txBody>
        </p:sp>
        <p:sp>
          <p:nvSpPr>
            <p:cNvPr id="31" name="三角形 30"/>
            <p:cNvSpPr/>
            <p:nvPr/>
          </p:nvSpPr>
          <p:spPr>
            <a:xfrm rot="18906018">
              <a:off x="20354420" y="10359223"/>
              <a:ext cx="2476649" cy="1380916"/>
            </a:xfrm>
            <a:prstGeom prst="triangle">
              <a:avLst>
                <a:gd name="adj" fmla="val 39474"/>
              </a:avLst>
            </a:prstGeom>
            <a:solidFill>
              <a:srgbClr val="00AC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900" dirty="0">
                <a:latin typeface="微软雅黑 Light" panose="020B0502040204020203" pitchFamily="34" charset="-122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7033994" y="3042088"/>
            <a:ext cx="36319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828800"/>
            <a:r>
              <a:rPr lang="en-US" altLang="zh-CN" sz="3000" b="1" dirty="0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Dual Punch-Hole Display</a:t>
            </a:r>
            <a:endParaRPr lang="zh-CN" altLang="en-US" sz="2000" b="1" dirty="0">
              <a:solidFill>
                <a:srgbClr val="00FF9B"/>
              </a:solidFill>
              <a:latin typeface="微软雅黑" panose="020B0503020204020204" charset="-122"/>
              <a:ea typeface="微软雅黑" panose="020B0503020204020204" charset="-122"/>
              <a:cs typeface="OPPOSans Medium" pitchFamily="18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044879" y="4057751"/>
            <a:ext cx="1713947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6.4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inch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OPPOSans Medium" pitchFamily="18" charset="-122"/>
            </a:endParaRPr>
          </a:p>
          <a:p>
            <a:r>
              <a:rPr lang="en-US" altLang="zh-CN" sz="16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Amoled</a:t>
            </a:r>
            <a:endParaRPr lang="zh-CN" alt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044879" y="4991292"/>
            <a:ext cx="206983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Dual Punch-Hole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OPPOSans Medium" pitchFamily="18" charset="-122"/>
            </a:endParaRPr>
          </a:p>
          <a:p>
            <a:r>
              <a:rPr lang="en-US" altLang="zh-CN" sz="16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Desain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6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layar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6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unggulan</a:t>
            </a:r>
            <a:endParaRPr lang="zh-CN" alt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952028" y="4057751"/>
            <a:ext cx="235845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Eye Care Display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OPPOSans Medium" pitchFamily="18" charset="-122"/>
            </a:endParaRPr>
          </a:p>
          <a:p>
            <a:r>
              <a:rPr lang="en-US" altLang="zh-CN" sz="16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Disertifikasi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6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oleh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SGS</a:t>
            </a:r>
            <a:endParaRPr lang="zh-CN" alt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952028" y="4991292"/>
            <a:ext cx="206983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b="1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Aman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dan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Tahan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saat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Dipakai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OPPOSans Medium" pitchFamily="18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矩形 76"/>
          <p:cNvSpPr/>
          <p:nvPr/>
        </p:nvSpPr>
        <p:spPr>
          <a:xfrm>
            <a:off x="7711491" y="3112899"/>
            <a:ext cx="3467273" cy="219411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90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8" name="文本框 1"/>
          <p:cNvSpPr txBox="1"/>
          <p:nvPr/>
        </p:nvSpPr>
        <p:spPr>
          <a:xfrm>
            <a:off x="636815" y="628062"/>
            <a:ext cx="9184986" cy="652780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6000">
                <a:solidFill>
                  <a:srgbClr val="FFFFFF"/>
                </a:solidFill>
              </a:defRPr>
            </a:pPr>
            <a:r>
              <a:rPr kumimoji="0" lang="en-US" altLang="zh-CN" sz="3500" b="1" u="none" strike="noStrike" kern="1200" cap="none" spc="0" normalizeH="0" baseline="0" noProof="0" dirty="0">
                <a:ln>
                  <a:noFill/>
                </a:ln>
                <a:solidFill>
                  <a:srgbClr val="00FE9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J Heavy" pitchFamily="18" charset="-122"/>
              </a:rPr>
              <a:t>Reno4</a:t>
            </a:r>
            <a:r>
              <a:rPr kumimoji="0" lang="zh-CN" altLang="en-US" sz="3500" b="1" u="none" strike="noStrike" kern="1200" cap="none" spc="0" normalizeH="0" baseline="0" noProof="0" dirty="0">
                <a:ln>
                  <a:noFill/>
                </a:ln>
                <a:solidFill>
                  <a:srgbClr val="00FE9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J Heavy" pitchFamily="18" charset="-122"/>
              </a:rPr>
              <a:t> </a:t>
            </a:r>
            <a:r>
              <a:rPr lang="zh-CN" altLang="en-US" sz="3500" b="1" kern="1200" dirty="0" smtClean="0">
                <a:solidFill>
                  <a:srgbClr val="00FE9C"/>
                </a:solidFill>
                <a:latin typeface="微软雅黑" panose="020B0503020204020204" charset="-122"/>
                <a:ea typeface="微软雅黑" panose="020B0503020204020204" charset="-122"/>
                <a:cs typeface="OPPOSans-J Heavy" pitchFamily="18" charset="-122"/>
                <a:sym typeface="Helvetica"/>
              </a:rPr>
              <a:t> </a:t>
            </a:r>
            <a:r>
              <a:rPr kumimoji="0" lang="en-US" altLang="zh-CN" sz="3500" u="none" strike="noStrike" kern="1200" cap="none" spc="0" normalizeH="0" baseline="0" noProof="0" dirty="0" err="1" smtClean="0">
                <a:ln>
                  <a:noFill/>
                </a:ln>
                <a:solidFill>
                  <a:srgbClr val="00FE9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  <a:sym typeface="Helvetica"/>
              </a:rPr>
              <a:t>Penampilan</a:t>
            </a:r>
            <a:r>
              <a:rPr kumimoji="0" lang="en-US" altLang="zh-CN" sz="3500" u="none" strike="noStrike" kern="1200" cap="none" spc="0" normalizeH="0" baseline="0" noProof="0" dirty="0" smtClean="0">
                <a:ln>
                  <a:noFill/>
                </a:ln>
                <a:solidFill>
                  <a:srgbClr val="00FE9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  <a:sym typeface="Helvetica"/>
              </a:rPr>
              <a:t> Paling Trendy</a:t>
            </a:r>
            <a:endParaRPr kumimoji="0" lang="zh-CN" altLang="en-US" sz="3500" u="none" strike="noStrike" kern="1200" cap="none" spc="0" normalizeH="0" baseline="0" noProof="0" dirty="0">
              <a:ln>
                <a:noFill/>
              </a:ln>
              <a:solidFill>
                <a:srgbClr val="00FE9C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PPOSans-J Light" pitchFamily="18" charset="-122"/>
              <a:sym typeface="Helvetica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678692" y="1561881"/>
            <a:ext cx="5731863" cy="1374559"/>
            <a:chOff x="14599927" y="10109743"/>
            <a:chExt cx="6800383" cy="1497329"/>
          </a:xfrm>
        </p:grpSpPr>
        <p:sp>
          <p:nvSpPr>
            <p:cNvPr id="34" name="五边形 33"/>
            <p:cNvSpPr/>
            <p:nvPr/>
          </p:nvSpPr>
          <p:spPr>
            <a:xfrm>
              <a:off x="14599927" y="10109743"/>
              <a:ext cx="6498880" cy="1497329"/>
            </a:xfrm>
            <a:prstGeom prst="homePlate">
              <a:avLst>
                <a:gd name="adj" fmla="val 0"/>
              </a:avLst>
            </a:prstGeom>
            <a:gradFill flip="none" rotWithShape="1">
              <a:gsLst>
                <a:gs pos="100000">
                  <a:srgbClr val="220084"/>
                </a:gs>
                <a:gs pos="0">
                  <a:srgbClr val="007000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7091744" y="10545895"/>
              <a:ext cx="4308566" cy="5699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280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Layar</a:t>
              </a:r>
              <a:r>
                <a:rPr kumimoji="1" lang="en-US" altLang="zh-CN" sz="2800" u="none" strike="noStrike" kern="1200" cap="none" spc="0" normalizeH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 High-End</a:t>
              </a:r>
              <a:endParaRPr kumimoji="1" lang="zh-CN" altLang="en-US" sz="280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217449" y="1561881"/>
            <a:ext cx="5853195" cy="1381630"/>
            <a:chOff x="8211312" y="10109743"/>
            <a:chExt cx="6944334" cy="1505032"/>
          </a:xfrm>
        </p:grpSpPr>
        <p:sp>
          <p:nvSpPr>
            <p:cNvPr id="49" name="五边形 48"/>
            <p:cNvSpPr/>
            <p:nvPr/>
          </p:nvSpPr>
          <p:spPr>
            <a:xfrm>
              <a:off x="8211312" y="10109743"/>
              <a:ext cx="6944334" cy="1505032"/>
            </a:xfrm>
            <a:prstGeom prst="homePlate">
              <a:avLst>
                <a:gd name="adj" fmla="val 39922"/>
              </a:avLst>
            </a:prstGeom>
            <a:gradFill flip="none" rotWithShape="1">
              <a:gsLst>
                <a:gs pos="0">
                  <a:srgbClr val="006B15"/>
                </a:gs>
                <a:gs pos="100000">
                  <a:srgbClr val="1D1685"/>
                </a:gs>
              </a:gsLst>
              <a:lin ang="10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1149354" y="10328897"/>
              <a:ext cx="3308147" cy="1039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2800" dirty="0" err="1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Warna</a:t>
              </a:r>
              <a:r>
                <a:rPr lang="en-US" altLang="zh-CN" sz="280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 yang Trendy</a:t>
              </a:r>
              <a:endParaRPr lang="zh-CN" altLang="en-US" sz="28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46000" y="1550988"/>
            <a:ext cx="4049485" cy="1395885"/>
            <a:chOff x="2587504" y="10117446"/>
            <a:chExt cx="5639799" cy="1520560"/>
          </a:xfrm>
        </p:grpSpPr>
        <p:sp>
          <p:nvSpPr>
            <p:cNvPr id="52" name="五边形 51"/>
            <p:cNvSpPr/>
            <p:nvPr/>
          </p:nvSpPr>
          <p:spPr>
            <a:xfrm>
              <a:off x="2587504" y="10117446"/>
              <a:ext cx="5639799" cy="1505032"/>
            </a:xfrm>
            <a:prstGeom prst="homePlate">
              <a:avLst>
                <a:gd name="adj" fmla="val 39922"/>
              </a:avLst>
            </a:prstGeom>
            <a:gradFill flip="none" rotWithShape="1">
              <a:gsLst>
                <a:gs pos="0">
                  <a:srgbClr val="006B15"/>
                </a:gs>
                <a:gs pos="100000">
                  <a:srgbClr val="1D1685"/>
                </a:gs>
              </a:gsLst>
              <a:lin ang="10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3511487" y="10129309"/>
              <a:ext cx="3308146" cy="1508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OPPOSans-S Medium" pitchFamily="18" charset="-122"/>
                </a:rPr>
                <a:t>Tubuh</a:t>
              </a:r>
              <a:r>
                <a:rPr kumimoji="0" lang="en-US" altLang="zh-CN" sz="2800" u="none" strike="noStrike" kern="1200" cap="none" spc="0" normalizeH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OPPOSans-S Medium" pitchFamily="18" charset="-122"/>
                </a:rPr>
                <a:t> Ramping &amp; </a:t>
              </a:r>
              <a:r>
                <a:rPr kumimoji="0" lang="en-US" altLang="zh-CN" sz="2800" u="none" strike="noStrike" kern="1200" cap="none" spc="0" normalizeH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OPPOSans-S Medium" pitchFamily="18" charset="-122"/>
                </a:rPr>
                <a:t>Ringan</a:t>
              </a:r>
              <a:endParaRPr kumimoji="0" lang="zh-CN" altLang="en-US" sz="280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S Medium" pitchFamily="18" charset="-122"/>
              </a:endParaRPr>
            </a:p>
          </p:txBody>
        </p:sp>
      </p:grpSp>
      <p:sp>
        <p:nvSpPr>
          <p:cNvPr id="65" name="文本占位符 2"/>
          <p:cNvSpPr txBox="1"/>
          <p:nvPr/>
        </p:nvSpPr>
        <p:spPr>
          <a:xfrm>
            <a:off x="3947596" y="5522283"/>
            <a:ext cx="4182489" cy="11982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1828800" rtl="0" eaLnBrk="1" latinLnBrk="0" hangingPunct="1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1pPr>
            <a:lvl2pPr marL="0" indent="9144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2pPr>
            <a:lvl3pPr marL="0" indent="18288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3pPr>
            <a:lvl4pPr marL="0" indent="27432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4pPr>
            <a:lvl5pPr marL="0" indent="36576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828165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2000" b="1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Space Black</a:t>
            </a:r>
            <a:endParaRPr kumimoji="1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ctr" defTabSz="1828165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2000" b="1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Galactic Blue</a:t>
            </a:r>
            <a:endParaRPr kumimoji="1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7" name="文本占位符 2"/>
          <p:cNvSpPr txBox="1"/>
          <p:nvPr/>
        </p:nvSpPr>
        <p:spPr>
          <a:xfrm>
            <a:off x="7482196" y="5522283"/>
            <a:ext cx="4182489" cy="11982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1828800" rtl="0" eaLnBrk="1" latinLnBrk="0" hangingPunct="1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1pPr>
            <a:lvl2pPr marL="0" indent="9144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2pPr>
            <a:lvl3pPr marL="0" indent="18288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3pPr>
            <a:lvl4pPr marL="0" indent="27432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4pPr>
            <a:lvl5pPr marL="0" indent="36576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828165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Dual </a:t>
            </a:r>
            <a:r>
              <a:rPr kumimoji="1" lang="en-US" altLang="zh-CN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Puch</a:t>
            </a:r>
            <a:r>
              <a:rPr kumimoji="1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-Hole</a:t>
            </a:r>
            <a:r>
              <a:rPr kumimoji="1" lang="en-US" altLang="zh-CN" sz="2000" b="1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Display</a:t>
            </a:r>
            <a:endParaRPr kumimoji="1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085894" y="3112899"/>
            <a:ext cx="3467273" cy="219411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90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539115" y="3112899"/>
            <a:ext cx="3467273" cy="219411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90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3" name="文本占位符 2"/>
          <p:cNvSpPr txBox="1"/>
          <p:nvPr/>
        </p:nvSpPr>
        <p:spPr>
          <a:xfrm>
            <a:off x="227013" y="5522283"/>
            <a:ext cx="4182489" cy="11982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1828800" rtl="0" eaLnBrk="1" latinLnBrk="0" hangingPunct="1">
              <a:lnSpc>
                <a:spcPct val="90000"/>
              </a:lnSpc>
              <a:spcBef>
                <a:spcPts val="2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1pPr>
            <a:lvl2pPr marL="0" indent="9144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2pPr>
            <a:lvl3pPr marL="0" indent="18288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3pPr>
            <a:lvl4pPr marL="0" indent="27432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4pPr>
            <a:lvl5pPr marL="0" indent="3657600" algn="ctr" defTabSz="1828800" rtl="0" eaLnBrk="1" latinLnBrk="0" hangingPunct="1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4800" b="0" i="0" kern="1200">
                <a:solidFill>
                  <a:schemeClr val="tx1"/>
                </a:solidFill>
                <a:latin typeface="OPPOSans-S Medium" pitchFamily="18" charset="-122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828165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7.7mm</a:t>
            </a:r>
            <a:r>
              <a:rPr kumimoji="1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</a:t>
            </a:r>
            <a:r>
              <a:rPr kumimoji="1" lang="en-US" altLang="zh-CN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tubuh</a:t>
            </a:r>
            <a:r>
              <a:rPr kumimoji="1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</a:t>
            </a:r>
            <a:r>
              <a:rPr kumimoji="1" lang="en-US" altLang="zh-CN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sangat</a:t>
            </a:r>
            <a:r>
              <a:rPr kumimoji="1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ramping</a:t>
            </a:r>
            <a:endParaRPr kumimoji="1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ctr" defTabSz="1828165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165g</a:t>
            </a:r>
            <a:r>
              <a:rPr kumimoji="1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</a:t>
            </a:r>
            <a:r>
              <a:rPr kumimoji="1" lang="en-US" altLang="zh-CN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tubuh</a:t>
            </a:r>
            <a:r>
              <a:rPr kumimoji="1" lang="en-US" altLang="zh-CN" sz="2000" b="1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</a:t>
            </a:r>
            <a:r>
              <a:rPr kumimoji="1" lang="en-US" altLang="zh-CN" sz="2000" b="1" i="0" u="none" strike="noStrike" kern="1200" cap="none" spc="0" normalizeH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sangat</a:t>
            </a:r>
            <a:r>
              <a:rPr kumimoji="1" lang="en-US" altLang="zh-CN" sz="2000" b="1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</a:t>
            </a:r>
            <a:r>
              <a:rPr kumimoji="1" lang="en-US" altLang="zh-CN" sz="2000" b="1" i="0" u="none" strike="noStrike" kern="1200" cap="none" spc="0" normalizeH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ringan</a:t>
            </a:r>
            <a:endParaRPr kumimoji="1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71" name="图片 70"/>
          <p:cNvPicPr>
            <a:picLocks noChangeAspect="1"/>
          </p:cNvPicPr>
          <p:nvPr/>
        </p:nvPicPr>
        <p:blipFill rotWithShape="1">
          <a:blip r:embed="rId3" cstate="print"/>
          <a:srcRect r="-56011" b="67272"/>
          <a:stretch>
            <a:fillRect/>
          </a:stretch>
        </p:blipFill>
        <p:spPr>
          <a:xfrm>
            <a:off x="2257269" y="3429000"/>
            <a:ext cx="528109" cy="1878013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4" cstate="print"/>
          <a:srcRect b="54530"/>
          <a:stretch>
            <a:fillRect/>
          </a:stretch>
        </p:blipFill>
        <p:spPr>
          <a:xfrm>
            <a:off x="8760470" y="3656000"/>
            <a:ext cx="1668591" cy="162668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5" cstate="print"/>
          <a:srcRect b="46612"/>
          <a:stretch>
            <a:fillRect/>
          </a:stretch>
        </p:blipFill>
        <p:spPr>
          <a:xfrm>
            <a:off x="4764819" y="3619204"/>
            <a:ext cx="1431257" cy="1636064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6" cstate="print"/>
          <a:srcRect b="46541"/>
          <a:stretch>
            <a:fillRect/>
          </a:stretch>
        </p:blipFill>
        <p:spPr>
          <a:xfrm>
            <a:off x="5712888" y="3604674"/>
            <a:ext cx="1429322" cy="163823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6" name="图片 14" descr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" y="-5718"/>
            <a:ext cx="12192000" cy="686943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-41246" y="-8520"/>
            <a:ext cx="12209437" cy="6875598"/>
          </a:xfrm>
          <a:prstGeom prst="rect">
            <a:avLst/>
          </a:prstGeom>
          <a:solidFill>
            <a:schemeClr val="tx1">
              <a:lumMod val="95000"/>
              <a:lumOff val="5000"/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080" name="文本框 20"/>
          <p:cNvSpPr txBox="1"/>
          <p:nvPr/>
        </p:nvSpPr>
        <p:spPr>
          <a:xfrm>
            <a:off x="2699949" y="2115126"/>
            <a:ext cx="6801536" cy="507831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/>
          <a:p>
            <a:pPr marL="0" marR="0" lvl="0" indent="0" algn="l" defTabSz="1828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1">
                <a:solidFill>
                  <a:srgbClr val="00FF9B"/>
                </a:solidFill>
                <a:latin typeface="OPPOSans-S Medium"/>
                <a:ea typeface="OPPOSans-S Medium"/>
                <a:cs typeface="OPPOSans-S Medium"/>
                <a:sym typeface="OPPOSans-S Medium"/>
              </a:defRPr>
            </a:pPr>
            <a:r>
              <a:rPr kumimoji="0" lang="en-US" sz="1800" b="1" u="none" strike="noStrike" kern="1200" cap="none" spc="0" normalizeH="0" baseline="0" noProof="0" dirty="0" err="1" smtClean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S Medium" pitchFamily="18" charset="-122"/>
                <a:sym typeface="OPPOSans-S Medium"/>
              </a:rPr>
              <a:t>teknologi</a:t>
            </a:r>
            <a:r>
              <a:rPr kumimoji="0" lang="en-US" sz="1800" b="1" u="none" strike="noStrike" kern="1200" cap="none" spc="0" normalizeH="0" baseline="0" noProof="0" dirty="0" smtClean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S Medium" pitchFamily="18" charset="-122"/>
                <a:sym typeface="OPPOSans-S Medium"/>
              </a:rPr>
              <a:t> </a:t>
            </a:r>
            <a:r>
              <a:rPr kumimoji="0" lang="en-US" sz="1800" b="1" u="none" strike="noStrike" kern="1200" cap="none" spc="0" normalizeH="0" baseline="0" noProof="0" dirty="0" err="1" smtClean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S Medium" pitchFamily="18" charset="-122"/>
                <a:sym typeface="OPPOSans-S Medium"/>
              </a:rPr>
              <a:t>proses</a:t>
            </a:r>
            <a:r>
              <a:rPr kumimoji="0" lang="en-US" sz="1800" b="1" u="none" strike="noStrike" kern="1200" cap="none" spc="0" normalizeH="0" baseline="0" noProof="0" dirty="0" smtClean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S Medium" pitchFamily="18" charset="-122"/>
                <a:sym typeface="OPPOSans-S Medium"/>
              </a:rPr>
              <a:t> </a:t>
            </a:r>
            <a:r>
              <a:rPr kumimoji="0" sz="1800" b="1" u="none" strike="noStrike" kern="1200" cap="none" spc="0" normalizeH="0" baseline="0" noProof="0" smtClean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S Medium" pitchFamily="18" charset="-122"/>
                <a:sym typeface="OPPOSans-S Medium"/>
              </a:rPr>
              <a:t>8nm</a:t>
            </a:r>
            <a:r>
              <a:rPr kumimoji="0" lang="en-US" sz="1800" b="1" u="none" strike="noStrike" kern="1200" cap="none" spc="0" normalizeH="0" baseline="0" noProof="0" dirty="0" smtClean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S Medium" pitchFamily="18" charset="-122"/>
                <a:sym typeface="OPPOSans-S Medium"/>
              </a:rPr>
              <a:t>        </a:t>
            </a:r>
            <a:r>
              <a:rPr kumimoji="0" sz="1800" b="1" u="none" strike="noStrike" kern="1200" cap="none" spc="0" normalizeH="0" baseline="0" noProof="0" smtClean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S Medium" pitchFamily="18" charset="-122"/>
                <a:sym typeface="OPPOSans-S Medium"/>
              </a:rPr>
              <a:t>8</a:t>
            </a:r>
            <a:r>
              <a:rPr kumimoji="0" lang="en-US" sz="1800" b="1" u="none" strike="noStrike" kern="1200" cap="none" spc="0" normalizeH="0" noProof="0" dirty="0" smtClean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S Medium" pitchFamily="18" charset="-122"/>
                <a:sym typeface="OPPOSans-S Medium"/>
              </a:rPr>
              <a:t> core </a:t>
            </a:r>
            <a:r>
              <a:rPr kumimoji="0" lang="en-US" sz="1800" b="1" u="none" strike="noStrike" kern="1200" cap="none" spc="0" normalizeH="0" noProof="0" dirty="0" err="1" smtClean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S Medium" pitchFamily="18" charset="-122"/>
                <a:sym typeface="OPPOSans-S Medium"/>
              </a:rPr>
              <a:t>daya</a:t>
            </a:r>
            <a:r>
              <a:rPr kumimoji="0" lang="en-US" sz="1800" b="1" u="none" strike="noStrike" kern="1200" cap="none" spc="0" normalizeH="0" noProof="0" dirty="0" smtClean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S Medium" pitchFamily="18" charset="-122"/>
                <a:sym typeface="OPPOSans-S Medium"/>
              </a:rPr>
              <a:t> </a:t>
            </a:r>
            <a:r>
              <a:rPr kumimoji="0" lang="en-US" sz="1800" b="1" u="none" strike="noStrike" kern="1200" cap="none" spc="0" normalizeH="0" noProof="0" dirty="0" err="1" smtClean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S Medium" pitchFamily="18" charset="-122"/>
                <a:sym typeface="OPPOSans-S Medium"/>
              </a:rPr>
              <a:t>komputasi</a:t>
            </a:r>
            <a:r>
              <a:rPr kumimoji="0" lang="en-US" sz="1800" b="1" u="none" strike="noStrike" kern="1200" cap="none" spc="0" normalizeH="0" noProof="0" dirty="0" smtClean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S Medium" pitchFamily="18" charset="-122"/>
                <a:sym typeface="OPPOSans-S Medium"/>
              </a:rPr>
              <a:t> super</a:t>
            </a:r>
            <a:endParaRPr kumimoji="0" sz="1800" b="1" u="none" strike="noStrike" kern="1200" cap="none" spc="0" normalizeH="0" baseline="0" noProof="0" dirty="0">
              <a:ln>
                <a:noFill/>
              </a:ln>
              <a:solidFill>
                <a:srgbClr val="00FF9B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PPOSans-S Medium" pitchFamily="18" charset="-122"/>
              <a:sym typeface="OPPOSans-S Medium"/>
            </a:endParaRPr>
          </a:p>
        </p:txBody>
      </p:sp>
      <p:sp>
        <p:nvSpPr>
          <p:cNvPr id="1081" name="文本框 21"/>
          <p:cNvSpPr txBox="1"/>
          <p:nvPr/>
        </p:nvSpPr>
        <p:spPr>
          <a:xfrm>
            <a:off x="1443146" y="581703"/>
            <a:ext cx="8984519" cy="1477328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/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400">
                <a:solidFill>
                  <a:srgbClr val="00FF9B"/>
                </a:solidFill>
                <a:latin typeface="OPPOSans-S"/>
                <a:ea typeface="OPPOSans-S"/>
                <a:cs typeface="OPPOSans-S"/>
                <a:sym typeface="OPPOSans-S"/>
              </a:defRPr>
            </a:pPr>
            <a:r>
              <a:rPr kumimoji="0" sz="4500" u="none" strike="noStrike" kern="1200" cap="none" spc="0" normalizeH="0" baseline="0" noProof="0" dirty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OPPOSans-S"/>
              </a:rPr>
              <a:t>Reno4 </a:t>
            </a:r>
            <a:r>
              <a:rPr kumimoji="0" sz="4500" u="none" strike="noStrike" kern="1200" cap="none" spc="0" normalizeH="0" baseline="0" noProof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OPPOSans-S"/>
              </a:rPr>
              <a:t>Series </a:t>
            </a:r>
            <a:r>
              <a:rPr lang="en-US" sz="4500" kern="1200" dirty="0" err="1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sym typeface="OPPOSans-S"/>
              </a:rPr>
              <a:t>dilengkapi</a:t>
            </a:r>
            <a:r>
              <a:rPr lang="en-US" sz="4500" kern="1200" dirty="0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sym typeface="OPPOSans-S"/>
              </a:rPr>
              <a:t> </a:t>
            </a:r>
            <a:r>
              <a:rPr lang="en-US" sz="4500" kern="1200" dirty="0" err="1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sym typeface="OPPOSans-S"/>
              </a:rPr>
              <a:t>dengan</a:t>
            </a:r>
            <a:r>
              <a:rPr kumimoji="0" sz="4500" u="none" strike="noStrike" kern="1200" cap="none" spc="0" normalizeH="0" baseline="0" noProof="0" smtClean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OPPOSans-S"/>
              </a:rPr>
              <a:t> </a:t>
            </a:r>
            <a:endParaRPr kumimoji="0" sz="4500" u="none" strike="noStrike" kern="1200" cap="none" spc="0" normalizeH="0" baseline="0" noProof="0" dirty="0">
              <a:ln>
                <a:noFill/>
              </a:ln>
              <a:solidFill>
                <a:srgbClr val="00FF9B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OPPOSans-S"/>
            </a:endParaRPr>
          </a:p>
          <a:p>
            <a:pPr algn="ctr" defTabSz="1828800" hangingPunct="1">
              <a:defRPr sz="6000" b="1">
                <a:solidFill>
                  <a:srgbClr val="00FF9B"/>
                </a:solidFill>
                <a:latin typeface="OPPOSans-S"/>
                <a:ea typeface="OPPOSans-S"/>
                <a:cs typeface="OPPOSans-S"/>
                <a:sym typeface="OPPOSans-S"/>
              </a:defRPr>
            </a:pPr>
            <a:r>
              <a:rPr kumimoji="0" sz="4500" u="none" strike="noStrike" kern="1200" cap="none" spc="0" normalizeH="0" baseline="0" noProof="0" smtClean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OPPOSans-S"/>
              </a:rPr>
              <a:t> </a:t>
            </a:r>
            <a:r>
              <a:rPr lang="en-US" sz="4400" b="1" dirty="0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sym typeface="OPPOSans-S"/>
              </a:rPr>
              <a:t>Qualcomm Snapdragon 720G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580157" y="3282825"/>
            <a:ext cx="3461170" cy="1867720"/>
            <a:chOff x="13162028" y="6565612"/>
            <a:chExt cx="5215386" cy="3735926"/>
          </a:xfrm>
        </p:grpSpPr>
        <p:sp>
          <p:nvSpPr>
            <p:cNvPr id="19" name="文本框 24"/>
            <p:cNvSpPr txBox="1"/>
            <p:nvPr/>
          </p:nvSpPr>
          <p:spPr>
            <a:xfrm>
              <a:off x="14453699" y="6565612"/>
              <a:ext cx="2040800" cy="1169702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22856" rIns="22856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solidFill>
                    <a:srgbClr val="00FF9B"/>
                  </a:solidFill>
                  <a:latin typeface="OPPOSans-R"/>
                  <a:ea typeface="OPPOSans-R"/>
                  <a:cs typeface="OPPOSans-R"/>
                  <a:sym typeface="OPPOSans-R"/>
                </a:defRPr>
              </a:pPr>
              <a:r>
                <a:rPr kumimoji="0" lang="en-US" sz="16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OPPOSans-R"/>
                </a:rPr>
                <a:t>Peningkatan</a:t>
              </a:r>
              <a:r>
                <a:rPr kumimoji="0" lang="en-US" sz="1600" b="0" i="0" u="none" strike="noStrike" kern="1200" cap="none" spc="0" normalizeH="0" noProof="0" dirty="0" smtClean="0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OPPOSans-R"/>
                </a:rPr>
                <a:t> </a:t>
              </a:r>
              <a:r>
                <a:rPr kumimoji="0" sz="16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OPPOSans-R"/>
                </a:rPr>
                <a:t>GPU</a:t>
              </a: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OPPOSans-R"/>
              </a:endParaRPr>
            </a:p>
          </p:txBody>
        </p:sp>
        <p:sp>
          <p:nvSpPr>
            <p:cNvPr id="20" name="矩形 25"/>
            <p:cNvSpPr txBox="1"/>
            <p:nvPr/>
          </p:nvSpPr>
          <p:spPr>
            <a:xfrm>
              <a:off x="13162028" y="7133203"/>
              <a:ext cx="5215386" cy="2621621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22856" rIns="22856">
              <a:spAutoFit/>
            </a:bodyPr>
            <a:lstStyle>
              <a:lvl1pPr algn="r">
                <a:defRPr sz="6000" b="1">
                  <a:solidFill>
                    <a:srgbClr val="00FF9B"/>
                  </a:solidFill>
                  <a:latin typeface="OPPOSans Medium"/>
                  <a:ea typeface="OPPOSans Medium"/>
                  <a:cs typeface="OPPOSans Medium"/>
                  <a:sym typeface="OPPOSans Medium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sz="8000" u="none" strike="noStrike" kern="1200" cap="none" spc="0" normalizeH="0" baseline="0" noProof="0" dirty="0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OPPOSans-S Medium" pitchFamily="18" charset="-122"/>
                  <a:sym typeface="OPPOSans Medium"/>
                </a:rPr>
                <a:t>44.8</a:t>
              </a:r>
              <a:r>
                <a:rPr kumimoji="0" sz="4500" u="none" strike="noStrike" kern="1200" cap="none" spc="0" normalizeH="0" baseline="0" noProof="0" dirty="0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OPPOSans-S Medium" pitchFamily="18" charset="-122"/>
                  <a:sym typeface="OPPOSans Medium"/>
                </a:rPr>
                <a:t>%</a:t>
              </a:r>
            </a:p>
          </p:txBody>
        </p:sp>
        <p:sp>
          <p:nvSpPr>
            <p:cNvPr id="24" name="文本框 30"/>
            <p:cNvSpPr txBox="1"/>
            <p:nvPr/>
          </p:nvSpPr>
          <p:spPr>
            <a:xfrm>
              <a:off x="13609770" y="9470450"/>
              <a:ext cx="3469488" cy="8310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56" tIns="22856" rIns="22856" bIns="22856" numCol="1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>
                  <a:solidFill>
                    <a:srgbClr val="808080"/>
                  </a:solidFill>
                  <a:latin typeface="OPPOSans-R"/>
                  <a:ea typeface="OPPOSans-R"/>
                  <a:cs typeface="OPPOSans-R"/>
                  <a:sym typeface="OPPOSans-R"/>
                </a:defRPr>
              </a:pPr>
              <a:r>
                <a:rPr lang="en-US" sz="1200" kern="1200" dirty="0" err="1" smtClean="0">
                  <a:solidFill>
                    <a:srgbClr val="00FE9C"/>
                  </a:solidFill>
                  <a:latin typeface="微软雅黑" panose="020B0503020204020204" charset="-122"/>
                  <a:ea typeface="微软雅黑" panose="020B0503020204020204" charset="-122"/>
                  <a:sym typeface="OPPOSans-R"/>
                </a:rPr>
                <a:t>Dibandingkan</a:t>
              </a:r>
              <a:r>
                <a:rPr lang="en-US" sz="1200" kern="1200" dirty="0" smtClean="0">
                  <a:solidFill>
                    <a:srgbClr val="00FE9C"/>
                  </a:solidFill>
                  <a:latin typeface="微软雅黑" panose="020B0503020204020204" charset="-122"/>
                  <a:ea typeface="微软雅黑" panose="020B0503020204020204" charset="-122"/>
                  <a:sym typeface="OPPOSans-R"/>
                </a:rPr>
                <a:t> </a:t>
              </a:r>
              <a:r>
                <a:rPr lang="en-US" sz="1200" kern="1200" dirty="0" err="1" smtClean="0">
                  <a:solidFill>
                    <a:srgbClr val="00FE9C"/>
                  </a:solidFill>
                  <a:latin typeface="微软雅黑" panose="020B0503020204020204" charset="-122"/>
                  <a:ea typeface="微软雅黑" panose="020B0503020204020204" charset="-122"/>
                  <a:sym typeface="OPPOSans-R"/>
                </a:rPr>
                <a:t>dengan</a:t>
              </a:r>
              <a:r>
                <a:rPr lang="en-US" sz="1200" kern="1200" dirty="0" smtClean="0">
                  <a:solidFill>
                    <a:srgbClr val="00FE9C"/>
                  </a:solidFill>
                  <a:latin typeface="微软雅黑" panose="020B0503020204020204" charset="-122"/>
                  <a:ea typeface="微软雅黑" panose="020B0503020204020204" charset="-122"/>
                  <a:sym typeface="OPPOSans-R"/>
                </a:rPr>
                <a:t> </a:t>
              </a:r>
              <a:r>
                <a:rPr kumimoji="0" sz="12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FE9C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OPPOSans-R"/>
                </a:rPr>
                <a:t>Reno3 Pro</a:t>
              </a:r>
              <a:endPara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00FE9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OPPOSans-R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699949" y="3282825"/>
            <a:ext cx="2382520" cy="1887453"/>
            <a:chOff x="5400602" y="6565612"/>
            <a:chExt cx="4765660" cy="3775397"/>
          </a:xfrm>
        </p:grpSpPr>
        <p:sp>
          <p:nvSpPr>
            <p:cNvPr id="17" name="文本框 15"/>
            <p:cNvSpPr txBox="1"/>
            <p:nvPr/>
          </p:nvSpPr>
          <p:spPr>
            <a:xfrm>
              <a:off x="6009761" y="6565612"/>
              <a:ext cx="3368216" cy="1169702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22856" rIns="22856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solidFill>
                    <a:srgbClr val="00FF9B"/>
                  </a:solidFill>
                  <a:latin typeface="OPPOSans-R"/>
                  <a:ea typeface="OPPOSans-R"/>
                  <a:cs typeface="OPPOSans-R"/>
                  <a:sym typeface="OPPOSans-R"/>
                </a:defRPr>
              </a:pPr>
              <a:r>
                <a:rPr kumimoji="0" lang="en-US" sz="16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OPPOSans-R"/>
                </a:rPr>
                <a:t>Peningkatan</a:t>
              </a:r>
              <a:r>
                <a:rPr kumimoji="0" 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OPPOSans-R"/>
                </a:rPr>
                <a:t> </a:t>
              </a:r>
              <a:r>
                <a:rPr kumimoji="0" sz="16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OPPOSans-R"/>
                </a:rPr>
                <a:t>CPU</a:t>
              </a: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OPPOSans-R"/>
              </a:endParaRPr>
            </a:p>
          </p:txBody>
        </p:sp>
        <p:sp>
          <p:nvSpPr>
            <p:cNvPr id="18" name="矩形 22"/>
            <p:cNvSpPr txBox="1"/>
            <p:nvPr/>
          </p:nvSpPr>
          <p:spPr>
            <a:xfrm>
              <a:off x="5400602" y="7100570"/>
              <a:ext cx="4765660" cy="2621621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2856" rIns="22856">
              <a:spAutoFit/>
            </a:bodyPr>
            <a:lstStyle>
              <a:lvl1pPr algn="r">
                <a:defRPr sz="6000" b="1">
                  <a:solidFill>
                    <a:srgbClr val="00FF9B"/>
                  </a:solidFill>
                  <a:latin typeface="OPPOSans Medium"/>
                  <a:ea typeface="OPPOSans Medium"/>
                  <a:cs typeface="OPPOSans Medium"/>
                  <a:sym typeface="OPPOSans Medium"/>
                </a:defRPr>
              </a:lvl1pPr>
            </a:lstStyle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sz="8000" u="none" strike="noStrike" kern="1200" cap="none" spc="0" normalizeH="0" baseline="0" noProof="0" dirty="0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OPPOSans-S Medium" pitchFamily="18" charset="-122"/>
                  <a:sym typeface="OPPOSans Medium"/>
                </a:rPr>
                <a:t>25.5</a:t>
              </a:r>
              <a:r>
                <a:rPr kumimoji="0" sz="4500" u="none" strike="noStrike" kern="1200" cap="none" spc="0" normalizeH="0" baseline="0" noProof="0" dirty="0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OPPOSans-S Medium" pitchFamily="18" charset="-122"/>
                  <a:sym typeface="OPPOSans Medium"/>
                </a:rPr>
                <a:t>%</a:t>
              </a:r>
            </a:p>
          </p:txBody>
        </p:sp>
        <p:sp>
          <p:nvSpPr>
            <p:cNvPr id="22" name="文本框 30"/>
            <p:cNvSpPr txBox="1"/>
            <p:nvPr/>
          </p:nvSpPr>
          <p:spPr>
            <a:xfrm>
              <a:off x="5400602" y="9509921"/>
              <a:ext cx="4765660" cy="8310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56" tIns="22856" rIns="22856" bIns="22856" numCol="1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>
                  <a:solidFill>
                    <a:srgbClr val="808080"/>
                  </a:solidFill>
                  <a:latin typeface="OPPOSans-R"/>
                  <a:ea typeface="OPPOSans-R"/>
                  <a:cs typeface="OPPOSans-R"/>
                  <a:sym typeface="OPPOSans-R"/>
                </a:defRPr>
              </a:pPr>
              <a:r>
                <a:rPr lang="en-US" sz="1200" kern="1200" dirty="0" err="1" smtClean="0">
                  <a:solidFill>
                    <a:srgbClr val="00FE9C"/>
                  </a:solidFill>
                  <a:latin typeface="微软雅黑" panose="020B0503020204020204" charset="-122"/>
                  <a:ea typeface="微软雅黑" panose="020B0503020204020204" charset="-122"/>
                  <a:sym typeface="OPPOSans-R"/>
                </a:rPr>
                <a:t>Dibandingkan</a:t>
              </a:r>
              <a:r>
                <a:rPr lang="en-US" sz="1200" kern="1200" dirty="0" smtClean="0">
                  <a:solidFill>
                    <a:srgbClr val="00FE9C"/>
                  </a:solidFill>
                  <a:latin typeface="微软雅黑" panose="020B0503020204020204" charset="-122"/>
                  <a:ea typeface="微软雅黑" panose="020B0503020204020204" charset="-122"/>
                  <a:sym typeface="OPPOSans-R"/>
                </a:rPr>
                <a:t> </a:t>
              </a:r>
              <a:r>
                <a:rPr lang="en-US" sz="1200" kern="1200" dirty="0" err="1" smtClean="0">
                  <a:solidFill>
                    <a:srgbClr val="00FE9C"/>
                  </a:solidFill>
                  <a:latin typeface="微软雅黑" panose="020B0503020204020204" charset="-122"/>
                  <a:ea typeface="微软雅黑" panose="020B0503020204020204" charset="-122"/>
                  <a:sym typeface="OPPOSans-R"/>
                </a:rPr>
                <a:t>dengan</a:t>
              </a:r>
              <a:r>
                <a:rPr lang="en-US" sz="1200" kern="1200" dirty="0" smtClean="0">
                  <a:solidFill>
                    <a:srgbClr val="00FE9C"/>
                  </a:solidFill>
                  <a:latin typeface="微软雅黑" panose="020B0503020204020204" charset="-122"/>
                  <a:ea typeface="微软雅黑" panose="020B0503020204020204" charset="-122"/>
                  <a:sym typeface="OPPOSans-R"/>
                </a:rPr>
                <a:t> </a:t>
              </a:r>
              <a:r>
                <a:rPr kumimoji="0" sz="12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FE9C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OPPOSans-R"/>
                </a:rPr>
                <a:t>Reno3 Pro</a:t>
              </a:r>
              <a:endPara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00FE9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OPPOSans-R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080" grpId="0" animBg="1" advAuto="0"/>
      <p:bldP spid="1081" grpId="0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1002578" y="1112369"/>
            <a:ext cx="2171927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VOOC4.0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00FF9B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PPOSans-S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2578" y="4852930"/>
            <a:ext cx="923871" cy="923871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965218" y="505182"/>
            <a:ext cx="1406525" cy="8089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0" normalizeH="0" baseline="0" noProof="0" dirty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30W</a:t>
            </a: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 Light" panose="020B0502040204020203" pitchFamily="34" charset="-122"/>
              <a:ea typeface="等线" panose="02010600030101010101" charset="-122"/>
              <a:cs typeface="+mn-cs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50731" y="367429"/>
            <a:ext cx="2803560" cy="6010879"/>
          </a:xfrm>
          <a:prstGeom prst="rect">
            <a:avLst/>
          </a:prstGeom>
        </p:spPr>
      </p:pic>
      <p:sp>
        <p:nvSpPr>
          <p:cNvPr id="35" name="平行四边形 16"/>
          <p:cNvSpPr/>
          <p:nvPr/>
        </p:nvSpPr>
        <p:spPr>
          <a:xfrm>
            <a:off x="985619" y="2239463"/>
            <a:ext cx="3037740" cy="4598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99" y="0"/>
                </a:lnTo>
                <a:lnTo>
                  <a:pt x="21600" y="0"/>
                </a:lnTo>
                <a:lnTo>
                  <a:pt x="20601" y="21600"/>
                </a:lnTo>
                <a:close/>
              </a:path>
            </a:pathLst>
          </a:custGeom>
          <a:gradFill>
            <a:gsLst>
              <a:gs pos="0">
                <a:srgbClr val="007000"/>
              </a:gs>
              <a:gs pos="100000">
                <a:srgbClr val="220084"/>
              </a:gs>
            </a:gsLst>
            <a:lin ang="10800000"/>
          </a:gradFill>
          <a:ln w="12700">
            <a:miter lim="400000"/>
          </a:ln>
        </p:spPr>
        <p:txBody>
          <a:bodyPr lIns="22856" rIns="22856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pPr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 Semibold" panose="020B0402040204020203" pitchFamily="34" charset="-122"/>
              <a:ea typeface="+mn-ea"/>
              <a:cs typeface="+mn-cs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90369" y="2707367"/>
            <a:ext cx="54592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1828800" hangingPunct="1">
              <a:lnSpc>
                <a:spcPct val="150000"/>
              </a:lnSpc>
              <a:defRPr/>
            </a:pPr>
            <a:r>
              <a:rPr lang="sv-SE" altLang="zh-CN" sz="2000" b="1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50% penuh dalam </a:t>
            </a:r>
            <a:r>
              <a:rPr lang="sv-SE" altLang="zh-CN" sz="3600" b="1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20 </a:t>
            </a:r>
            <a:r>
              <a:rPr lang="sv-SE" altLang="zh-CN" sz="2000" b="1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menit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PPOSans Medium" pitchFamily="18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081636" y="2222243"/>
            <a:ext cx="258021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" panose="020B0503020204020204" charset="-122"/>
                <a:cs typeface="+mn-cs"/>
              </a:rPr>
              <a:t>Fast Charging</a:t>
            </a:r>
            <a:endParaRPr kumimoji="0" lang="zh-CN" altLang="en-US" sz="25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8" name="平行四边形 16"/>
          <p:cNvSpPr/>
          <p:nvPr/>
        </p:nvSpPr>
        <p:spPr>
          <a:xfrm>
            <a:off x="985618" y="4218030"/>
            <a:ext cx="3037741" cy="4598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99" y="0"/>
                </a:lnTo>
                <a:lnTo>
                  <a:pt x="21600" y="0"/>
                </a:lnTo>
                <a:lnTo>
                  <a:pt x="20601" y="21600"/>
                </a:lnTo>
                <a:close/>
              </a:path>
            </a:pathLst>
          </a:custGeom>
          <a:gradFill>
            <a:gsLst>
              <a:gs pos="0">
                <a:srgbClr val="007000"/>
              </a:gs>
              <a:gs pos="100000">
                <a:srgbClr val="220084"/>
              </a:gs>
            </a:gsLst>
            <a:lin ang="10800000"/>
          </a:gradFill>
          <a:ln w="12700">
            <a:miter lim="400000"/>
          </a:ln>
        </p:spPr>
        <p:txBody>
          <a:bodyPr lIns="22856" rIns="22856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pPr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 Semibold" panose="020B0402040204020203" pitchFamily="34" charset="-122"/>
              <a:ea typeface="+mn-ea"/>
              <a:cs typeface="+mn-cs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012194" y="4740184"/>
            <a:ext cx="54592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1828800" hangingPunct="1">
              <a:lnSpc>
                <a:spcPct val="150000"/>
              </a:lnSpc>
              <a:defRPr/>
            </a:pPr>
            <a:r>
              <a:rPr lang="en-US" altLang="zh-CN" sz="2000" b="1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Paten </a:t>
            </a:r>
            <a:r>
              <a:rPr lang="en-US" altLang="zh-CN" sz="2000" b="1" kern="1200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eksklusif</a:t>
            </a:r>
            <a:r>
              <a:rPr lang="en-US" altLang="zh-CN" sz="2000" b="1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kern="1200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untuk</a:t>
            </a:r>
            <a:r>
              <a:rPr lang="en-US" altLang="zh-CN" sz="2000" b="1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kern="1200" dirty="0" err="1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pengisian</a:t>
            </a:r>
            <a:r>
              <a:rPr lang="en-US" altLang="zh-CN" sz="2000" b="1" kern="1200" dirty="0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kern="1200" dirty="0" err="1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daya</a:t>
            </a:r>
            <a:r>
              <a:rPr lang="en-US" altLang="zh-CN" sz="2000" b="1" kern="1200" dirty="0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flash </a:t>
            </a:r>
            <a:r>
              <a:rPr lang="en-US" altLang="zh-CN" sz="2000" b="1" kern="1200" dirty="0" err="1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tegangan</a:t>
            </a:r>
            <a:r>
              <a:rPr lang="en-US" altLang="zh-CN" sz="2000" b="1" kern="1200" dirty="0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kern="1200" dirty="0" err="1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rendah</a:t>
            </a:r>
            <a:r>
              <a:rPr lang="zh-CN" altLang="en-US" sz="2000" b="1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PPOSans Medium" pitchFamily="18" charset="-122"/>
            </a:endParaRPr>
          </a:p>
          <a:p>
            <a:pPr lvl="0" defTabSz="1828800" hangingPunct="1">
              <a:lnSpc>
                <a:spcPct val="150000"/>
              </a:lnSpc>
              <a:defRPr/>
            </a:pPr>
            <a:r>
              <a:rPr lang="en-US" altLang="zh-CN" sz="2000" b="1" kern="1200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Sertifikasi</a:t>
            </a:r>
            <a:r>
              <a:rPr lang="en-US" altLang="zh-CN" sz="2000" b="1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kern="1200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Sistem</a:t>
            </a:r>
            <a:r>
              <a:rPr lang="en-US" altLang="zh-CN" sz="2000" b="1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Safest-Charging </a:t>
            </a:r>
            <a:r>
              <a:rPr lang="en-US" altLang="zh-CN" sz="2000" b="1" kern="1200" dirty="0" err="1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Rheinland</a:t>
            </a:r>
            <a:r>
              <a:rPr lang="en-US" altLang="zh-CN" sz="2000" b="1" kern="1200" dirty="0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5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PPOSans Medium" pitchFamily="18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002578" y="4218030"/>
            <a:ext cx="38561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hangingPunct="1">
              <a:defRPr/>
            </a:pPr>
            <a:r>
              <a:rPr lang="en-GB" altLang="zh-CN" sz="2500" b="1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Safest-Charging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5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联系 3"/>
          <p:cNvSpPr/>
          <p:nvPr/>
        </p:nvSpPr>
        <p:spPr>
          <a:xfrm>
            <a:off x="1506674" y="291277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latin typeface="微软雅黑" panose="020B0503020204020204" charset="-122"/>
                <a:ea typeface="微软雅黑" panose="020B0503020204020204" charset="-122"/>
              </a:rPr>
              <a:t>Pengenalan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 Parameter </a:t>
            </a:r>
            <a:r>
              <a:rPr lang="en-US" altLang="zh-CN" dirty="0" err="1" smtClean="0">
                <a:latin typeface="微软雅黑" panose="020B0503020204020204" charset="-122"/>
                <a:ea typeface="微软雅黑" panose="020B0503020204020204" charset="-122"/>
              </a:rPr>
              <a:t>Dasar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2019，OPPO 发布过的黑科技"/>
          <p:cNvSpPr txBox="1"/>
          <p:nvPr/>
        </p:nvSpPr>
        <p:spPr>
          <a:xfrm>
            <a:off x="0" y="180512"/>
            <a:ext cx="12192000" cy="555217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dirty="0" err="1" smtClean="0"/>
              <a:t>Daftar</a:t>
            </a:r>
            <a:r>
              <a:rPr lang="en-US" dirty="0" smtClean="0"/>
              <a:t> </a:t>
            </a:r>
            <a:r>
              <a:rPr lang="en-US" dirty="0" err="1" smtClean="0"/>
              <a:t>Isi</a:t>
            </a:r>
            <a:endParaRPr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流程图: 联系 36"/>
          <p:cNvSpPr/>
          <p:nvPr/>
        </p:nvSpPr>
        <p:spPr>
          <a:xfrm>
            <a:off x="3351875" y="293931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latin typeface="微软雅黑" panose="020B0503020204020204" charset="-122"/>
                <a:ea typeface="微软雅黑" panose="020B0503020204020204" charset="-122"/>
              </a:rPr>
              <a:t>Pengenalan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 err="1" smtClean="0">
                <a:latin typeface="微软雅黑" panose="020B0503020204020204" charset="-122"/>
                <a:ea typeface="微软雅黑" panose="020B0503020204020204" charset="-122"/>
              </a:rPr>
              <a:t>Fungsi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流程图: 联系 38"/>
          <p:cNvSpPr/>
          <p:nvPr/>
        </p:nvSpPr>
        <p:spPr>
          <a:xfrm>
            <a:off x="5191943" y="293931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latin typeface="微软雅黑" panose="020B0503020204020204" charset="-122"/>
                <a:ea typeface="微软雅黑" panose="020B0503020204020204" charset="-122"/>
              </a:rPr>
              <a:t>Pembaruan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 OS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流程图: 联系 40"/>
          <p:cNvSpPr/>
          <p:nvPr/>
        </p:nvSpPr>
        <p:spPr>
          <a:xfrm>
            <a:off x="7024711" y="293931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latin typeface="微软雅黑" panose="020B0503020204020204" charset="-122"/>
                <a:ea typeface="微软雅黑" panose="020B0503020204020204" charset="-122"/>
              </a:rPr>
              <a:t>Tindakan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 err="1" smtClean="0">
                <a:latin typeface="微软雅黑" panose="020B0503020204020204" charset="-122"/>
                <a:ea typeface="微软雅黑" panose="020B0503020204020204" charset="-122"/>
              </a:rPr>
              <a:t>Pencegahan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 err="1" smtClean="0">
                <a:latin typeface="微软雅黑" panose="020B0503020204020204" charset="-122"/>
                <a:ea typeface="微软雅黑" panose="020B0503020204020204" charset="-122"/>
              </a:rPr>
              <a:t>dalam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 err="1" smtClean="0">
                <a:latin typeface="微软雅黑" panose="020B0503020204020204" charset="-122"/>
                <a:ea typeface="微软雅黑" panose="020B0503020204020204" charset="-122"/>
              </a:rPr>
              <a:t>Perbaikan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流程图: 联系 41"/>
          <p:cNvSpPr/>
          <p:nvPr/>
        </p:nvSpPr>
        <p:spPr>
          <a:xfrm>
            <a:off x="8857479" y="291277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FAQ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95" name="成组"/>
          <p:cNvGrpSpPr/>
          <p:nvPr/>
        </p:nvGrpSpPr>
        <p:grpSpPr>
          <a:xfrm>
            <a:off x="724767" y="1308585"/>
            <a:ext cx="3702117" cy="1604191"/>
            <a:chOff x="230221" y="587588"/>
            <a:chExt cx="2182997" cy="1604188"/>
          </a:xfrm>
        </p:grpSpPr>
        <p:sp>
          <p:nvSpPr>
            <p:cNvPr id="98" name="线条"/>
            <p:cNvSpPr/>
            <p:nvPr/>
          </p:nvSpPr>
          <p:spPr>
            <a:xfrm flipV="1">
              <a:off x="1123554" y="1572442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文本框 1"/>
            <p:cNvSpPr txBox="1"/>
            <p:nvPr/>
          </p:nvSpPr>
          <p:spPr>
            <a:xfrm>
              <a:off x="230221" y="587588"/>
              <a:ext cx="2182997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1.1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Parameter </a:t>
              </a:r>
              <a:r>
                <a:rPr lang="en-US" altLang="zh-CN" dirty="0" err="1" smtClean="0">
                  <a:solidFill>
                    <a:schemeClr val="bg1"/>
                  </a:solidFill>
                </a:rPr>
                <a:t>Tampilan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 </a:t>
              </a:r>
              <a:endPara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1.2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Parameter </a:t>
              </a:r>
              <a:r>
                <a:rPr lang="en-US" altLang="zh-CN" dirty="0" err="1" smtClean="0">
                  <a:solidFill>
                    <a:schemeClr val="bg1"/>
                  </a:solidFill>
                </a:rPr>
                <a:t>Konfigurasi</a:t>
              </a:r>
              <a:endPara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1.3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Parameter </a:t>
              </a:r>
              <a:r>
                <a:rPr lang="en-US" altLang="zh-CN" dirty="0" err="1" smtClean="0">
                  <a:solidFill>
                    <a:schemeClr val="bg1"/>
                  </a:solidFill>
                </a:rPr>
                <a:t>Fungsi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dirty="0" err="1" smtClean="0">
                  <a:solidFill>
                    <a:schemeClr val="bg1"/>
                  </a:solidFill>
                </a:rPr>
                <a:t>Umum</a:t>
              </a:r>
              <a:endParaRPr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6" name="线条"/>
          <p:cNvSpPr/>
          <p:nvPr/>
        </p:nvSpPr>
        <p:spPr>
          <a:xfrm flipV="1">
            <a:off x="4280497" y="4739316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线条"/>
          <p:cNvSpPr/>
          <p:nvPr/>
        </p:nvSpPr>
        <p:spPr>
          <a:xfrm flipV="1">
            <a:off x="6082307" y="2293441"/>
            <a:ext cx="1" cy="619335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文本框 1"/>
          <p:cNvSpPr txBox="1"/>
          <p:nvPr/>
        </p:nvSpPr>
        <p:spPr>
          <a:xfrm>
            <a:off x="4762949" y="1391281"/>
            <a:ext cx="4061762" cy="1006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3.1 </a:t>
            </a:r>
            <a:r>
              <a:rPr lang="en-US" altLang="zh-CN" dirty="0" smtClean="0">
                <a:solidFill>
                  <a:schemeClr val="bg1"/>
                </a:solidFill>
              </a:rPr>
              <a:t>Mode </a:t>
            </a:r>
            <a:r>
              <a:rPr lang="en-US" altLang="zh-CN" dirty="0" err="1" smtClean="0">
                <a:solidFill>
                  <a:schemeClr val="bg1"/>
                </a:solidFill>
              </a:rPr>
              <a:t>Hemat</a:t>
            </a:r>
            <a:r>
              <a:rPr lang="en-US" altLang="zh-CN" dirty="0" smtClean="0">
                <a:solidFill>
                  <a:schemeClr val="bg1"/>
                </a:solidFill>
              </a:rPr>
              <a:t> </a:t>
            </a:r>
            <a:r>
              <a:rPr lang="en-US" altLang="zh-CN" dirty="0" err="1" smtClean="0">
                <a:solidFill>
                  <a:schemeClr val="bg1"/>
                </a:solidFill>
              </a:rPr>
              <a:t>Daya</a:t>
            </a:r>
            <a:r>
              <a:rPr lang="en-US" altLang="zh-CN" dirty="0" smtClean="0">
                <a:solidFill>
                  <a:schemeClr val="bg1"/>
                </a:solidFill>
              </a:rPr>
              <a:t> Super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3.2 </a:t>
            </a:r>
            <a:r>
              <a:rPr lang="en-US" altLang="zh-CN" dirty="0" err="1" smtClean="0">
                <a:solidFill>
                  <a:schemeClr val="bg1"/>
                </a:solidFill>
              </a:rPr>
              <a:t>Poin</a:t>
            </a:r>
            <a:r>
              <a:rPr lang="en-US" altLang="zh-CN" dirty="0" smtClean="0">
                <a:solidFill>
                  <a:schemeClr val="bg1"/>
                </a:solidFill>
              </a:rPr>
              <a:t> </a:t>
            </a:r>
            <a:r>
              <a:rPr lang="en-US" altLang="zh-CN" dirty="0" err="1" smtClean="0">
                <a:solidFill>
                  <a:schemeClr val="bg1"/>
                </a:solidFill>
              </a:rPr>
              <a:t>Perubahan</a:t>
            </a:r>
            <a:r>
              <a:rPr lang="en-US" altLang="zh-CN" dirty="0" smtClean="0">
                <a:solidFill>
                  <a:schemeClr val="bg1"/>
                </a:solidFill>
              </a:rPr>
              <a:t> </a:t>
            </a:r>
            <a:r>
              <a:rPr lang="en-US" altLang="zh-CN" dirty="0" err="1" smtClean="0">
                <a:solidFill>
                  <a:schemeClr val="bg1"/>
                </a:solidFill>
              </a:rPr>
              <a:t>Sistem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文本框 1"/>
          <p:cNvSpPr txBox="1"/>
          <p:nvPr/>
        </p:nvSpPr>
        <p:spPr>
          <a:xfrm>
            <a:off x="3494959" y="5254986"/>
            <a:ext cx="3529752" cy="1082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2.1 </a:t>
            </a:r>
            <a:r>
              <a:rPr lang="en-US" altLang="zh-CN" dirty="0" smtClean="0">
                <a:solidFill>
                  <a:srgbClr val="FFFFFF"/>
                </a:solidFill>
              </a:rPr>
              <a:t>AON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2.2 </a:t>
            </a:r>
            <a:r>
              <a:rPr lang="en-US" altLang="zh-CN" dirty="0" err="1" smtClean="0">
                <a:solidFill>
                  <a:srgbClr val="FFFFFF"/>
                </a:solidFill>
              </a:rPr>
              <a:t>Tampilan</a:t>
            </a:r>
            <a:r>
              <a:rPr lang="en-US" altLang="zh-CN" dirty="0" smtClean="0">
                <a:solidFill>
                  <a:srgbClr val="FFFFFF"/>
                </a:solidFill>
              </a:rPr>
              <a:t> Flagship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2.3 </a:t>
            </a:r>
            <a:r>
              <a:rPr lang="en-US" altLang="zh-CN" dirty="0" smtClean="0">
                <a:solidFill>
                  <a:srgbClr val="FFFFFF"/>
                </a:solidFill>
              </a:rPr>
              <a:t>Performa Super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2.4 </a:t>
            </a:r>
            <a:r>
              <a:rPr lang="en-US" altLang="zh-CN" dirty="0" err="1" smtClean="0">
                <a:solidFill>
                  <a:srgbClr val="FFFFFF"/>
                </a:solidFill>
              </a:rPr>
              <a:t>Pengisian</a:t>
            </a:r>
            <a:r>
              <a:rPr lang="en-US" altLang="zh-CN" dirty="0" smtClean="0">
                <a:solidFill>
                  <a:srgbClr val="FFFFFF"/>
                </a:solidFill>
              </a:rPr>
              <a:t> Super </a:t>
            </a:r>
            <a:r>
              <a:rPr lang="en-US" altLang="zh-CN" dirty="0" err="1" smtClean="0">
                <a:solidFill>
                  <a:srgbClr val="FFFFFF"/>
                </a:solidFill>
              </a:rPr>
              <a:t>Cepat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8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1" name="五边形 11"/>
          <p:cNvSpPr/>
          <p:nvPr/>
        </p:nvSpPr>
        <p:spPr>
          <a:xfrm>
            <a:off x="2215368" y="2858171"/>
            <a:ext cx="3760369" cy="2559055"/>
          </a:xfrm>
          <a:prstGeom prst="rect">
            <a:avLst/>
          </a:prstGeom>
          <a:gradFill>
            <a:gsLst>
              <a:gs pos="0">
                <a:srgbClr val="1D1685"/>
              </a:gs>
              <a:gs pos="100000">
                <a:srgbClr val="006E00"/>
              </a:gs>
            </a:gsLst>
            <a:lin ang="4800000" scaled="0"/>
          </a:gradFill>
          <a:ln w="12700">
            <a:miter lim="400000"/>
          </a:ln>
        </p:spPr>
        <p:txBody>
          <a:bodyPr lIns="22857" rIns="22857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pPr>
            <a:endParaRPr kumimoji="0" sz="900" b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PPOSans-S Medium" pitchFamily="18" charset="-122"/>
              <a:sym typeface="Calibri" panose="020F0502020204030204"/>
            </a:endParaRPr>
          </a:p>
        </p:txBody>
      </p:sp>
      <p:sp>
        <p:nvSpPr>
          <p:cNvPr id="1635" name="文本框 1"/>
          <p:cNvSpPr txBox="1"/>
          <p:nvPr/>
        </p:nvSpPr>
        <p:spPr>
          <a:xfrm>
            <a:off x="9944661" y="7574837"/>
            <a:ext cx="3968156" cy="243840"/>
          </a:xfrm>
          <a:prstGeom prst="rect">
            <a:avLst/>
          </a:prstGeom>
          <a:ln w="12700">
            <a:miter lim="400000"/>
          </a:ln>
        </p:spPr>
        <p:txBody>
          <a:bodyPr lIns="22857" rIns="22857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000">
                <a:solidFill>
                  <a:srgbClr val="808080"/>
                </a:solidFill>
                <a:latin typeface="OPPOSans-S R"/>
                <a:ea typeface="OPPOSans-S R"/>
                <a:cs typeface="OPPOSans-S R"/>
                <a:sym typeface="OPPOSans-S R"/>
              </a:defRPr>
            </a:pP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OPPOSans-S R"/>
              </a:rPr>
              <a:t>Tips: *</a:t>
            </a:r>
            <a:r>
              <a:rPr kumimoji="0" sz="1000" b="0" i="0" u="none" strike="noStrike" kern="0" cap="none" spc="0" normalizeH="0" baseline="0" noProof="0" dirty="0" err="1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OPPOSans-S R"/>
              </a:rPr>
              <a:t>数据来源于</a:t>
            </a: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OPPOSans-S R"/>
              </a:rPr>
              <a:t> OPPO </a:t>
            </a:r>
            <a:r>
              <a:rPr kumimoji="0" sz="1000" b="0" i="0" u="none" strike="noStrike" kern="0" cap="none" spc="0" normalizeH="0" baseline="0" noProof="0" dirty="0" err="1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OPPOSans-S R"/>
              </a:rPr>
              <a:t>实验室</a:t>
            </a:r>
            <a:endParaRPr kumimoji="0" sz="1000" b="0" i="0" u="none" strike="noStrike" kern="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OPPOSans-S R"/>
            </a:endParaRPr>
          </a:p>
        </p:txBody>
      </p:sp>
      <p:sp>
        <p:nvSpPr>
          <p:cNvPr id="1636" name="文本框 6"/>
          <p:cNvSpPr txBox="1"/>
          <p:nvPr/>
        </p:nvSpPr>
        <p:spPr>
          <a:xfrm>
            <a:off x="2441106" y="3712114"/>
            <a:ext cx="1273847" cy="891540"/>
          </a:xfrm>
          <a:prstGeom prst="rect">
            <a:avLst/>
          </a:prstGeom>
          <a:ln w="12700">
            <a:miter lim="400000"/>
          </a:ln>
        </p:spPr>
        <p:txBody>
          <a:bodyPr wrap="square" lIns="22857" rIns="22857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000">
                <a:solidFill>
                  <a:srgbClr val="FFFFFF"/>
                </a:solidFill>
                <a:latin typeface="OPPOSans-S R"/>
                <a:ea typeface="OPPOSans-S R"/>
                <a:cs typeface="OPPOSans-S R"/>
                <a:sym typeface="OPPOSans-S R"/>
              </a:defRPr>
            </a:pPr>
            <a:r>
              <a:rPr kumimoji="0" lang="en-US" altLang="zh-CN" sz="3500" b="0" i="0" u="none" strike="noStrike" kern="0" cap="none" spc="0" normalizeH="0" baseline="0" noProof="0" dirty="0">
                <a:ln>
                  <a:noFill/>
                </a:ln>
                <a:solidFill>
                  <a:srgbClr val="00FE9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OPPOSans-S R"/>
              </a:rPr>
              <a:t>35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OPPOSans-S R"/>
              </a:rPr>
              <a:t>min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OPPOSans-S R"/>
            </a:endParaRPr>
          </a:p>
        </p:txBody>
      </p:sp>
      <p:grpSp>
        <p:nvGrpSpPr>
          <p:cNvPr id="1640" name="组合 9"/>
          <p:cNvGrpSpPr/>
          <p:nvPr/>
        </p:nvGrpSpPr>
        <p:grpSpPr>
          <a:xfrm>
            <a:off x="899520" y="2752432"/>
            <a:ext cx="1233407" cy="2664795"/>
            <a:chOff x="-1" y="0"/>
            <a:chExt cx="2467133" cy="5330282"/>
          </a:xfrm>
        </p:grpSpPr>
        <p:sp>
          <p:nvSpPr>
            <p:cNvPr id="1637" name="任意形状 26"/>
            <p:cNvSpPr/>
            <p:nvPr/>
          </p:nvSpPr>
          <p:spPr>
            <a:xfrm rot="10800000">
              <a:off x="-1" y="0"/>
              <a:ext cx="2467133" cy="53302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23" y="21600"/>
                  </a:moveTo>
                  <a:lnTo>
                    <a:pt x="6777" y="21600"/>
                  </a:lnTo>
                  <a:cubicBezTo>
                    <a:pt x="6607" y="21600"/>
                    <a:pt x="6469" y="21536"/>
                    <a:pt x="6469" y="21457"/>
                  </a:cubicBezTo>
                  <a:lnTo>
                    <a:pt x="6469" y="20743"/>
                  </a:lnTo>
                  <a:lnTo>
                    <a:pt x="0" y="20743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20743"/>
                  </a:lnTo>
                  <a:lnTo>
                    <a:pt x="15131" y="20743"/>
                  </a:lnTo>
                  <a:lnTo>
                    <a:pt x="15131" y="21457"/>
                  </a:lnTo>
                  <a:cubicBezTo>
                    <a:pt x="15131" y="21536"/>
                    <a:pt x="14993" y="21600"/>
                    <a:pt x="14823" y="21600"/>
                  </a:cubicBezTo>
                  <a:close/>
                </a:path>
              </a:pathLst>
            </a:custGeom>
            <a:solidFill>
              <a:srgbClr val="000000"/>
            </a:solidFill>
            <a:ln w="19050" cap="flat">
              <a:solidFill>
                <a:srgbClr val="4D545A"/>
              </a:solidFill>
              <a:prstDash val="solid"/>
              <a:miter lim="800000"/>
            </a:ln>
            <a:effectLst/>
          </p:spPr>
          <p:txBody>
            <a:bodyPr wrap="square" lIns="22857" tIns="22857" rIns="22857" bIns="22857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>
                  <a:solidFill>
                    <a:srgbClr val="FFFFFF"/>
                  </a:solidFill>
                </a:defRPr>
              </a:pPr>
              <a:endParaRPr kumimoji="0" sz="9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S Medium" pitchFamily="18" charset="-122"/>
                <a:sym typeface="Calibri" panose="020F0502020204030204"/>
              </a:endParaRPr>
            </a:p>
          </p:txBody>
        </p:sp>
        <p:sp>
          <p:nvSpPr>
            <p:cNvPr id="1638" name="矩形 3"/>
            <p:cNvSpPr txBox="1"/>
            <p:nvPr/>
          </p:nvSpPr>
          <p:spPr>
            <a:xfrm>
              <a:off x="483306" y="1927129"/>
              <a:ext cx="1786016" cy="13082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57" tIns="22857" rIns="22857" bIns="22857" numCol="1" anchor="t">
              <a:spAutoFit/>
            </a:bodyPr>
            <a:lstStyle>
              <a:lvl1pPr>
                <a:defRPr sz="8000" b="1">
                  <a:solidFill>
                    <a:srgbClr val="00FF9B"/>
                  </a:solidFill>
                  <a:latin typeface="OPPOSans Medium"/>
                  <a:ea typeface="OPPOSans Medium"/>
                  <a:cs typeface="OPPOSans Medium"/>
                  <a:sym typeface="OPPOSans Medium"/>
                </a:defRPr>
              </a:lvl1pPr>
            </a:lstStyle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sz="4000" u="none" strike="noStrike" kern="0" cap="none" spc="0" normalizeH="0" baseline="0" noProof="0" dirty="0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OPPOSans Medium"/>
                </a:rPr>
                <a:t>5%</a:t>
              </a:r>
            </a:p>
          </p:txBody>
        </p:sp>
        <p:sp>
          <p:nvSpPr>
            <p:cNvPr id="1639" name="圆角矩形 4"/>
            <p:cNvSpPr/>
            <p:nvPr/>
          </p:nvSpPr>
          <p:spPr>
            <a:xfrm>
              <a:off x="346958" y="4889154"/>
              <a:ext cx="1877455" cy="156118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22857" tIns="22857" rIns="22857" bIns="22857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>
                  <a:solidFill>
                    <a:srgbClr val="FFFFFF"/>
                  </a:solidFill>
                </a:defRPr>
              </a:pPr>
              <a:endParaRPr kumimoji="0" sz="9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S Medium" pitchFamily="18" charset="-122"/>
                <a:sym typeface="Calibri" panose="020F0502020204030204"/>
              </a:endParaRPr>
            </a:p>
          </p:txBody>
        </p:sp>
      </p:grpSp>
      <p:grpSp>
        <p:nvGrpSpPr>
          <p:cNvPr id="28" name="组合 28"/>
          <p:cNvGrpSpPr/>
          <p:nvPr/>
        </p:nvGrpSpPr>
        <p:grpSpPr>
          <a:xfrm>
            <a:off x="570230" y="373830"/>
            <a:ext cx="5405507" cy="907935"/>
            <a:chOff x="0" y="-44601"/>
            <a:chExt cx="7132275" cy="1132880"/>
          </a:xfrm>
        </p:grpSpPr>
        <p:sp>
          <p:nvSpPr>
            <p:cNvPr id="29" name="平行四边形 29"/>
            <p:cNvSpPr/>
            <p:nvPr/>
          </p:nvSpPr>
          <p:spPr>
            <a:xfrm>
              <a:off x="0" y="0"/>
              <a:ext cx="7132275" cy="10236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27" y="0"/>
                  </a:lnTo>
                  <a:lnTo>
                    <a:pt x="21600" y="0"/>
                  </a:lnTo>
                  <a:lnTo>
                    <a:pt x="20573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00"/>
                </a:gs>
                <a:gs pos="100000">
                  <a:srgbClr val="220084"/>
                </a:gs>
              </a:gsLst>
              <a:lin ang="108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22857" tIns="22857" rIns="22857" bIns="22857" numCol="1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600">
                  <a:solidFill>
                    <a:srgbClr val="FFFFFF"/>
                  </a:solidFill>
                </a:defRPr>
              </a:pPr>
              <a:endParaRPr kumimoji="0" sz="8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S Medium" pitchFamily="18" charset="-122"/>
                <a:sym typeface="Calibri" panose="020F0502020204030204"/>
              </a:endParaRPr>
            </a:p>
          </p:txBody>
        </p:sp>
        <p:sp>
          <p:nvSpPr>
            <p:cNvPr id="30" name="文本框 30"/>
            <p:cNvSpPr txBox="1"/>
            <p:nvPr/>
          </p:nvSpPr>
          <p:spPr>
            <a:xfrm>
              <a:off x="663348" y="-44601"/>
              <a:ext cx="5868170" cy="11328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2857" tIns="22857" rIns="22857" bIns="22857" numCol="1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4800" b="1" i="1">
                  <a:solidFill>
                    <a:srgbClr val="00FF9B"/>
                  </a:solidFill>
                  <a:latin typeface="OPPOSans-S Medium"/>
                  <a:ea typeface="OPPOSans-S Medium"/>
                  <a:cs typeface="OPPOSans-S Medium"/>
                  <a:sym typeface="OPPOSans-S Medium"/>
                </a:defRPr>
              </a:pPr>
              <a:r>
                <a:rPr kumimoji="0" lang="en-US" altLang="zh-CN" sz="2800" b="1" u="none" strike="noStrike" kern="0" cap="none" spc="0" normalizeH="0" baseline="0" noProof="0" dirty="0" smtClean="0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OPPOSans-S Medium" pitchFamily="18" charset="-122"/>
                  <a:sym typeface="OPPOSans-S Medium"/>
                </a:rPr>
                <a:t>Mode</a:t>
              </a:r>
              <a:r>
                <a:rPr kumimoji="0" lang="en-US" altLang="zh-CN" sz="2800" b="1" u="none" strike="noStrike" kern="0" cap="none" spc="0" normalizeH="0" noProof="0" dirty="0" smtClean="0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OPPOSans-S Medium" pitchFamily="18" charset="-122"/>
                  <a:sym typeface="OPPOSans-S Medium"/>
                </a:rPr>
                <a:t> </a:t>
              </a:r>
              <a:r>
                <a:rPr kumimoji="0" lang="en-US" altLang="zh-CN" sz="2800" b="1" u="none" strike="noStrike" kern="0" cap="none" spc="0" normalizeH="0" noProof="0" dirty="0" err="1" smtClean="0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OPPOSans-S Medium" pitchFamily="18" charset="-122"/>
                  <a:sym typeface="OPPOSans-S Medium"/>
                </a:rPr>
                <a:t>Hemat</a:t>
              </a:r>
              <a:r>
                <a:rPr kumimoji="0" lang="en-US" altLang="zh-CN" sz="2800" b="1" u="none" strike="noStrike" kern="0" cap="none" spc="0" normalizeH="0" noProof="0" dirty="0" smtClean="0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OPPOSans-S Medium" pitchFamily="18" charset="-122"/>
                  <a:sym typeface="OPPOSans-S Medium"/>
                </a:rPr>
                <a:t> </a:t>
              </a:r>
              <a:r>
                <a:rPr kumimoji="0" lang="en-US" altLang="zh-CN" sz="2800" b="1" u="none" strike="noStrike" kern="0" cap="none" spc="0" normalizeH="0" noProof="0" dirty="0" err="1" smtClean="0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OPPOSans-S Medium" pitchFamily="18" charset="-122"/>
                  <a:sym typeface="OPPOSans-S Medium"/>
                </a:rPr>
                <a:t>Daya</a:t>
              </a:r>
              <a:r>
                <a:rPr kumimoji="0" lang="en-US" altLang="zh-CN" sz="2800" b="1" u="none" strike="noStrike" kern="0" cap="none" spc="0" normalizeH="0" noProof="0" dirty="0" smtClean="0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OPPOSans-S Medium" pitchFamily="18" charset="-122"/>
                  <a:sym typeface="OPPOSans-S Medium"/>
                </a:rPr>
                <a:t> Super</a:t>
              </a:r>
              <a:endParaRPr kumimoji="0" lang="zh-CN" altLang="en-US" sz="2800" b="1" u="none" strike="noStrike" kern="0" cap="none" spc="0" normalizeH="0" baseline="0" noProof="0" dirty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-S Medium" pitchFamily="18" charset="-122"/>
                <a:sym typeface="OPPOSans-S Medium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3888087" y="4160641"/>
            <a:ext cx="101822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500" b="1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  <a:sym typeface="OPPOSans-S R"/>
              </a:rPr>
              <a:t>Navigasi</a:t>
            </a:r>
            <a:endParaRPr kumimoji="0" lang="zh-CN" altLang="en-US" sz="1500" b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PPOSans" pitchFamily="18" charset="-122"/>
              <a:sym typeface="OPPOSans-S R"/>
            </a:endParaRPr>
          </a:p>
        </p:txBody>
      </p:sp>
      <p:sp>
        <p:nvSpPr>
          <p:cNvPr id="39" name="文本框 6"/>
          <p:cNvSpPr txBox="1"/>
          <p:nvPr/>
        </p:nvSpPr>
        <p:spPr>
          <a:xfrm>
            <a:off x="2448215" y="2793161"/>
            <a:ext cx="1341699" cy="1120140"/>
          </a:xfrm>
          <a:prstGeom prst="rect">
            <a:avLst/>
          </a:prstGeom>
          <a:ln w="12700">
            <a:miter lim="400000"/>
          </a:ln>
        </p:spPr>
        <p:txBody>
          <a:bodyPr wrap="square" lIns="22857" rIns="22857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000">
                <a:solidFill>
                  <a:srgbClr val="FFFFFF"/>
                </a:solidFill>
                <a:latin typeface="OPPOSans-S R"/>
                <a:ea typeface="OPPOSans-S R"/>
                <a:cs typeface="OPPOSans-S R"/>
                <a:sym typeface="OPPOSans-S R"/>
              </a:defRPr>
            </a:pPr>
            <a:r>
              <a:rPr kumimoji="0" lang="en-US" altLang="zh-CN" sz="4500" b="1" i="0" u="none" strike="noStrike" kern="0" cap="none" spc="0" normalizeH="0" baseline="0" noProof="0" dirty="0">
                <a:ln>
                  <a:noFill/>
                </a:ln>
                <a:solidFill>
                  <a:srgbClr val="00FE9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OPPOSans-S R"/>
              </a:rPr>
              <a:t>90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OPPOSans-S R"/>
              </a:rPr>
              <a:t>min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OPPOSans-S R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888087" y="3367622"/>
            <a:ext cx="21226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OPPOSans-S R"/>
              </a:rPr>
              <a:t>Obrolan</a:t>
            </a:r>
            <a:r>
              <a:rPr lang="en-US" altLang="zh-CN" sz="16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OPPOSans-S R"/>
              </a:rPr>
              <a:t> </a:t>
            </a:r>
            <a:r>
              <a:rPr kumimoji="0" lang="en-GB" altLang="zh-CN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OPPOSans-S R"/>
              </a:rPr>
              <a:t>Whats</a:t>
            </a:r>
            <a:r>
              <a:rPr lang="en-GB" altLang="zh-CN" sz="16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OPPOSans-S R"/>
              </a:rPr>
              <a:t>APP</a:t>
            </a:r>
            <a:endParaRPr kumimoji="0" lang="zh-CN" altLang="en-US" sz="1500" b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PPOSans" pitchFamily="18" charset="-122"/>
            </a:endParaRPr>
          </a:p>
        </p:txBody>
      </p:sp>
      <p:sp>
        <p:nvSpPr>
          <p:cNvPr id="42" name="文本框 6"/>
          <p:cNvSpPr txBox="1"/>
          <p:nvPr/>
        </p:nvSpPr>
        <p:spPr>
          <a:xfrm>
            <a:off x="2448215" y="4416618"/>
            <a:ext cx="1142474" cy="891540"/>
          </a:xfrm>
          <a:prstGeom prst="rect">
            <a:avLst/>
          </a:prstGeom>
          <a:ln w="12700">
            <a:miter lim="400000"/>
          </a:ln>
        </p:spPr>
        <p:txBody>
          <a:bodyPr wrap="square" lIns="22857" rIns="22857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000">
                <a:solidFill>
                  <a:srgbClr val="FFFFFF"/>
                </a:solidFill>
                <a:latin typeface="OPPOSans-S R"/>
                <a:ea typeface="OPPOSans-S R"/>
                <a:cs typeface="OPPOSans-S R"/>
                <a:sym typeface="OPPOSans-S R"/>
              </a:defRPr>
            </a:pPr>
            <a:r>
              <a:rPr kumimoji="0" lang="en-US" altLang="zh-CN" sz="3500" b="0" i="0" u="none" strike="noStrike" kern="0" cap="none" spc="0" normalizeH="0" baseline="0" noProof="0" dirty="0">
                <a:ln>
                  <a:noFill/>
                </a:ln>
                <a:solidFill>
                  <a:srgbClr val="00FE9C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OPPOSans-S R"/>
              </a:rPr>
              <a:t>20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OPPOSans-S R"/>
              </a:rPr>
              <a:t>h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OPPOSans-S R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888087" y="4827495"/>
            <a:ext cx="15696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OPPOSans-S R"/>
              </a:rPr>
              <a:t>Siaga</a:t>
            </a:r>
            <a:r>
              <a:rPr kumimoji="0" lang="en-US" altLang="zh-CN" sz="16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OPPOSans-S R"/>
              </a:rPr>
              <a:t> </a:t>
            </a:r>
            <a:r>
              <a:rPr kumimoji="0" lang="en-US" altLang="zh-CN" sz="1600" b="0" i="0" u="none" strike="noStrike" kern="0" cap="none" spc="0" normalizeH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OPPOSans-S R"/>
              </a:rPr>
              <a:t>Panjang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OPPOSans-S R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321776" y="1424837"/>
            <a:ext cx="1799766" cy="399947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009169" y="1404875"/>
            <a:ext cx="1799766" cy="3999479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5975736" y="5718541"/>
            <a:ext cx="25471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400" kern="1200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Jalur</a:t>
            </a:r>
            <a:r>
              <a:rPr kumimoji="1" lang="en-US" altLang="zh-CN" sz="1400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kumimoji="1" lang="en-US" altLang="zh-CN" sz="1400" kern="1200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Pengoperasian</a:t>
            </a:r>
            <a:r>
              <a:rPr kumimoji="1" lang="en-US" altLang="zh-CN" sz="1400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:</a:t>
            </a:r>
            <a:endParaRPr kumimoji="1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400" kern="1200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Pengaturan</a:t>
            </a:r>
            <a:r>
              <a:rPr kumimoji="1" lang="en-US" altLang="zh-CN" sz="1400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kumimoji="1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–</a:t>
            </a:r>
            <a:r>
              <a:rPr kumimoji="1" lang="zh-CN" altLang="en-US" sz="1400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kumimoji="1" lang="en-US" altLang="zh-CN" sz="1400" kern="1200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Baterai</a:t>
            </a:r>
            <a:r>
              <a:rPr kumimoji="1" lang="en-US" altLang="zh-CN" sz="1400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kumimoji="1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– </a:t>
            </a:r>
            <a:r>
              <a:rPr kumimoji="1" lang="en-US" altLang="zh-CN" sz="1400" kern="1200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Nyalakan</a:t>
            </a:r>
            <a:r>
              <a:rPr kumimoji="1" lang="en-US" altLang="zh-CN" sz="1400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 Mode </a:t>
            </a:r>
            <a:r>
              <a:rPr kumimoji="1" lang="en-US" altLang="zh-CN" sz="1400" kern="1200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Hemat</a:t>
            </a:r>
            <a:r>
              <a:rPr kumimoji="1" lang="en-US" altLang="zh-CN" sz="1400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kumimoji="1" lang="en-US" altLang="zh-CN" sz="1400" kern="1200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Daya</a:t>
            </a:r>
            <a:r>
              <a:rPr kumimoji="1" lang="en-US" altLang="zh-CN" sz="1400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 Super</a:t>
            </a:r>
            <a:endParaRPr kumimoji="1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873283" y="5721971"/>
            <a:ext cx="22378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400" kern="1200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Setelah</a:t>
            </a:r>
            <a:r>
              <a:rPr kumimoji="1" lang="en-US" altLang="zh-CN" sz="1400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kumimoji="1" lang="en-US" altLang="zh-CN" sz="1400" kern="1200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Dibuka</a:t>
            </a:r>
            <a:r>
              <a:rPr kumimoji="1" lang="en-US" altLang="zh-CN" sz="1400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:</a:t>
            </a:r>
            <a:endParaRPr kumimoji="1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lvl="0" algn="ctr" defTabSz="457200" hangingPunct="1">
              <a:defRPr/>
            </a:pPr>
            <a:r>
              <a:rPr kumimoji="1" lang="en-US" altLang="zh-CN" sz="1400" kern="1200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Menampilkan</a:t>
            </a:r>
            <a:r>
              <a:rPr kumimoji="1" lang="en-US" altLang="zh-CN" sz="1400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kumimoji="1" lang="en-US" altLang="zh-CN" sz="1400" kern="1200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sisa</a:t>
            </a:r>
            <a:r>
              <a:rPr kumimoji="1" lang="en-US" altLang="zh-CN" sz="1400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kumimoji="1" lang="en-US" altLang="zh-CN" sz="1400" kern="1200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daya</a:t>
            </a:r>
            <a:r>
              <a:rPr kumimoji="1" lang="en-US" altLang="zh-CN" sz="1400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kumimoji="1" lang="en-US" altLang="zh-CN" sz="1400" kern="1200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secara</a:t>
            </a:r>
            <a:r>
              <a:rPr kumimoji="1" lang="en-US" altLang="zh-CN" sz="1400" kern="12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 real time</a:t>
            </a:r>
            <a:endParaRPr kumimoji="1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333648" y="3594326"/>
            <a:ext cx="1693223" cy="510951"/>
          </a:xfrm>
          <a:prstGeom prst="rect">
            <a:avLst/>
          </a:prstGeom>
          <a:noFill/>
          <a:ln w="952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675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PPOSans-S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9050651" y="4771603"/>
            <a:ext cx="1678301" cy="334059"/>
          </a:xfrm>
          <a:prstGeom prst="rect">
            <a:avLst/>
          </a:prstGeom>
          <a:noFill/>
          <a:ln w="952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675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PPOSans-S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179366" y="1307061"/>
            <a:ext cx="2087257" cy="4316786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873283" y="1307061"/>
            <a:ext cx="2087257" cy="431678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18635"/>
            <a:ext cx="12197100" cy="6876189"/>
            <a:chOff x="-8615" y="0"/>
            <a:chExt cx="24397376" cy="13754168"/>
          </a:xfrm>
        </p:grpSpPr>
        <p:pic>
          <p:nvPicPr>
            <p:cNvPr id="43" name="图片 14" descr="图片 14"/>
            <p:cNvPicPr>
              <a:picLocks noChangeAspect="1"/>
            </p:cNvPicPr>
            <p:nvPr/>
          </p:nvPicPr>
          <p:blipFill>
            <a:blip r:embed="rId3">
              <a:alphaModFix amt="41000"/>
            </a:blip>
            <a:stretch>
              <a:fillRect/>
            </a:stretch>
          </p:blipFill>
          <p:spPr>
            <a:xfrm>
              <a:off x="-8615" y="0"/>
              <a:ext cx="24397376" cy="13754168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  <p:grpSp>
          <p:nvGrpSpPr>
            <p:cNvPr id="44" name="组合 5"/>
            <p:cNvGrpSpPr/>
            <p:nvPr/>
          </p:nvGrpSpPr>
          <p:grpSpPr>
            <a:xfrm>
              <a:off x="3280872" y="3325407"/>
              <a:ext cx="7573438" cy="7402118"/>
              <a:chOff x="0" y="0"/>
              <a:chExt cx="7573437" cy="7402115"/>
            </a:xfrm>
          </p:grpSpPr>
          <p:pic>
            <p:nvPicPr>
              <p:cNvPr id="49" name="图片 6" descr="图片 6"/>
              <p:cNvPicPr>
                <a:picLocks noChangeAspect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>
              <a:xfrm>
                <a:off x="0" y="0"/>
                <a:ext cx="7573438" cy="74021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0"/>
                    </a:moveTo>
                    <a:cubicBezTo>
                      <a:pt x="4835" y="0"/>
                      <a:pt x="0" y="4836"/>
                      <a:pt x="0" y="10801"/>
                    </a:cubicBezTo>
                    <a:cubicBezTo>
                      <a:pt x="0" y="16765"/>
                      <a:pt x="4835" y="21600"/>
                      <a:pt x="10799" y="21600"/>
                    </a:cubicBezTo>
                    <a:cubicBezTo>
                      <a:pt x="16764" y="21600"/>
                      <a:pt x="21600" y="16765"/>
                      <a:pt x="21600" y="10801"/>
                    </a:cubicBezTo>
                    <a:cubicBezTo>
                      <a:pt x="21600" y="4836"/>
                      <a:pt x="16764" y="0"/>
                      <a:pt x="10799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  <a:headEnd/>
                <a:tailEnd/>
              </a:ln>
              <a:effectLst/>
            </p:spPr>
          </p:pic>
          <p:sp>
            <p:nvSpPr>
              <p:cNvPr id="50" name="椭圆 7"/>
              <p:cNvSpPr/>
              <p:nvPr/>
            </p:nvSpPr>
            <p:spPr>
              <a:xfrm>
                <a:off x="1438598" y="1334976"/>
                <a:ext cx="4690211" cy="474832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2857" tIns="22857" rIns="22857" bIns="22857" numCol="1" anchor="ctr">
                <a:noAutofit/>
              </a:bodyPr>
              <a:lstStyle/>
              <a:p>
                <a:pPr marL="0" marR="0" lvl="0" indent="0" algn="ctr" defTabSz="9144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>
                    <a:solidFill>
                      <a:srgbClr val="FFFFFF"/>
                    </a:solidFill>
                  </a:defRPr>
                </a:pPr>
                <a:endParaRPr kumimoji="0" sz="9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icrosoft YaHei Semibold" panose="020B0402040204020203" pitchFamily="34" charset="-122"/>
                  <a:ea typeface="+mn-ea"/>
                  <a:cs typeface="OPPOSans-S Medium" pitchFamily="18" charset="-122"/>
                  <a:sym typeface="Calibri" panose="020F0502020204030204"/>
                </a:endParaRPr>
              </a:p>
            </p:txBody>
          </p:sp>
        </p:grpSp>
        <p:pic>
          <p:nvPicPr>
            <p:cNvPr id="45" name="图片 8" descr="图片 8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5804088" y="5402173"/>
              <a:ext cx="2527006" cy="2450010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  <p:pic>
          <p:nvPicPr>
            <p:cNvPr id="46" name="图片 9" descr="图片 9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5137269" y="7882627"/>
              <a:ext cx="3860644" cy="419322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  <p:sp>
          <p:nvSpPr>
            <p:cNvPr id="47" name="文本框 10"/>
            <p:cNvSpPr txBox="1"/>
            <p:nvPr/>
          </p:nvSpPr>
          <p:spPr>
            <a:xfrm>
              <a:off x="11421431" y="5168279"/>
              <a:ext cx="11017238" cy="1015794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22857" rIns="22857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400">
                  <a:solidFill>
                    <a:srgbClr val="00FF9B"/>
                  </a:solidFill>
                  <a:latin typeface="OPPOSans-R"/>
                  <a:ea typeface="OPPOSans-R"/>
                  <a:cs typeface="OPPOSans-R"/>
                  <a:sym typeface="OPPOSans-R"/>
                </a:defRPr>
              </a:pPr>
              <a:r>
                <a:rPr lang="en-US" sz="2700" dirty="0" smtClean="0">
                  <a:solidFill>
                    <a:srgbClr val="00FF9B"/>
                  </a:solidFill>
                  <a:latin typeface="微软雅黑" panose="020B0503020204020204" charset="-122"/>
                  <a:ea typeface="微软雅黑" panose="020B0503020204020204" charset="-122"/>
                  <a:sym typeface="OPPOSans-R"/>
                </a:rPr>
                <a:t>Debut </a:t>
              </a:r>
              <a:r>
                <a:rPr lang="en-US" sz="2700" dirty="0" err="1" smtClean="0">
                  <a:solidFill>
                    <a:srgbClr val="00FF9B"/>
                  </a:solidFill>
                  <a:latin typeface="微软雅黑" panose="020B0503020204020204" charset="-122"/>
                  <a:ea typeface="微软雅黑" panose="020B0503020204020204" charset="-122"/>
                  <a:sym typeface="OPPOSans-R"/>
                </a:rPr>
                <a:t>Perdana</a:t>
              </a:r>
              <a:r>
                <a:rPr lang="en-US" sz="2700" dirty="0" smtClean="0">
                  <a:solidFill>
                    <a:srgbClr val="00FF9B"/>
                  </a:solidFill>
                  <a:latin typeface="微软雅黑" panose="020B0503020204020204" charset="-122"/>
                  <a:ea typeface="微软雅黑" panose="020B0503020204020204" charset="-122"/>
                  <a:sym typeface="OPPOSans-R"/>
                </a:rPr>
                <a:t> </a:t>
              </a:r>
              <a:r>
                <a:rPr kumimoji="0" sz="2700" b="0" i="0" u="none" strike="noStrike" kern="0" cap="none" spc="0" normalizeH="0" baseline="0" noProof="0" smtClean="0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OPPOSans-R"/>
                </a:rPr>
                <a:t>Reno4 </a:t>
              </a:r>
              <a:r>
                <a:rPr lang="en-US" sz="2700" dirty="0" smtClean="0">
                  <a:solidFill>
                    <a:srgbClr val="00FF9B"/>
                  </a:solidFill>
                  <a:latin typeface="微软雅黑" panose="020B0503020204020204" charset="-122"/>
                  <a:ea typeface="微软雅黑" panose="020B0503020204020204" charset="-122"/>
                  <a:sym typeface="OPPOSans-R"/>
                </a:rPr>
                <a:t>Series </a:t>
              </a:r>
              <a:endParaRPr kumimoji="0" sz="2700" b="0" i="0" u="none" strike="noStrike" kern="0" cap="none" spc="0" normalizeH="0" baseline="0" noProof="0" dirty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OPPOSans-R"/>
              </a:endParaRPr>
            </a:p>
          </p:txBody>
        </p:sp>
        <p:sp>
          <p:nvSpPr>
            <p:cNvPr id="48" name="矩形 3"/>
            <p:cNvSpPr txBox="1"/>
            <p:nvPr/>
          </p:nvSpPr>
          <p:spPr>
            <a:xfrm>
              <a:off x="12609414" y="6325503"/>
              <a:ext cx="8175028" cy="1825228"/>
            </a:xfrm>
            <a:prstGeom prst="rect">
              <a:avLst/>
            </a:prstGeom>
            <a:ln w="12700">
              <a:miter lim="400000"/>
            </a:ln>
          </p:spPr>
          <p:txBody>
            <a:bodyPr lIns="22857" rIns="22857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100" b="1">
                  <a:solidFill>
                    <a:srgbClr val="00FF9B"/>
                  </a:solidFill>
                  <a:latin typeface="OPPOSans"/>
                  <a:ea typeface="OPPOSans"/>
                  <a:cs typeface="OPPOSans"/>
                  <a:sym typeface="OPPOSans"/>
                </a:defRPr>
              </a:pPr>
              <a:endParaRPr kumimoji="0" sz="550" b="1" u="none" strike="noStrike" kern="0" cap="none" spc="0" normalizeH="0" baseline="0" noProof="0" dirty="0">
                <a:ln>
                  <a:noFill/>
                </a:ln>
                <a:solidFill>
                  <a:srgbClr val="00FF9B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OPPOSans"/>
              </a:endParaRP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9600" b="1">
                  <a:solidFill>
                    <a:srgbClr val="00FF9B"/>
                  </a:solidFill>
                  <a:latin typeface="OPPOSans"/>
                  <a:ea typeface="OPPOSans"/>
                  <a:cs typeface="OPPOSans"/>
                  <a:sym typeface="OPPOSans"/>
                </a:defRPr>
              </a:pPr>
              <a:r>
                <a:rPr kumimoji="0" sz="4800" b="1" u="none" strike="noStrike" kern="0" cap="none" spc="0" normalizeH="0" baseline="0" noProof="0" dirty="0" err="1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OPPOSans"/>
                </a:rPr>
                <a:t>ColorOS</a:t>
              </a:r>
              <a:r>
                <a:rPr kumimoji="0" sz="4800" b="1" u="none" strike="noStrike" kern="0" cap="none" spc="0" normalizeH="0" baseline="0" noProof="0" dirty="0">
                  <a:ln>
                    <a:noFill/>
                  </a:ln>
                  <a:solidFill>
                    <a:srgbClr val="00FF9B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OPPOSans"/>
                </a:rPr>
                <a:t> 7.2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矩形 11"/>
          <p:cNvSpPr txBox="1"/>
          <p:nvPr/>
        </p:nvSpPr>
        <p:spPr>
          <a:xfrm>
            <a:off x="778390" y="278221"/>
            <a:ext cx="10654270" cy="501736"/>
          </a:xfrm>
          <a:prstGeom prst="rect">
            <a:avLst/>
          </a:prstGeom>
          <a:ln w="3175">
            <a:miter lim="400000"/>
          </a:ln>
        </p:spPr>
        <p:txBody>
          <a:bodyPr lIns="45718" tIns="45718" rIns="45718" bIns="45718">
            <a:spAutoFit/>
          </a:bodyPr>
          <a:lstStyle>
            <a:lvl1pPr algn="ctr">
              <a:lnSpc>
                <a:spcPct val="110000"/>
              </a:lnSpc>
              <a:defRPr sz="3200" spc="256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 sz="2600" spc="208">
                <a:solidFill>
                  <a:srgbClr val="75F7FA"/>
                </a:solidFill>
              </a:defRPr>
            </a:pPr>
            <a:r>
              <a:rPr lang="en-US" altLang="zh-CN" sz="2600" spc="208" dirty="0" err="1" smtClean="0">
                <a:solidFill>
                  <a:srgbClr val="75F7FA"/>
                </a:solidFill>
              </a:rPr>
              <a:t>Perubahan</a:t>
            </a:r>
            <a:r>
              <a:rPr lang="en-US" altLang="zh-CN" sz="2600" spc="208" dirty="0" smtClean="0">
                <a:solidFill>
                  <a:srgbClr val="75F7FA"/>
                </a:solidFill>
              </a:rPr>
              <a:t> </a:t>
            </a:r>
            <a:r>
              <a:rPr lang="en-US" altLang="zh-CN" sz="2600" spc="208" dirty="0" err="1" smtClean="0">
                <a:solidFill>
                  <a:srgbClr val="75F7FA"/>
                </a:solidFill>
              </a:rPr>
              <a:t>Fungsi</a:t>
            </a:r>
            <a:r>
              <a:rPr lang="en-US" altLang="zh-CN" sz="2600" spc="208" dirty="0" smtClean="0">
                <a:solidFill>
                  <a:srgbClr val="75F7FA"/>
                </a:solidFill>
              </a:rPr>
              <a:t> </a:t>
            </a:r>
            <a:r>
              <a:rPr lang="en-US" altLang="zh-CN" sz="2600" spc="208" dirty="0" err="1" smtClean="0">
                <a:solidFill>
                  <a:srgbClr val="75F7FA"/>
                </a:solidFill>
              </a:rPr>
              <a:t>pada</a:t>
            </a:r>
            <a:r>
              <a:rPr lang="en-US" altLang="zh-CN" sz="2600" spc="208" dirty="0" smtClean="0">
                <a:solidFill>
                  <a:srgbClr val="75F7FA"/>
                </a:solidFill>
              </a:rPr>
              <a:t> </a:t>
            </a:r>
            <a:r>
              <a:rPr lang="en-US" altLang="zh-CN" sz="2600" spc="208" dirty="0" err="1" smtClean="0">
                <a:solidFill>
                  <a:srgbClr val="75F7FA"/>
                </a:solidFill>
              </a:rPr>
              <a:t>ColorOS</a:t>
            </a:r>
            <a:r>
              <a:rPr lang="en-US" altLang="zh-CN" sz="2600" spc="208" dirty="0" smtClean="0">
                <a:solidFill>
                  <a:srgbClr val="75F7FA"/>
                </a:solidFill>
              </a:rPr>
              <a:t> 7.2</a:t>
            </a:r>
            <a:endParaRPr lang="en-US" altLang="zh-CN" sz="2600" spc="208" dirty="0">
              <a:solidFill>
                <a:srgbClr val="75F7FA"/>
              </a:solidFill>
            </a:endParaRPr>
          </a:p>
        </p:txBody>
      </p:sp>
      <p:graphicFrame>
        <p:nvGraphicFramePr>
          <p:cNvPr id="3" name="表格 2"/>
          <p:cNvGraphicFramePr/>
          <p:nvPr/>
        </p:nvGraphicFramePr>
        <p:xfrm>
          <a:off x="685165" y="1097280"/>
          <a:ext cx="10829925" cy="5338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05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989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53783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8225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11200">
                <a:tc>
                  <a:txBody>
                    <a:bodyPr/>
                    <a:lstStyle/>
                    <a:p>
                      <a:pPr algn="l" fontAlgn="base">
                        <a:buNone/>
                      </a:pPr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No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0000"/>
                        </a:lnSpc>
                        <a:buNone/>
                      </a:pPr>
                      <a:r>
                        <a:rPr lang="en-US" altLang="zh-CN" sz="2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Fungsi</a:t>
                      </a:r>
                      <a:endParaRPr lang="zh-CN" altLang="en-US" sz="2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sym typeface="Calibri" panose="020F0502020204030204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0000"/>
                        </a:lnSpc>
                        <a:buNone/>
                      </a:pPr>
                      <a:r>
                        <a:rPr lang="en-US" altLang="zh-CN" sz="2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Deskripsi</a:t>
                      </a:r>
                      <a:endParaRPr lang="zh-CN" altLang="en-US" sz="2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sym typeface="Calibri" panose="020F0502020204030204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0000"/>
                        </a:lnSpc>
                        <a:buNone/>
                      </a:pPr>
                      <a:r>
                        <a:rPr lang="en-US" altLang="zh-CN" sz="2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Jalur</a:t>
                      </a:r>
                      <a:endParaRPr lang="zh-CN" altLang="en-US" sz="2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sym typeface="Calibri" panose="020F0502020204030204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94155">
                <a:tc>
                  <a:txBody>
                    <a:bodyPr/>
                    <a:lstStyle/>
                    <a:p>
                      <a:pPr algn="l" fontAlgn="base">
                        <a:buNone/>
                      </a:pPr>
                      <a:r>
                        <a:rPr lang="en-US" altLang="zh-CN" sz="18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</a:p>
                  </a:txBody>
                  <a:tcPr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0000"/>
                        </a:lnSpc>
                        <a:buNone/>
                      </a:pPr>
                      <a:r>
                        <a:rPr lang="en-US" altLang="zh-CN" sz="18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Rekaman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Layar</a:t>
                      </a:r>
                      <a:endParaRPr lang="zh-CN" altLang="en-US" sz="18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sym typeface="Calibri" panose="020F0502020204030204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0000"/>
                        </a:lnSpc>
                        <a:buNone/>
                      </a:pPr>
                      <a:r>
                        <a:rPr lang="zh-CN" altLang="en-US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1</a:t>
                      </a:r>
                      <a:r>
                        <a:rPr lang="en-US" altLang="zh-CN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.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sv-SE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Mendukung perekaman suara internal sistem dan suara mikrofon secara simultan;</a:t>
                      </a:r>
                      <a:endParaRPr lang="zh-CN" altLang="en-US" sz="18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sym typeface="Calibri" panose="020F0502020204030204"/>
                      </a:endParaRPr>
                    </a:p>
                    <a:p>
                      <a:pPr algn="ctr" fontAlgn="base">
                        <a:lnSpc>
                          <a:spcPct val="90000"/>
                        </a:lnSpc>
                        <a:buNone/>
                      </a:pPr>
                      <a:r>
                        <a:rPr lang="zh-CN" altLang="en-US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2</a:t>
                      </a:r>
                      <a:r>
                        <a:rPr lang="zh-CN" altLang="en-US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.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Jendela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Apung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menambahkan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fungsi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pengaturan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cepat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untuk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suara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.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Anda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dapat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memilih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untuk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merekam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suara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sistem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,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merekam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suara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mikrofon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,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atau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klik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Pengaturan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Lainnya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untuk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memasuki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antarmuka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pengaturan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perekaman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layar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.</a:t>
                      </a:r>
                      <a:endParaRPr lang="zh-CN" altLang="en-US" sz="18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sym typeface="Calibri" panose="020F0502020204030204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0000"/>
                        </a:lnSpc>
                        <a:buNone/>
                      </a:pPr>
                      <a:r>
                        <a:rPr lang="en-US" altLang="zh-CN" sz="18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Pengaturan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–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Pengaturan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Lainnya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–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Rekaman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Layar</a:t>
                      </a:r>
                      <a:endParaRPr lang="zh-CN" altLang="en-US" sz="18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sym typeface="Calibri" panose="020F0502020204030204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01725">
                <a:tc>
                  <a:txBody>
                    <a:bodyPr/>
                    <a:lstStyle/>
                    <a:p>
                      <a:pPr algn="l" fontAlgn="base">
                        <a:buNone/>
                      </a:pPr>
                      <a:r>
                        <a:rPr lang="en-US" altLang="zh-CN" sz="18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2</a:t>
                      </a:r>
                    </a:p>
                  </a:txBody>
                  <a:tcPr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800" b="0" u="none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Buka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Cepat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Kamera</a:t>
                      </a:r>
                      <a:endParaRPr lang="zh-CN" altLang="en-US" sz="1800" b="0" u="none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Saat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layar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mati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,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klik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dua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kali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tombol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volume (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tombol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naik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atau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turun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)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untuk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menghidupkan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kamera</a:t>
                      </a:r>
                      <a:endParaRPr lang="zh-CN" altLang="en-US" sz="1800" b="0" u="none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None/>
                      </a:pPr>
                      <a:r>
                        <a:rPr lang="en-US" altLang="zh-CN" sz="18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Masuk</a:t>
                      </a:r>
                      <a:r>
                        <a:rPr lang="en-US" altLang="zh-CN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ke</a:t>
                      </a:r>
                      <a:r>
                        <a:rPr lang="en-US" altLang="zh-CN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kamera</a:t>
                      </a:r>
                      <a:r>
                        <a:rPr lang="en-US" altLang="zh-CN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- </a:t>
                      </a:r>
                      <a:r>
                        <a:rPr lang="en-US" altLang="zh-CN" sz="18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klik</a:t>
                      </a:r>
                      <a:r>
                        <a:rPr lang="en-US" altLang="zh-CN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ikon</a:t>
                      </a:r>
                      <a:r>
                        <a:rPr lang="en-US" altLang="zh-CN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pengaturan</a:t>
                      </a:r>
                      <a:r>
                        <a:rPr lang="en-US" altLang="zh-CN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di</a:t>
                      </a:r>
                      <a:r>
                        <a:rPr lang="en-US" altLang="zh-CN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sudut</a:t>
                      </a:r>
                      <a:r>
                        <a:rPr lang="en-US" altLang="zh-CN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kanan</a:t>
                      </a:r>
                      <a:r>
                        <a:rPr lang="en-US" altLang="zh-CN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atas</a:t>
                      </a:r>
                      <a:r>
                        <a:rPr lang="en-US" altLang="zh-CN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, </a:t>
                      </a:r>
                      <a:r>
                        <a:rPr lang="en-US" altLang="zh-CN" sz="18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pilih</a:t>
                      </a:r>
                      <a:r>
                        <a:rPr lang="en-US" altLang="zh-CN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Pengaturan</a:t>
                      </a:r>
                      <a:r>
                        <a:rPr lang="en-US" altLang="zh-CN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- </a:t>
                      </a:r>
                      <a:r>
                        <a:rPr lang="en-US" altLang="zh-CN" sz="18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Buka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Cepat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Kamera</a:t>
                      </a:r>
                      <a:endParaRPr lang="zh-CN" altLang="en-US" sz="18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sym typeface="Calibri" panose="020F0502020204030204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64235">
                <a:tc>
                  <a:txBody>
                    <a:bodyPr/>
                    <a:lstStyle/>
                    <a:p>
                      <a:pPr algn="l" fontAlgn="base">
                        <a:buNone/>
                      </a:pPr>
                      <a:r>
                        <a:rPr lang="en-US" altLang="zh-CN" sz="18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3</a:t>
                      </a:r>
                    </a:p>
                  </a:txBody>
                  <a:tcPr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buNone/>
                      </a:pPr>
                      <a:r>
                        <a:rPr lang="en-US" altLang="zh-CN" sz="1800" b="0" u="none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Mode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Hemat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Daya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Super</a:t>
                      </a:r>
                      <a:endParaRPr lang="zh-CN" altLang="en-US" sz="1800" b="0" u="none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buNone/>
                      </a:pP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Mode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hemat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daya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super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dapat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memenuhi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kebutuhan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darurat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pengguna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dengan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konsumsi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daya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yang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sangat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rendah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dan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mengurangi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kecemasan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konsumsi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800" b="0" u="none" baseline="0" dirty="0" err="1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daya</a:t>
                      </a:r>
                      <a:r>
                        <a:rPr lang="en-US" altLang="zh-CN" sz="1800" b="0" u="none" baseline="0" dirty="0" smtClean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.</a:t>
                      </a:r>
                      <a:endParaRPr lang="zh-CN" altLang="en-US" sz="1800" b="0" u="none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8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Pengaturan</a:t>
                      </a:r>
                      <a:r>
                        <a:rPr lang="zh-CN" altLang="en-US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zh-CN" altLang="en-US" sz="1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- </a:t>
                      </a:r>
                      <a:r>
                        <a:rPr lang="en-US" altLang="zh-CN" sz="18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Baterai</a:t>
                      </a:r>
                      <a:r>
                        <a:rPr lang="zh-CN" altLang="en-US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–</a:t>
                      </a:r>
                      <a:r>
                        <a:rPr lang="zh-CN" altLang="en-US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Pengaturan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Hemat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</a:t>
                      </a:r>
                      <a:r>
                        <a:rPr lang="en-US" altLang="zh-CN" sz="180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Daya</a:t>
                      </a:r>
                      <a:r>
                        <a:rPr lang="en-US" altLang="zh-CN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Calibri" panose="020F0502020204030204"/>
                        </a:rPr>
                        <a:t> Super</a:t>
                      </a:r>
                      <a:endParaRPr lang="zh-CN" altLang="en-US" sz="18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sym typeface="Calibri" panose="020F0502020204030204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流程图: 联系 2"/>
          <p:cNvSpPr/>
          <p:nvPr/>
        </p:nvSpPr>
        <p:spPr>
          <a:xfrm>
            <a:off x="1544774" y="291277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Pengenalan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Parameter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Dasar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2019，OPPO 发布过的黑科技"/>
          <p:cNvSpPr txBox="1"/>
          <p:nvPr/>
        </p:nvSpPr>
        <p:spPr>
          <a:xfrm>
            <a:off x="0" y="180512"/>
            <a:ext cx="12192000" cy="555217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dirty="0" err="1" smtClean="0"/>
              <a:t>Daftar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Isi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流程图: 联系 4"/>
          <p:cNvSpPr/>
          <p:nvPr/>
        </p:nvSpPr>
        <p:spPr>
          <a:xfrm>
            <a:off x="3389975" y="293931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Pengenalan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Fungsi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流程图: 联系 5"/>
          <p:cNvSpPr/>
          <p:nvPr/>
        </p:nvSpPr>
        <p:spPr>
          <a:xfrm>
            <a:off x="5230043" y="293931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Pembaruan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OS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流程图: 联系 6"/>
          <p:cNvSpPr/>
          <p:nvPr/>
        </p:nvSpPr>
        <p:spPr>
          <a:xfrm>
            <a:off x="7062811" y="293931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Tindakan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Pencegahan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dalam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Perbaikan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流程图: 联系 7"/>
          <p:cNvSpPr/>
          <p:nvPr/>
        </p:nvSpPr>
        <p:spPr>
          <a:xfrm>
            <a:off x="8895579" y="291277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FAQ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0" name="成组"/>
          <p:cNvGrpSpPr/>
          <p:nvPr/>
        </p:nvGrpSpPr>
        <p:grpSpPr>
          <a:xfrm>
            <a:off x="769327" y="1420729"/>
            <a:ext cx="4001416" cy="1492047"/>
            <a:chOff x="368704" y="699732"/>
            <a:chExt cx="2182997" cy="1492044"/>
          </a:xfrm>
        </p:grpSpPr>
        <p:sp>
          <p:nvSpPr>
            <p:cNvPr id="11" name="线条"/>
            <p:cNvSpPr/>
            <p:nvPr/>
          </p:nvSpPr>
          <p:spPr>
            <a:xfrm flipV="1">
              <a:off x="1123554" y="1572442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" name="文本框 1"/>
            <p:cNvSpPr txBox="1"/>
            <p:nvPr/>
          </p:nvSpPr>
          <p:spPr>
            <a:xfrm>
              <a:off x="368704" y="699732"/>
              <a:ext cx="2182997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1.1 </a:t>
              </a:r>
              <a:r>
                <a:rPr lang="en-US" altLang="zh-CN" dirty="0" smtClean="0">
                  <a:solidFill>
                    <a:srgbClr val="FFFFFF"/>
                  </a:solidFill>
                </a:rPr>
                <a:t>Parameter </a:t>
              </a:r>
              <a:r>
                <a:rPr lang="en-US" altLang="zh-CN" dirty="0" err="1" smtClean="0">
                  <a:solidFill>
                    <a:srgbClr val="FFFFFF"/>
                  </a:solidFill>
                </a:rPr>
                <a:t>Tampilan</a:t>
              </a:r>
              <a:r>
                <a:rPr lang="en-US" altLang="zh-CN" dirty="0" smtClean="0">
                  <a:solidFill>
                    <a:srgbClr val="FFFFFF"/>
                  </a:solidFill>
                </a:rPr>
                <a:t> </a:t>
              </a:r>
              <a:endPara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l"/>
              <a:r>
                <a:rPr lang="en-US" altLang="zh-CN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1.2 </a:t>
              </a:r>
              <a:r>
                <a:rPr lang="en-US" altLang="zh-CN" dirty="0" smtClean="0">
                  <a:solidFill>
                    <a:srgbClr val="FFFFFF"/>
                  </a:solidFill>
                </a:rPr>
                <a:t>Parameter </a:t>
              </a:r>
              <a:r>
                <a:rPr lang="en-US" altLang="zh-CN" dirty="0" err="1" smtClean="0">
                  <a:solidFill>
                    <a:srgbClr val="FFFFFF"/>
                  </a:solidFill>
                </a:rPr>
                <a:t>Konfigurasi</a:t>
              </a:r>
              <a:endPara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l"/>
              <a:r>
                <a:rPr lang="en-US" altLang="zh-CN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1.3 </a:t>
              </a:r>
              <a:r>
                <a:rPr lang="en-US" altLang="zh-CN" dirty="0" smtClean="0">
                  <a:solidFill>
                    <a:srgbClr val="FFFFFF"/>
                  </a:solidFill>
                </a:rPr>
                <a:t>Parameter </a:t>
              </a:r>
              <a:r>
                <a:rPr lang="en-US" altLang="zh-CN" dirty="0" err="1" smtClean="0">
                  <a:solidFill>
                    <a:srgbClr val="FFFFFF"/>
                  </a:solidFill>
                </a:rPr>
                <a:t>Fungsi</a:t>
              </a:r>
              <a:r>
                <a:rPr lang="en-US" altLang="zh-CN" dirty="0" smtClean="0">
                  <a:solidFill>
                    <a:srgbClr val="FFFFFF"/>
                  </a:solidFill>
                </a:rPr>
                <a:t> </a:t>
              </a:r>
              <a:r>
                <a:rPr lang="en-US" altLang="zh-CN" dirty="0" err="1" smtClean="0">
                  <a:solidFill>
                    <a:srgbClr val="FFFFFF"/>
                  </a:solidFill>
                </a:rPr>
                <a:t>Umum</a:t>
              </a:r>
              <a:endPara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4" name="线条"/>
          <p:cNvSpPr/>
          <p:nvPr/>
        </p:nvSpPr>
        <p:spPr>
          <a:xfrm flipV="1">
            <a:off x="4318597" y="4739316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6700056" y="5255260"/>
            <a:ext cx="3607725" cy="108267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4.1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sym typeface="+mn-ea"/>
              </a:rPr>
              <a:t>Tindakan</a:t>
            </a:r>
            <a:r>
              <a:rPr lang="en-US" altLang="zh-CN" dirty="0" smtClean="0">
                <a:solidFill>
                  <a:srgbClr val="FFFFFF"/>
                </a:solidFill>
                <a:sym typeface="+mn-ea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sym typeface="+mn-ea"/>
              </a:rPr>
              <a:t>Pencegahan</a:t>
            </a:r>
            <a:r>
              <a:rPr lang="en-US" altLang="zh-CN" dirty="0" smtClean="0">
                <a:solidFill>
                  <a:srgbClr val="FFFFFF"/>
                </a:solidFill>
                <a:sym typeface="+mn-ea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sym typeface="+mn-ea"/>
              </a:rPr>
              <a:t>untuk</a:t>
            </a:r>
            <a:r>
              <a:rPr lang="en-US" altLang="zh-CN" dirty="0" smtClean="0">
                <a:solidFill>
                  <a:srgbClr val="FFFFFF"/>
                </a:solidFill>
                <a:sym typeface="+mn-ea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sym typeface="+mn-ea"/>
              </a:rPr>
              <a:t>Melepas</a:t>
            </a:r>
            <a:r>
              <a:rPr lang="en-US" altLang="zh-CN" dirty="0" smtClean="0">
                <a:solidFill>
                  <a:srgbClr val="FFFFFF"/>
                </a:solidFill>
                <a:sym typeface="+mn-ea"/>
              </a:rPr>
              <a:t> Back Cover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线条"/>
          <p:cNvSpPr/>
          <p:nvPr/>
        </p:nvSpPr>
        <p:spPr>
          <a:xfrm flipV="1">
            <a:off x="8006677" y="4739316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2676698" y="5254986"/>
            <a:ext cx="4023359" cy="1082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2.1 </a:t>
            </a:r>
            <a:r>
              <a:rPr lang="en-US" altLang="zh-CN" dirty="0" smtClean="0">
                <a:solidFill>
                  <a:srgbClr val="FFFFFF"/>
                </a:solidFill>
              </a:rPr>
              <a:t>AON 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2.2 </a:t>
            </a:r>
            <a:r>
              <a:rPr lang="en-US" altLang="zh-CN" dirty="0" err="1" smtClean="0">
                <a:solidFill>
                  <a:srgbClr val="FFFFFF"/>
                </a:solidFill>
              </a:rPr>
              <a:t>Tampilan</a:t>
            </a:r>
            <a:r>
              <a:rPr lang="en-US" altLang="zh-CN" dirty="0" smtClean="0">
                <a:solidFill>
                  <a:srgbClr val="FFFFFF"/>
                </a:solidFill>
              </a:rPr>
              <a:t> Flagship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2.3 </a:t>
            </a:r>
            <a:r>
              <a:rPr lang="en-US" altLang="zh-CN" dirty="0" smtClean="0">
                <a:solidFill>
                  <a:srgbClr val="FFFFFF"/>
                </a:solidFill>
              </a:rPr>
              <a:t>Performa Super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2.4 </a:t>
            </a:r>
            <a:r>
              <a:rPr lang="en-US" altLang="zh-CN" dirty="0" err="1" smtClean="0">
                <a:solidFill>
                  <a:srgbClr val="FFFFFF"/>
                </a:solidFill>
              </a:rPr>
              <a:t>Pengisisan</a:t>
            </a:r>
            <a:r>
              <a:rPr lang="en-US" altLang="zh-CN" dirty="0" smtClean="0">
                <a:solidFill>
                  <a:srgbClr val="FFFFFF"/>
                </a:solidFill>
              </a:rPr>
              <a:t> Super </a:t>
            </a:r>
            <a:r>
              <a:rPr lang="en-US" altLang="zh-CN" dirty="0" err="1" smtClean="0">
                <a:solidFill>
                  <a:srgbClr val="FFFFFF"/>
                </a:solidFill>
              </a:rPr>
              <a:t>Cepat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1"/>
          <p:cNvSpPr txBox="1"/>
          <p:nvPr/>
        </p:nvSpPr>
        <p:spPr>
          <a:xfrm>
            <a:off x="4770743" y="1460014"/>
            <a:ext cx="3842688" cy="1006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3.1 </a:t>
            </a:r>
            <a:r>
              <a:rPr lang="en-US" altLang="zh-CN" dirty="0" smtClean="0">
                <a:solidFill>
                  <a:srgbClr val="FFFFFF"/>
                </a:solidFill>
              </a:rPr>
              <a:t>Mode </a:t>
            </a:r>
            <a:r>
              <a:rPr lang="en-US" altLang="zh-CN" dirty="0" err="1" smtClean="0">
                <a:solidFill>
                  <a:srgbClr val="FFFFFF"/>
                </a:solidFill>
              </a:rPr>
              <a:t>Hemat</a:t>
            </a:r>
            <a:r>
              <a:rPr lang="en-US" altLang="zh-CN" dirty="0" smtClean="0">
                <a:solidFill>
                  <a:srgbClr val="FFFFFF"/>
                </a:solidFill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</a:rPr>
              <a:t>Daya</a:t>
            </a:r>
            <a:r>
              <a:rPr lang="en-US" altLang="zh-CN" dirty="0" smtClean="0">
                <a:solidFill>
                  <a:srgbClr val="FFFFFF"/>
                </a:solidFill>
              </a:rPr>
              <a:t> Super 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3.2 </a:t>
            </a:r>
            <a:r>
              <a:rPr lang="en-US" altLang="zh-CN" dirty="0" err="1" smtClean="0">
                <a:solidFill>
                  <a:srgbClr val="FFFFFF"/>
                </a:solidFill>
              </a:rPr>
              <a:t>Poin</a:t>
            </a:r>
            <a:r>
              <a:rPr lang="en-US" altLang="zh-CN" dirty="0" smtClean="0">
                <a:solidFill>
                  <a:srgbClr val="FFFFFF"/>
                </a:solidFill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</a:rPr>
              <a:t>Perubahan</a:t>
            </a:r>
            <a:r>
              <a:rPr lang="en-US" altLang="zh-CN" dirty="0" smtClean="0">
                <a:solidFill>
                  <a:srgbClr val="FFFFFF"/>
                </a:solidFill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</a:rPr>
              <a:t>Sistem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线条"/>
          <p:cNvSpPr/>
          <p:nvPr/>
        </p:nvSpPr>
        <p:spPr>
          <a:xfrm flipV="1">
            <a:off x="6112472" y="2466016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21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矩形 11"/>
          <p:cNvSpPr txBox="1"/>
          <p:nvPr/>
        </p:nvSpPr>
        <p:spPr>
          <a:xfrm>
            <a:off x="768865" y="287746"/>
            <a:ext cx="10654270" cy="501736"/>
          </a:xfrm>
          <a:prstGeom prst="rect">
            <a:avLst/>
          </a:prstGeom>
          <a:ln w="3175">
            <a:miter lim="400000"/>
          </a:ln>
        </p:spPr>
        <p:txBody>
          <a:bodyPr lIns="45718" tIns="45718" rIns="45718" bIns="45718">
            <a:spAutoFit/>
          </a:bodyPr>
          <a:lstStyle>
            <a:lvl1pPr algn="ctr">
              <a:lnSpc>
                <a:spcPct val="110000"/>
              </a:lnSpc>
              <a:defRPr sz="3200" spc="256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 sz="2600" spc="208">
                <a:solidFill>
                  <a:srgbClr val="75F7FA"/>
                </a:solidFill>
              </a:defRPr>
            </a:pPr>
            <a:r>
              <a:rPr lang="en-US" altLang="zh-CN" sz="2600" spc="208" dirty="0" err="1" smtClean="0">
                <a:solidFill>
                  <a:srgbClr val="75F7FA"/>
                </a:solidFill>
              </a:rPr>
              <a:t>Tindakan</a:t>
            </a:r>
            <a:r>
              <a:rPr lang="en-US" altLang="zh-CN" sz="2600" spc="208" dirty="0" smtClean="0">
                <a:solidFill>
                  <a:srgbClr val="75F7FA"/>
                </a:solidFill>
              </a:rPr>
              <a:t> </a:t>
            </a:r>
            <a:r>
              <a:rPr lang="en-US" altLang="zh-CN" sz="2600" spc="208" dirty="0" err="1" smtClean="0">
                <a:solidFill>
                  <a:srgbClr val="75F7FA"/>
                </a:solidFill>
              </a:rPr>
              <a:t>Pencegahan</a:t>
            </a:r>
            <a:r>
              <a:rPr lang="en-US" altLang="zh-CN" sz="2600" spc="208" dirty="0" smtClean="0">
                <a:solidFill>
                  <a:srgbClr val="75F7FA"/>
                </a:solidFill>
              </a:rPr>
              <a:t> </a:t>
            </a:r>
            <a:r>
              <a:rPr lang="en-US" altLang="zh-CN" sz="2600" spc="208" dirty="0" err="1" smtClean="0">
                <a:solidFill>
                  <a:srgbClr val="75F7FA"/>
                </a:solidFill>
              </a:rPr>
              <a:t>untuk</a:t>
            </a:r>
            <a:r>
              <a:rPr lang="en-US" altLang="zh-CN" sz="2600" spc="208" dirty="0" smtClean="0">
                <a:solidFill>
                  <a:srgbClr val="75F7FA"/>
                </a:solidFill>
              </a:rPr>
              <a:t> </a:t>
            </a:r>
            <a:r>
              <a:rPr lang="en-US" altLang="zh-CN" sz="2600" spc="208" dirty="0" err="1" smtClean="0">
                <a:solidFill>
                  <a:srgbClr val="75F7FA"/>
                </a:solidFill>
              </a:rPr>
              <a:t>Melepas</a:t>
            </a:r>
            <a:r>
              <a:rPr lang="en-US" altLang="zh-CN" sz="2600" spc="208" dirty="0" smtClean="0">
                <a:solidFill>
                  <a:srgbClr val="75F7FA"/>
                </a:solidFill>
              </a:rPr>
              <a:t> Back Cover</a:t>
            </a:r>
            <a:endParaRPr lang="zh-CN" altLang="en-US" sz="2600" spc="208" dirty="0">
              <a:solidFill>
                <a:srgbClr val="75F7FA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92420" y="2729865"/>
            <a:ext cx="4981864" cy="184665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anchorCtr="0" forceAA="0">
            <a:spAutoFit/>
          </a:bodyPr>
          <a:lstStyle/>
          <a:p>
            <a:pPr marL="0" marR="0" indent="0" algn="just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id-ID" altLang="zh-CN" sz="20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Setelah </a:t>
            </a:r>
            <a:r>
              <a:rPr kumimoji="0" lang="id-ID" altLang="zh-CN" sz="200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melepas </a:t>
            </a:r>
            <a:r>
              <a:rPr kumimoji="0" lang="en-US" altLang="zh-CN" sz="200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back cover</a:t>
            </a:r>
            <a:r>
              <a:rPr kumimoji="0" lang="id-ID" altLang="zh-CN" sz="200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, harap pastikan apakah cincin dekoratif </a:t>
            </a:r>
            <a:r>
              <a:rPr kumimoji="0" lang="en-US" altLang="zh-CN" sz="200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back cover </a:t>
            </a:r>
            <a:r>
              <a:rPr kumimoji="0" lang="en-US" altLang="zh-CN" sz="2000" b="0" i="0" u="none" strike="noStrike" cap="none" spc="0" normalizeH="0" baseline="0" dirty="0" err="1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longgar</a:t>
            </a:r>
            <a:r>
              <a:rPr kumimoji="0" lang="id-ID" altLang="zh-CN" sz="200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. Jika longgar, Anda harus mengganti lem </a:t>
            </a:r>
            <a:r>
              <a:rPr kumimoji="0" lang="en-US" altLang="zh-CN" sz="20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back</a:t>
            </a:r>
            <a:r>
              <a:rPr kumimoji="0" lang="en-US" altLang="zh-CN" sz="2000" b="0" i="0" u="none" strike="noStrike" cap="none" spc="0" normalizeH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 cover </a:t>
            </a:r>
            <a:r>
              <a:rPr kumimoji="0" lang="id-ID" altLang="zh-CN" sz="20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(4882492</a:t>
            </a:r>
            <a:r>
              <a:rPr kumimoji="0" lang="id-ID" altLang="zh-CN" sz="200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) dari bagian dekoratif dan menekannya dengan keras.</a:t>
            </a: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Calibri" panose="020F0502020204030204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35" y="928370"/>
            <a:ext cx="2865755" cy="5511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联系 3"/>
          <p:cNvSpPr/>
          <p:nvPr/>
        </p:nvSpPr>
        <p:spPr>
          <a:xfrm>
            <a:off x="1666694" y="291277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Pengenalan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Parameter Dasar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2019，OPPO 发布过的黑科技"/>
          <p:cNvSpPr txBox="1"/>
          <p:nvPr/>
        </p:nvSpPr>
        <p:spPr>
          <a:xfrm>
            <a:off x="0" y="199395"/>
            <a:ext cx="12192000" cy="555217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dirty="0"/>
              <a:t>Daftar Isi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流程图: 联系 36"/>
          <p:cNvSpPr/>
          <p:nvPr/>
        </p:nvSpPr>
        <p:spPr>
          <a:xfrm>
            <a:off x="3511895" y="293931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Pengenalan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 err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Fungsi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流程图: 联系 38"/>
          <p:cNvSpPr/>
          <p:nvPr/>
        </p:nvSpPr>
        <p:spPr>
          <a:xfrm>
            <a:off x="5351963" y="293931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Pembaruan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OS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流程图: 联系 40"/>
          <p:cNvSpPr/>
          <p:nvPr/>
        </p:nvSpPr>
        <p:spPr>
          <a:xfrm>
            <a:off x="7184731" y="293931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Tindakan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Pencegahan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dalam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Perbaikan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流程图: 联系 41"/>
          <p:cNvSpPr/>
          <p:nvPr/>
        </p:nvSpPr>
        <p:spPr>
          <a:xfrm>
            <a:off x="9017499" y="291277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FAQ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95" name="成组"/>
          <p:cNvGrpSpPr/>
          <p:nvPr/>
        </p:nvGrpSpPr>
        <p:grpSpPr>
          <a:xfrm>
            <a:off x="1618510" y="1310338"/>
            <a:ext cx="3952557" cy="1602438"/>
            <a:chOff x="230221" y="639350"/>
            <a:chExt cx="3405072" cy="1602435"/>
          </a:xfrm>
        </p:grpSpPr>
        <p:sp>
          <p:nvSpPr>
            <p:cNvPr id="98" name="线条"/>
            <p:cNvSpPr/>
            <p:nvPr/>
          </p:nvSpPr>
          <p:spPr>
            <a:xfrm flipV="1">
              <a:off x="1171055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文本框 1"/>
            <p:cNvSpPr txBox="1"/>
            <p:nvPr/>
          </p:nvSpPr>
          <p:spPr>
            <a:xfrm>
              <a:off x="230221" y="639350"/>
              <a:ext cx="3405072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1.1 Parameter </a:t>
              </a:r>
              <a:r>
                <a:rPr lang="en-US" altLang="zh-CN" dirty="0" err="1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Tampilan</a:t>
              </a:r>
              <a:endPara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l"/>
              <a:r>
                <a:rPr lang="en-US" altLang="zh-CN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1.2 </a:t>
              </a:r>
              <a:r>
                <a:rPr lang="en-US" altLang="zh-CN" dirty="0">
                  <a:solidFill>
                    <a:srgbClr val="FFFFFF"/>
                  </a:solidFill>
                </a:rPr>
                <a:t>Parameter </a:t>
              </a:r>
              <a:r>
                <a:rPr lang="en-US" altLang="zh-CN" dirty="0" err="1">
                  <a:solidFill>
                    <a:srgbClr val="FFFFFF"/>
                  </a:solidFill>
                </a:rPr>
                <a:t>Konfigurasi</a:t>
              </a:r>
              <a:endPara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l"/>
              <a:r>
                <a:rPr lang="en-US" altLang="zh-CN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1.3 Parameter </a:t>
              </a:r>
              <a:r>
                <a:rPr lang="en-US" altLang="zh-CN" dirty="0" err="1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Fungsi</a:t>
              </a:r>
              <a:r>
                <a:rPr lang="en-US" altLang="zh-CN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dirty="0" err="1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Umum</a:t>
              </a:r>
              <a:endPara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流程图: 联系 27"/>
          <p:cNvSpPr/>
          <p:nvPr/>
        </p:nvSpPr>
        <p:spPr>
          <a:xfrm>
            <a:off x="1392374" y="291277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Pengenalan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Parameter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Dasar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2019，OPPO 发布过的黑科技"/>
          <p:cNvSpPr txBox="1"/>
          <p:nvPr/>
        </p:nvSpPr>
        <p:spPr>
          <a:xfrm>
            <a:off x="0" y="180512"/>
            <a:ext cx="12192000" cy="555217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dirty="0" err="1" smtClean="0"/>
              <a:t>Daftar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Isi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流程图: 联系 29"/>
          <p:cNvSpPr/>
          <p:nvPr/>
        </p:nvSpPr>
        <p:spPr>
          <a:xfrm>
            <a:off x="3237575" y="293931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Pengenalan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Fungsi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流程图: 联系 30"/>
          <p:cNvSpPr/>
          <p:nvPr/>
        </p:nvSpPr>
        <p:spPr>
          <a:xfrm>
            <a:off x="5077643" y="293931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Pembaruan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OS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流程图: 联系 31"/>
          <p:cNvSpPr/>
          <p:nvPr/>
        </p:nvSpPr>
        <p:spPr>
          <a:xfrm>
            <a:off x="6910411" y="293931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Tindakan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Pencegahan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dalam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Perbaikan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流程图: 联系 32"/>
          <p:cNvSpPr/>
          <p:nvPr/>
        </p:nvSpPr>
        <p:spPr>
          <a:xfrm>
            <a:off x="8743179" y="291277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FAQ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5" name="成组"/>
          <p:cNvGrpSpPr/>
          <p:nvPr/>
        </p:nvGrpSpPr>
        <p:grpSpPr>
          <a:xfrm>
            <a:off x="781396" y="1302832"/>
            <a:ext cx="4010136" cy="1609944"/>
            <a:chOff x="-205883" y="581835"/>
            <a:chExt cx="4023506" cy="1609941"/>
          </a:xfrm>
        </p:grpSpPr>
        <p:sp>
          <p:nvSpPr>
            <p:cNvPr id="36" name="线条"/>
            <p:cNvSpPr/>
            <p:nvPr/>
          </p:nvSpPr>
          <p:spPr>
            <a:xfrm flipV="1">
              <a:off x="1123554" y="1572442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文本框 1"/>
            <p:cNvSpPr txBox="1"/>
            <p:nvPr/>
          </p:nvSpPr>
          <p:spPr>
            <a:xfrm>
              <a:off x="-205883" y="581835"/>
              <a:ext cx="4023506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1.1 </a:t>
              </a:r>
              <a:r>
                <a:rPr lang="en-US" altLang="zh-CN" dirty="0" smtClean="0">
                  <a:solidFill>
                    <a:srgbClr val="FFFFFF"/>
                  </a:solidFill>
                </a:rPr>
                <a:t>Parameter </a:t>
              </a:r>
              <a:r>
                <a:rPr lang="en-US" altLang="zh-CN" dirty="0" err="1" smtClean="0">
                  <a:solidFill>
                    <a:srgbClr val="FFFFFF"/>
                  </a:solidFill>
                </a:rPr>
                <a:t>Tampilan</a:t>
              </a:r>
              <a:endPara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l"/>
              <a:r>
                <a:rPr lang="en-US" altLang="zh-CN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1.2 </a:t>
              </a:r>
              <a:r>
                <a:rPr lang="en-US" altLang="zh-CN" dirty="0" smtClean="0">
                  <a:solidFill>
                    <a:srgbClr val="FFFFFF"/>
                  </a:solidFill>
                </a:rPr>
                <a:t>Parameter </a:t>
              </a:r>
              <a:r>
                <a:rPr lang="en-US" altLang="zh-CN" dirty="0" err="1" smtClean="0">
                  <a:solidFill>
                    <a:srgbClr val="FFFFFF"/>
                  </a:solidFill>
                </a:rPr>
                <a:t>Konfigurasi</a:t>
              </a:r>
              <a:endPara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l"/>
              <a:r>
                <a:rPr lang="en-US" altLang="zh-CN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1.3 </a:t>
              </a:r>
              <a:r>
                <a:rPr lang="en-US" altLang="zh-CN" dirty="0" smtClean="0">
                  <a:solidFill>
                    <a:srgbClr val="FFFFFF"/>
                  </a:solidFill>
                </a:rPr>
                <a:t>Parameter </a:t>
              </a:r>
              <a:r>
                <a:rPr lang="en-US" altLang="zh-CN" dirty="0" err="1" smtClean="0">
                  <a:solidFill>
                    <a:srgbClr val="FFFFFF"/>
                  </a:solidFill>
                </a:rPr>
                <a:t>Fungsi</a:t>
              </a:r>
              <a:r>
                <a:rPr lang="en-US" altLang="zh-CN" dirty="0" smtClean="0">
                  <a:solidFill>
                    <a:srgbClr val="FFFFFF"/>
                  </a:solidFill>
                </a:rPr>
                <a:t> </a:t>
              </a:r>
              <a:r>
                <a:rPr lang="en-US" altLang="zh-CN" dirty="0" err="1" smtClean="0">
                  <a:solidFill>
                    <a:srgbClr val="FFFFFF"/>
                  </a:solidFill>
                </a:rPr>
                <a:t>Umum</a:t>
              </a:r>
              <a:endPara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40" name="文本框 1"/>
          <p:cNvSpPr txBox="1"/>
          <p:nvPr/>
        </p:nvSpPr>
        <p:spPr>
          <a:xfrm>
            <a:off x="3371134" y="5254986"/>
            <a:ext cx="4486654" cy="1082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2.1 </a:t>
            </a:r>
            <a:r>
              <a:rPr lang="en-US" altLang="zh-CN" dirty="0" smtClean="0">
                <a:solidFill>
                  <a:srgbClr val="FFFFFF"/>
                </a:solidFill>
              </a:rPr>
              <a:t>AON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2.2 </a:t>
            </a:r>
            <a:r>
              <a:rPr lang="en-US" altLang="zh-CN" dirty="0" err="1" smtClean="0">
                <a:solidFill>
                  <a:srgbClr val="FFFFFF"/>
                </a:solidFill>
              </a:rPr>
              <a:t>Tampilan</a:t>
            </a:r>
            <a:r>
              <a:rPr lang="en-US" altLang="zh-CN" dirty="0" smtClean="0">
                <a:solidFill>
                  <a:srgbClr val="FFFFFF"/>
                </a:solidFill>
              </a:rPr>
              <a:t> Flagship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2.3 </a:t>
            </a:r>
            <a:r>
              <a:rPr lang="en-US" altLang="zh-CN" dirty="0" smtClean="0">
                <a:solidFill>
                  <a:srgbClr val="FFFFFF"/>
                </a:solidFill>
              </a:rPr>
              <a:t>Performa Super</a:t>
            </a:r>
          </a:p>
          <a:p>
            <a:pPr algn="l"/>
            <a:r>
              <a:rPr lang="en-US" altLang="zh-CN" dirty="0" smtClean="0">
                <a:solidFill>
                  <a:srgbClr val="FFFFFF"/>
                </a:solidFill>
              </a:rPr>
              <a:t>2.4 </a:t>
            </a:r>
            <a:r>
              <a:rPr lang="en-US" altLang="zh-CN" dirty="0" err="1" smtClean="0">
                <a:solidFill>
                  <a:srgbClr val="FFFFFF"/>
                </a:solidFill>
              </a:rPr>
              <a:t>Pengisisan</a:t>
            </a:r>
            <a:r>
              <a:rPr lang="en-US" altLang="zh-CN" dirty="0" smtClean="0">
                <a:solidFill>
                  <a:srgbClr val="FFFFFF"/>
                </a:solidFill>
              </a:rPr>
              <a:t> Super </a:t>
            </a:r>
            <a:r>
              <a:rPr lang="en-US" altLang="zh-CN" dirty="0" err="1" smtClean="0">
                <a:solidFill>
                  <a:srgbClr val="FFFFFF"/>
                </a:solidFill>
              </a:rPr>
              <a:t>Cepat</a:t>
            </a:r>
            <a:endParaRPr lang="zh-CN" altLang="en-US" dirty="0" smtClean="0">
              <a:solidFill>
                <a:srgbClr val="FFFFFF"/>
              </a:solidFill>
            </a:endParaRPr>
          </a:p>
          <a:p>
            <a:pPr algn="l"/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线条"/>
          <p:cNvSpPr/>
          <p:nvPr/>
        </p:nvSpPr>
        <p:spPr>
          <a:xfrm flipV="1">
            <a:off x="4166197" y="4739316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文本框 1"/>
          <p:cNvSpPr txBox="1"/>
          <p:nvPr/>
        </p:nvSpPr>
        <p:spPr>
          <a:xfrm>
            <a:off x="7059214" y="5254986"/>
            <a:ext cx="3859708" cy="1082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dirty="0" smtClean="0">
                <a:solidFill>
                  <a:srgbClr val="FFFFFF"/>
                </a:solidFill>
              </a:rPr>
              <a:t>4.1</a:t>
            </a:r>
            <a:r>
              <a:rPr lang="en-US" altLang="zh-CN" dirty="0" smtClean="0">
                <a:solidFill>
                  <a:srgbClr val="FFFFFF"/>
                </a:solidFill>
                <a:sym typeface="+mn-ea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sym typeface="+mn-ea"/>
              </a:rPr>
              <a:t>Tindakan</a:t>
            </a:r>
            <a:r>
              <a:rPr lang="en-US" altLang="zh-CN" dirty="0" smtClean="0">
                <a:solidFill>
                  <a:srgbClr val="FFFFFF"/>
                </a:solidFill>
                <a:sym typeface="+mn-ea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sym typeface="+mn-ea"/>
              </a:rPr>
              <a:t>Pencegahan</a:t>
            </a:r>
            <a:r>
              <a:rPr lang="en-US" altLang="zh-CN" dirty="0" smtClean="0">
                <a:solidFill>
                  <a:srgbClr val="FFFFFF"/>
                </a:solidFill>
                <a:sym typeface="+mn-ea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sym typeface="+mn-ea"/>
              </a:rPr>
              <a:t>untuk</a:t>
            </a:r>
            <a:r>
              <a:rPr lang="en-US" altLang="zh-CN" dirty="0" smtClean="0">
                <a:solidFill>
                  <a:srgbClr val="FFFFFF"/>
                </a:solidFill>
                <a:sym typeface="+mn-ea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sym typeface="+mn-ea"/>
              </a:rPr>
              <a:t>Melepas</a:t>
            </a:r>
            <a:r>
              <a:rPr lang="en-US" altLang="zh-CN" dirty="0" smtClean="0">
                <a:solidFill>
                  <a:srgbClr val="FFFFFF"/>
                </a:solidFill>
                <a:sym typeface="+mn-ea"/>
              </a:rPr>
              <a:t> Back Cover</a:t>
            </a:r>
            <a:endParaRPr lang="zh-CN" altLang="en-US" dirty="0" smtClean="0">
              <a:solidFill>
                <a:srgbClr val="FFFFFF"/>
              </a:solidFill>
            </a:endParaRPr>
          </a:p>
          <a:p>
            <a:pPr algn="l"/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线条"/>
          <p:cNvSpPr/>
          <p:nvPr/>
        </p:nvSpPr>
        <p:spPr>
          <a:xfrm flipV="1">
            <a:off x="7854277" y="4739316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线条"/>
          <p:cNvSpPr/>
          <p:nvPr/>
        </p:nvSpPr>
        <p:spPr>
          <a:xfrm flipV="1">
            <a:off x="9633543" y="2305749"/>
            <a:ext cx="1" cy="619335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文本框 1"/>
          <p:cNvSpPr txBox="1"/>
          <p:nvPr/>
        </p:nvSpPr>
        <p:spPr>
          <a:xfrm>
            <a:off x="8743179" y="1572880"/>
            <a:ext cx="2175743" cy="100291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5.1 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硬件问题</a:t>
            </a:r>
          </a:p>
          <a:p>
            <a:pPr algn="l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5.2 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软件问题</a:t>
            </a:r>
          </a:p>
        </p:txBody>
      </p:sp>
      <p:sp>
        <p:nvSpPr>
          <p:cNvPr id="49" name="线条"/>
          <p:cNvSpPr/>
          <p:nvPr/>
        </p:nvSpPr>
        <p:spPr>
          <a:xfrm flipV="1">
            <a:off x="5968007" y="2293441"/>
            <a:ext cx="1" cy="619335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1"/>
          <p:cNvSpPr txBox="1"/>
          <p:nvPr/>
        </p:nvSpPr>
        <p:spPr>
          <a:xfrm>
            <a:off x="4791531" y="1543681"/>
            <a:ext cx="3918879" cy="1006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3.1 </a:t>
            </a:r>
            <a:r>
              <a:rPr lang="en-US" altLang="zh-CN" dirty="0" smtClean="0">
                <a:solidFill>
                  <a:srgbClr val="FFFFFF"/>
                </a:solidFill>
              </a:rPr>
              <a:t>Mode </a:t>
            </a:r>
            <a:r>
              <a:rPr lang="en-US" altLang="zh-CN" dirty="0" err="1" smtClean="0">
                <a:solidFill>
                  <a:srgbClr val="FFFFFF"/>
                </a:solidFill>
              </a:rPr>
              <a:t>Hemat</a:t>
            </a:r>
            <a:r>
              <a:rPr lang="en-US" altLang="zh-CN" dirty="0" smtClean="0">
                <a:solidFill>
                  <a:srgbClr val="FFFFFF"/>
                </a:solidFill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</a:rPr>
              <a:t>Daya</a:t>
            </a:r>
            <a:r>
              <a:rPr lang="en-US" altLang="zh-CN" dirty="0" smtClean="0">
                <a:solidFill>
                  <a:srgbClr val="FFFFFF"/>
                </a:solidFill>
              </a:rPr>
              <a:t> Super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3.2 </a:t>
            </a:r>
            <a:r>
              <a:rPr lang="en-US" altLang="zh-CN" dirty="0" err="1" smtClean="0">
                <a:solidFill>
                  <a:srgbClr val="FFFFFF"/>
                </a:solidFill>
              </a:rPr>
              <a:t>Poin</a:t>
            </a:r>
            <a:r>
              <a:rPr lang="en-US" altLang="zh-CN" dirty="0" smtClean="0">
                <a:solidFill>
                  <a:srgbClr val="FFFFFF"/>
                </a:solidFill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</a:rPr>
              <a:t>Perubahan</a:t>
            </a:r>
            <a:r>
              <a:rPr lang="en-US" altLang="zh-CN" dirty="0" smtClean="0">
                <a:solidFill>
                  <a:srgbClr val="FFFFFF"/>
                </a:solidFill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</a:rPr>
              <a:t>Sistem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bldLvl="0" animBg="1"/>
      <p:bldP spid="48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矩形 11"/>
          <p:cNvSpPr txBox="1"/>
          <p:nvPr/>
        </p:nvSpPr>
        <p:spPr>
          <a:xfrm>
            <a:off x="768865" y="297271"/>
            <a:ext cx="10654270" cy="501736"/>
          </a:xfrm>
          <a:prstGeom prst="rect">
            <a:avLst/>
          </a:prstGeom>
          <a:ln w="3175">
            <a:miter lim="400000"/>
          </a:ln>
        </p:spPr>
        <p:txBody>
          <a:bodyPr lIns="45718" tIns="45718" rIns="45718" bIns="45718">
            <a:spAutoFit/>
          </a:bodyPr>
          <a:lstStyle>
            <a:lvl1pPr algn="ctr">
              <a:lnSpc>
                <a:spcPct val="110000"/>
              </a:lnSpc>
              <a:defRPr sz="3200" spc="256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 sz="2600" spc="208">
                <a:solidFill>
                  <a:srgbClr val="75F7FA"/>
                </a:solidFill>
              </a:defRPr>
            </a:pPr>
            <a:r>
              <a:rPr lang="en-US" altLang="zh-CN" sz="2600" spc="208" dirty="0" smtClean="0">
                <a:solidFill>
                  <a:srgbClr val="75F7FA"/>
                </a:solidFill>
              </a:rPr>
              <a:t>FAQ </a:t>
            </a:r>
            <a:r>
              <a:rPr lang="en-US" altLang="zh-CN" sz="2600" spc="208" dirty="0" err="1" smtClean="0">
                <a:solidFill>
                  <a:srgbClr val="75F7FA"/>
                </a:solidFill>
              </a:rPr>
              <a:t>Perangkat</a:t>
            </a:r>
            <a:r>
              <a:rPr lang="en-US" altLang="zh-CN" sz="2600" spc="208" dirty="0" smtClean="0">
                <a:solidFill>
                  <a:srgbClr val="75F7FA"/>
                </a:solidFill>
              </a:rPr>
              <a:t> </a:t>
            </a:r>
            <a:r>
              <a:rPr lang="en-US" altLang="zh-CN" sz="2600" spc="208" dirty="0" err="1" smtClean="0">
                <a:solidFill>
                  <a:srgbClr val="75F7FA"/>
                </a:solidFill>
              </a:rPr>
              <a:t>Keras</a:t>
            </a:r>
            <a:endParaRPr lang="zh-CN" altLang="en-US" sz="2600" spc="208" dirty="0">
              <a:solidFill>
                <a:srgbClr val="75F7FA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68865" y="1429789"/>
            <a:ext cx="10432415" cy="5201424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anchorCtr="0" forceAA="0">
            <a:spAutoFit/>
          </a:bodyPr>
          <a:lstStyle/>
          <a:p>
            <a:pPr marL="0" marR="0" indent="0" algn="just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1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. </a:t>
            </a:r>
            <a:r>
              <a:rPr lang="zh-CN" alt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Suara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Abnormal</a:t>
            </a:r>
            <a:r>
              <a:rPr kumimoji="0" lang="zh-CN" altLang="en-US" sz="20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，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Baterai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Cover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terasa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kosong</a:t>
            </a: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Calibri" panose="020F0502020204030204"/>
            </a:endParaRPr>
          </a:p>
          <a:p>
            <a:pPr algn="just" fontAlgn="ctr"/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—</a:t>
            </a:r>
            <a:r>
              <a:rPr kumimoji="0" lang="en-US" sz="2000" b="0" i="0" u="none" strike="noStrike" cap="none" spc="0" normalizeH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 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Halo,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terima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kasih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atas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umpan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balik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Anda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. Agar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efek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penampilannya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lebih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baik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,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lebih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banyak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ruang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disediakan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dalam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.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Ketika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gaya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dorong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besar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,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akan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sedikit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deformasi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, yang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merupakan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sifat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alami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dari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bahan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tersebut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. Hal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ini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tidak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akan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mempengaruhi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fungsi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penggunaan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ponsel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.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Yakinlah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untuk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menggunakannya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  <a:endParaRPr kumimoji="0" lang="zh-CN" sz="20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Calibri" panose="020F0502020204030204"/>
            </a:endParaRPr>
          </a:p>
          <a:p>
            <a:pPr marL="0" marR="0" indent="0" algn="just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Calibri" panose="020F0502020204030204"/>
            </a:endParaRPr>
          </a:p>
          <a:p>
            <a:pPr marL="0" marR="0" indent="0" algn="just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2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.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Terdapat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celah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pada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baterai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cover</a:t>
            </a: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Calibri" panose="020F0502020204030204"/>
            </a:endParaRPr>
          </a:p>
          <a:p>
            <a:pPr algn="just" fontAlgn="ctr"/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—</a:t>
            </a:r>
            <a:r>
              <a:rPr kumimoji="0" lang="en-US" sz="2000" b="0" i="0" u="none" strike="noStrike" cap="none" spc="0" normalizeH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 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Halo,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terima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kasih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atas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umpan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balik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Anda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.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Untuk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penampilan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yang ramping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cengkeraman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yang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mulus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,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baterai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cover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mengadopsi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jahitan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miring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besar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,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jahitan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hanya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terlihat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pada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sudut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tertentu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.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Jangan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ragu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untuk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menggunakannya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</a:p>
          <a:p>
            <a:pPr algn="just" fontAlgn="ctr"/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Calibri" panose="020F0502020204030204"/>
            </a:endParaRPr>
          </a:p>
          <a:p>
            <a:pPr algn="just" fontAlgn="ctr"/>
            <a:r>
              <a:rPr kumimoji="0" lang="en-US" altLang="zh-CN" sz="20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3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.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Titik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warna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yang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asing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pada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baterai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cover</a:t>
            </a: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Calibri" panose="020F0502020204030204"/>
            </a:endParaRPr>
          </a:p>
          <a:p>
            <a:pPr algn="just" fontAlgn="ctr"/>
            <a:r>
              <a:rPr kumimoji="0" lang="en-US" altLang="zh-CN" sz="20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—</a:t>
            </a:r>
            <a:r>
              <a:rPr kumimoji="0" lang="en-US" altLang="zh-CN" sz="2000" b="0" i="0" u="none" strike="noStrike" cap="none" spc="0" normalizeH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 </a:t>
            </a:r>
            <a:r>
              <a:rPr lang="fi-FI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Untuk meningkatkan penampilan baterai cover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,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cetakan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tekstur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dengan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ketepatan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pemrosesan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nanometer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digunakan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.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Karena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partikel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halus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yang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dihasilkan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selama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pemrosesan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,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mereka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terlihat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pada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sudut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tertentu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setelah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dikumpulkan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dan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dipantulkan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oleh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film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nano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optik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.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Ini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adalah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fenomena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normal,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harap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yakin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untuk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menggunakannya</a:t>
            </a:r>
            <a:r>
              <a:rPr lang="en-US" altLang="zh-CN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矩形 11"/>
          <p:cNvSpPr txBox="1"/>
          <p:nvPr/>
        </p:nvSpPr>
        <p:spPr>
          <a:xfrm>
            <a:off x="768865" y="297271"/>
            <a:ext cx="10654270" cy="501736"/>
          </a:xfrm>
          <a:prstGeom prst="rect">
            <a:avLst/>
          </a:prstGeom>
          <a:ln w="3175">
            <a:miter lim="400000"/>
          </a:ln>
        </p:spPr>
        <p:txBody>
          <a:bodyPr lIns="45718" tIns="45718" rIns="45718" bIns="45718">
            <a:spAutoFit/>
          </a:bodyPr>
          <a:lstStyle>
            <a:lvl1pPr algn="ctr">
              <a:lnSpc>
                <a:spcPct val="110000"/>
              </a:lnSpc>
              <a:defRPr sz="3200" spc="256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 sz="2600" spc="208">
                <a:solidFill>
                  <a:srgbClr val="75F7FA"/>
                </a:solidFill>
              </a:defRPr>
            </a:pPr>
            <a:r>
              <a:rPr lang="en-US" altLang="zh-CN" sz="2600" spc="208" dirty="0" smtClean="0">
                <a:solidFill>
                  <a:srgbClr val="75F7FA"/>
                </a:solidFill>
              </a:rPr>
              <a:t>FAQ </a:t>
            </a:r>
            <a:r>
              <a:rPr lang="en-US" altLang="zh-CN" sz="2600" spc="208" dirty="0" err="1" smtClean="0">
                <a:solidFill>
                  <a:srgbClr val="75F7FA"/>
                </a:solidFill>
              </a:rPr>
              <a:t>Perangkat</a:t>
            </a:r>
            <a:r>
              <a:rPr lang="en-US" altLang="zh-CN" sz="2600" spc="208" dirty="0" smtClean="0">
                <a:solidFill>
                  <a:srgbClr val="75F7FA"/>
                </a:solidFill>
              </a:rPr>
              <a:t> </a:t>
            </a:r>
            <a:r>
              <a:rPr lang="en-US" altLang="zh-CN" sz="2600" spc="208" dirty="0" err="1" smtClean="0">
                <a:solidFill>
                  <a:srgbClr val="75F7FA"/>
                </a:solidFill>
              </a:rPr>
              <a:t>Lunak</a:t>
            </a:r>
            <a:endParaRPr lang="zh-CN" altLang="en-US" sz="2600" spc="208" dirty="0">
              <a:solidFill>
                <a:srgbClr val="75F7FA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48995" y="1446415"/>
            <a:ext cx="10432415" cy="492442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anchorCtr="0" forceAA="0">
            <a:spAutoFit/>
          </a:bodyPr>
          <a:lstStyle/>
          <a:p>
            <a:pPr algn="just" fontAlgn="ctr"/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1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.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Daya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tampilan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tidak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sesuai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dengan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daya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aktual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saat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mengisi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daya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untuk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pertama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kalinya</a:t>
            </a:r>
            <a:endParaRPr kumimoji="0" sz="2000" b="0" i="0" u="none" strike="noStrike" cap="none" spc="0" normalizeH="0" baseline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Calibri" panose="020F0502020204030204"/>
            </a:endParaRPr>
          </a:p>
          <a:p>
            <a:pPr algn="just" fontAlgn="ctr"/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—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proses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kalibrasi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daya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ketika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ponsel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dihidupkan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untuk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pertama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kali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dari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pabrik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.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Ini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normal,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harap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dipahami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</a:p>
          <a:p>
            <a:pPr marL="0" marR="0" indent="0" algn="just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2000" b="0" i="0" u="none" strike="noStrike" cap="none" spc="0" normalizeH="0" baseline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Calibri" panose="020F0502020204030204"/>
            </a:endParaRPr>
          </a:p>
          <a:p>
            <a:pPr marL="0" marR="0" indent="0" algn="just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2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.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Kecepatan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kumimoji="0" lang="zh-CN" altLang="en-US" sz="20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Wi-Fi</a:t>
            </a:r>
            <a:r>
              <a:rPr lang="zh-CN" alt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lambat</a:t>
            </a: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Calibri" panose="020F0502020204030204"/>
            </a:endParaRPr>
          </a:p>
          <a:p>
            <a:pPr algn="just" fontAlgn="ctr"/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—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Wi-Fi model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ini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memiliki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struktur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antena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tunggal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,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kecepatan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Wi-Fi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lebih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lambat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daripada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model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antena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ganda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.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Harap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dipahami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Calibri" panose="020F0502020204030204"/>
            </a:endParaRPr>
          </a:p>
          <a:p>
            <a:pPr marL="0" marR="0" indent="0" algn="just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Calibri" panose="020F0502020204030204"/>
            </a:endParaRPr>
          </a:p>
          <a:p>
            <a:pPr marL="0" marR="0" indent="0" algn="just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/>
              </a:rPr>
              <a:t>3.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Setelah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Air Gesture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diaktifkan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,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layar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geser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tidak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merespon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Calibri" panose="020F0502020204030204"/>
            </a:endParaRPr>
          </a:p>
          <a:p>
            <a:pPr algn="just" fontAlgn="ctr"/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— Air Gesture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saat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ini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hanya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mendukung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empat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aplikasi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berikut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: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Tiktok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/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Facebook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/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Instagram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/ YouTube,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terima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kasih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atas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umpan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balik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Anda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,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fungsi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ini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sedang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dioptimalkan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lebih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lanjut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Calibri" panose="020F0502020204030204"/>
            </a:endParaRPr>
          </a:p>
          <a:p>
            <a:pPr marL="0" marR="0" indent="0" algn="just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Calibri" panose="020F0502020204030204"/>
            </a:endParaRPr>
          </a:p>
          <a:p>
            <a:pPr marL="0" marR="0" indent="0" algn="just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/>
              </a:rPr>
              <a:t>4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. Cara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mengaktifkan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Air Gesture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Calibri" panose="020F0502020204030204"/>
            </a:endParaRPr>
          </a:p>
          <a:p>
            <a:pPr marL="0" marR="0" indent="0" algn="just" defTabSz="914400" rtl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/>
              </a:rPr>
              <a:t>—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/>
              </a:rPr>
              <a:t>Pengaturan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/>
              </a:rPr>
              <a:t> -&gt;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/>
              </a:rPr>
              <a:t>Alat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/>
              </a:rPr>
              <a:t>Serba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/>
              </a:rPr>
              <a:t>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/>
              </a:rPr>
              <a:t>Guna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/>
              </a:rPr>
              <a:t> -&gt;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/>
              </a:rPr>
              <a:t>Gestur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/>
              </a:rPr>
              <a:t> &amp; </a:t>
            </a:r>
            <a:r>
              <a:rPr lang="en-US" sz="2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/>
              </a:rPr>
              <a:t>Gerakan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/>
              </a:rPr>
              <a:t> -&gt; Air Gesture</a:t>
            </a: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8" name="OPPO-LOGO_NEW_20181018png.png" descr="OPPO-LOGO_NEW_20181018pn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7021" y="2398011"/>
            <a:ext cx="2917958" cy="206197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2019，OPPO 发布过的黑科技"/>
          <p:cNvSpPr txBox="1"/>
          <p:nvPr/>
        </p:nvSpPr>
        <p:spPr>
          <a:xfrm>
            <a:off x="75673" y="219520"/>
            <a:ext cx="4442243" cy="42922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1.1 </a:t>
            </a:r>
            <a:r>
              <a:rPr lang="en-US" altLang="zh-CN" sz="2400" dirty="0"/>
              <a:t>Parameter</a:t>
            </a:r>
            <a:r>
              <a:rPr lang="zh-CN" altLang="en-US" sz="2400" dirty="0"/>
              <a:t> </a:t>
            </a:r>
            <a:r>
              <a:rPr lang="en-US" altLang="zh-CN" sz="2400" dirty="0" err="1"/>
              <a:t>Tampilan</a:t>
            </a:r>
            <a:endParaRPr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深海夜光"/>
          <p:cNvSpPr txBox="1"/>
          <p:nvPr/>
        </p:nvSpPr>
        <p:spPr>
          <a:xfrm>
            <a:off x="1091861" y="5854610"/>
            <a:ext cx="761747" cy="30469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lnSpc>
                <a:spcPct val="110000"/>
              </a:lnSpc>
              <a:defRPr spc="18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天青白</a:t>
            </a:r>
            <a:endParaRPr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19" name="表格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5262889"/>
              </p:ext>
            </p:extLst>
          </p:nvPr>
        </p:nvGraphicFramePr>
        <p:xfrm>
          <a:off x="4915534" y="1906905"/>
          <a:ext cx="7276465" cy="43761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42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0422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111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Model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CPH2113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225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Ukuran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160.3mm×73.9mm×7.7mm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225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Berat</a:t>
                      </a:r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0" dirty="0" err="1">
                          <a:solidFill>
                            <a:srgbClr val="FFFFFF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Sekitar</a:t>
                      </a:r>
                      <a:r>
                        <a:rPr lang="zh-CN" altLang="en-US" sz="1600" b="0" dirty="0">
                          <a:solidFill>
                            <a:srgbClr val="FFFFFF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600" b="0" dirty="0">
                          <a:solidFill>
                            <a:srgbClr val="FFFFFF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165g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4225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Ukuran</a:t>
                      </a:r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Layar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6.4</a:t>
                      </a:r>
                      <a:r>
                        <a:rPr lang="zh-CN" alt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inch</a:t>
                      </a:r>
                      <a:r>
                        <a:rPr lang="zh-CN" alt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4225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Resolusi</a:t>
                      </a:r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Layar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dirty="0">
                          <a:solidFill>
                            <a:srgbClr val="FFFFFF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2400*1080</a:t>
                      </a:r>
                      <a:endParaRPr lang="en-US" altLang="zh-CN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1144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Rasio</a:t>
                      </a:r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Layar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dirty="0">
                          <a:solidFill>
                            <a:srgbClr val="FFFFFF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90.7% </a:t>
                      </a:r>
                      <a:endParaRPr lang="en-US" altLang="zh-CN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4225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Bahan</a:t>
                      </a:r>
                      <a:r>
                        <a:rPr lang="zh-CN" alt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Kaca</a:t>
                      </a:r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Layar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0" i="0" kern="1200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GG</a:t>
                      </a:r>
                      <a:r>
                        <a:rPr lang="en-US" altLang="zh-CN" sz="1600" b="0" i="0" kern="1200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3 + (</a:t>
                      </a:r>
                      <a:r>
                        <a:rPr lang="zh-CN" altLang="en-US" sz="1600" b="0" i="0" kern="1200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Corning Gorilla Glass</a:t>
                      </a:r>
                      <a:r>
                        <a:rPr lang="en-US" altLang="zh-CN" sz="1600" b="0" i="0" kern="1200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)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b="0" i="0" kern="1200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4225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Warna</a:t>
                      </a:r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Body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Space </a:t>
                      </a:r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B</a:t>
                      </a:r>
                      <a:r>
                        <a:rPr lang="id-ID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lack, Gala</a:t>
                      </a:r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ctic</a:t>
                      </a:r>
                      <a:r>
                        <a:rPr lang="id-ID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B</a:t>
                      </a:r>
                      <a:r>
                        <a:rPr lang="id-ID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lue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22" name="2019，OPPO 发布过的黑科技"/>
          <p:cNvSpPr txBox="1"/>
          <p:nvPr/>
        </p:nvSpPr>
        <p:spPr>
          <a:xfrm>
            <a:off x="4889833" y="1259955"/>
            <a:ext cx="1875790" cy="352425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sz="1800" dirty="0">
                <a:latin typeface="微软雅黑" panose="020B0503020204020204" charset="-122"/>
                <a:ea typeface="微软雅黑" panose="020B0503020204020204" charset="-122"/>
              </a:rPr>
              <a:t>OPPO Reno4</a:t>
            </a:r>
            <a:endParaRPr lang="en-US" sz="1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359924" y="5321503"/>
            <a:ext cx="1298432" cy="27699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0" tIns="0" rIns="0" bIns="0" numCol="1" spcCol="38100" rtlCol="0" anchor="t" forceAA="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Space Black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Calibri" panose="020F0502020204030204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9990" y="1768475"/>
            <a:ext cx="1539240" cy="329692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2019，OPPO 发布过的黑科技"/>
          <p:cNvSpPr txBox="1"/>
          <p:nvPr/>
        </p:nvSpPr>
        <p:spPr>
          <a:xfrm>
            <a:off x="58928" y="251075"/>
            <a:ext cx="4877938" cy="42922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1.2 </a:t>
            </a:r>
            <a:r>
              <a:rPr lang="en-US" altLang="zh-CN" sz="2400" dirty="0"/>
              <a:t>Parameter</a:t>
            </a:r>
            <a:r>
              <a:rPr lang="zh-CN" altLang="en-US" sz="2400" dirty="0"/>
              <a:t> </a:t>
            </a:r>
            <a:r>
              <a:rPr lang="en-US" altLang="zh-CN" sz="2400" dirty="0" err="1"/>
              <a:t>Konfigurasi</a:t>
            </a:r>
            <a:endParaRPr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深海夜光"/>
          <p:cNvSpPr txBox="1"/>
          <p:nvPr/>
        </p:nvSpPr>
        <p:spPr>
          <a:xfrm>
            <a:off x="1091861" y="5854610"/>
            <a:ext cx="761747" cy="30469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lnSpc>
                <a:spcPct val="110000"/>
              </a:lnSpc>
              <a:defRPr spc="18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天青白</a:t>
            </a:r>
            <a:endParaRPr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2019，OPPO 发布过的黑科技"/>
          <p:cNvSpPr txBox="1"/>
          <p:nvPr/>
        </p:nvSpPr>
        <p:spPr>
          <a:xfrm>
            <a:off x="5004133" y="1259955"/>
            <a:ext cx="1875790" cy="352425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sz="1800" dirty="0">
                <a:latin typeface="微软雅黑" panose="020B0503020204020204" charset="-122"/>
                <a:ea typeface="微软雅黑" panose="020B0503020204020204" charset="-122"/>
              </a:rPr>
              <a:t>OPPO Reno4</a:t>
            </a:r>
            <a:endParaRPr sz="1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222356" y="5305425"/>
            <a:ext cx="1415452" cy="27699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0" tIns="0" rIns="0" bIns="0" numCol="1" spcCol="38100" rtlCol="0" anchor="t" forceAA="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Galactic Blue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Calibri" panose="020F0502020204030204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03632033"/>
              </p:ext>
            </p:extLst>
          </p:nvPr>
        </p:nvGraphicFramePr>
        <p:xfrm>
          <a:off x="5012663" y="1726089"/>
          <a:ext cx="7179337" cy="41580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2587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534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1853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Model CPU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SDM720G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Jumlah</a:t>
                      </a:r>
                      <a:r>
                        <a:rPr lang="zh-CN" alt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Core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8</a:t>
                      </a:r>
                      <a:r>
                        <a:rPr lang="zh-CN" alt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core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Frekuensi</a:t>
                      </a:r>
                      <a:r>
                        <a:rPr lang="en-US" sz="1600" b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GPU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6xKryo Silver(A55) @1.8GHz</a:t>
                      </a:r>
                    </a:p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2xKryo Gold(A76) @2.3GHz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83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Kapasitas</a:t>
                      </a:r>
                      <a:r>
                        <a:rPr lang="en-US" sz="1600" b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RAM</a:t>
                      </a:r>
                      <a:r>
                        <a:rPr lang="en-US" altLang="zh-CN" sz="1600" b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+</a:t>
                      </a:r>
                      <a:r>
                        <a:rPr lang="en-US" sz="1600" b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ROM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0" kern="1200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8GB+128GB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Kamera</a:t>
                      </a:r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Depan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32M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Kamera</a:t>
                      </a:r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Belakang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Wide-Angle </a:t>
                      </a:r>
                      <a:r>
                        <a:rPr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8</a:t>
                      </a:r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M </a:t>
                      </a:r>
                      <a:r>
                        <a:rPr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+</a:t>
                      </a:r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Filter </a:t>
                      </a:r>
                      <a:r>
                        <a:rPr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M </a:t>
                      </a:r>
                      <a:r>
                        <a:rPr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+</a:t>
                      </a:r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Kamera</a:t>
                      </a:r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Utama </a:t>
                      </a:r>
                      <a:r>
                        <a:rPr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48</a:t>
                      </a:r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M </a:t>
                      </a:r>
                      <a:r>
                        <a:rPr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+</a:t>
                      </a:r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Macro </a:t>
                      </a:r>
                      <a:r>
                        <a:rPr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M</a:t>
                      </a:r>
                      <a:endParaRPr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Kapasitas</a:t>
                      </a:r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Baterai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zh-CN" sz="1600" b="0" dirty="0">
                          <a:solidFill>
                            <a:srgbClr val="FFFFFF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4</a:t>
                      </a:r>
                      <a:r>
                        <a:rPr lang="en-US" altLang="zh-CN" sz="1600" b="0" dirty="0">
                          <a:solidFill>
                            <a:srgbClr val="FFFFFF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015</a:t>
                      </a:r>
                      <a:r>
                        <a:rPr lang="zh-CN" altLang="zh-CN" sz="1600" b="0" dirty="0">
                          <a:solidFill>
                            <a:srgbClr val="FFFFFF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mAh</a:t>
                      </a:r>
                      <a:r>
                        <a:rPr lang="en-US" altLang="zh-CN" sz="1600" b="0" dirty="0">
                          <a:solidFill>
                            <a:srgbClr val="FFFFFF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 (Nilai</a:t>
                      </a:r>
                      <a:r>
                        <a:rPr lang="zh-CN" altLang="en-US" sz="1600" b="0" dirty="0">
                          <a:solidFill>
                            <a:srgbClr val="FFFFFF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600" b="0" dirty="0">
                          <a:solidFill>
                            <a:srgbClr val="FFFFFF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Khas)</a:t>
                      </a:r>
                      <a:endParaRPr lang="en-US" altLang="zh-CN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Waktu </a:t>
                      </a:r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Pengisian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Sekitar</a:t>
                      </a:r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1</a:t>
                      </a:r>
                      <a:r>
                        <a:rPr lang="zh-CN" alt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Jam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3085" y="1390650"/>
            <a:ext cx="2753995" cy="406209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2019，OPPO 发布过的黑科技"/>
          <p:cNvSpPr txBox="1"/>
          <p:nvPr/>
        </p:nvSpPr>
        <p:spPr>
          <a:xfrm>
            <a:off x="0" y="229045"/>
            <a:ext cx="5261056" cy="42922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1.3 </a:t>
            </a:r>
            <a:r>
              <a:rPr lang="en-US" altLang="zh-CN" sz="2400" dirty="0"/>
              <a:t>Parameter</a:t>
            </a:r>
            <a:r>
              <a:rPr lang="zh-CN" altLang="en-US" sz="2400" dirty="0"/>
              <a:t> </a:t>
            </a:r>
            <a:r>
              <a:rPr lang="en-US" altLang="zh-CN" sz="2400" dirty="0" err="1"/>
              <a:t>Fungsi</a:t>
            </a:r>
            <a:r>
              <a:rPr lang="en-US" altLang="zh-CN" sz="2400" dirty="0"/>
              <a:t> </a:t>
            </a:r>
            <a:r>
              <a:rPr lang="en-US" altLang="zh-CN" sz="2400" dirty="0" err="1"/>
              <a:t>Umum</a:t>
            </a:r>
            <a:endParaRPr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2019，OPPO 发布过的黑科技"/>
          <p:cNvSpPr txBox="1"/>
          <p:nvPr/>
        </p:nvSpPr>
        <p:spPr>
          <a:xfrm>
            <a:off x="5536263" y="1276465"/>
            <a:ext cx="1875790" cy="352425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sz="1800" dirty="0">
                <a:latin typeface="微软雅黑" panose="020B0503020204020204" charset="-122"/>
                <a:ea typeface="微软雅黑" panose="020B0503020204020204" charset="-122"/>
              </a:rPr>
              <a:t>OPPO Reno4</a:t>
            </a:r>
            <a:endParaRPr lang="en-US" sz="1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74567920"/>
              </p:ext>
            </p:extLst>
          </p:nvPr>
        </p:nvGraphicFramePr>
        <p:xfrm>
          <a:off x="5536564" y="2025302"/>
          <a:ext cx="6655435" cy="35582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111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2443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1942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Struktur</a:t>
                      </a:r>
                      <a:r>
                        <a:rPr lang="en-US" altLang="zh-CN" sz="16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6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Kamera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Punch-Hole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942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Tipe</a:t>
                      </a:r>
                      <a:r>
                        <a:rPr lang="en-US" altLang="zh-CN" sz="16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USB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Micro-USB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832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Versi</a:t>
                      </a:r>
                      <a:r>
                        <a:rPr lang="en-US" altLang="zh-CN" sz="16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USB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0" i="0" kern="1200"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</a:t>
                      </a:r>
                      <a:endParaRPr lang="en-US" altLang="zh-CN" sz="1600" b="0" i="0" u="none" strike="noStrike" kern="1200" dirty="0"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942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Earphone</a:t>
                      </a:r>
                      <a:r>
                        <a:rPr lang="en-US" altLang="zh-CN" sz="16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Jack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kern="1200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3.5mm</a:t>
                      </a:r>
                      <a:endParaRPr lang="zh-CN" altLang="en-US" sz="1600" b="0" i="0" u="none" strike="noStrike" kern="1200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942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Jumlah</a:t>
                      </a:r>
                      <a:r>
                        <a:rPr lang="zh-CN" alt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Speaker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942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Versi</a:t>
                      </a:r>
                      <a:r>
                        <a:rPr lang="en-US" altLang="zh-CN" sz="1600" u="none" strike="noStrike" dirty="0" smtClean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60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Bluetooth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Bluetooth 5.1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734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Versi</a:t>
                      </a:r>
                      <a:r>
                        <a:rPr lang="en-US" altLang="zh-CN" sz="160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en-US" altLang="zh-CN" sz="160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ColorOS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ColorOS</a:t>
                      </a:r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7.2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942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Versi</a:t>
                      </a:r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Android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Android 10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pSp>
        <p:nvGrpSpPr>
          <p:cNvPr id="28" name="组合 27"/>
          <p:cNvGrpSpPr/>
          <p:nvPr/>
        </p:nvGrpSpPr>
        <p:grpSpPr>
          <a:xfrm>
            <a:off x="1253500" y="2112120"/>
            <a:ext cx="2230113" cy="2876689"/>
            <a:chOff x="4570455" y="6175421"/>
            <a:chExt cx="1956947" cy="2524324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70455" y="6177211"/>
              <a:ext cx="1178138" cy="2522534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50857" y="6175421"/>
              <a:ext cx="1176545" cy="2522533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流程图: 联系 2"/>
          <p:cNvSpPr/>
          <p:nvPr/>
        </p:nvSpPr>
        <p:spPr>
          <a:xfrm>
            <a:off x="1516199" y="291277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Pengenalan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Parameter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Dasar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2019，OPPO 发布过的黑科技"/>
          <p:cNvSpPr txBox="1"/>
          <p:nvPr/>
        </p:nvSpPr>
        <p:spPr>
          <a:xfrm>
            <a:off x="0" y="199395"/>
            <a:ext cx="12192000" cy="555217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Daftar Isi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流程图: 联系 4"/>
          <p:cNvSpPr/>
          <p:nvPr/>
        </p:nvSpPr>
        <p:spPr>
          <a:xfrm>
            <a:off x="3361400" y="293931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Pengenalan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 err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Fungsi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流程图: 联系 5"/>
          <p:cNvSpPr/>
          <p:nvPr/>
        </p:nvSpPr>
        <p:spPr>
          <a:xfrm>
            <a:off x="5201468" y="2929791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Pembaruan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OS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流程图: 联系 6"/>
          <p:cNvSpPr/>
          <p:nvPr/>
        </p:nvSpPr>
        <p:spPr>
          <a:xfrm>
            <a:off x="7034236" y="293931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Tindakan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Pencegahan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dalam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 err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Perbaikan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流程图: 联系 7"/>
          <p:cNvSpPr/>
          <p:nvPr/>
        </p:nvSpPr>
        <p:spPr>
          <a:xfrm>
            <a:off x="8867004" y="2912776"/>
            <a:ext cx="1800000" cy="1800000"/>
          </a:xfrm>
          <a:prstGeom prst="flowChartConnector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FAQ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0" name="成组"/>
          <p:cNvGrpSpPr/>
          <p:nvPr/>
        </p:nvGrpSpPr>
        <p:grpSpPr>
          <a:xfrm>
            <a:off x="1568468" y="1317217"/>
            <a:ext cx="3884065" cy="1595559"/>
            <a:chOff x="230221" y="596220"/>
            <a:chExt cx="2888107" cy="1595556"/>
          </a:xfrm>
        </p:grpSpPr>
        <p:sp>
          <p:nvSpPr>
            <p:cNvPr id="11" name="线条"/>
            <p:cNvSpPr/>
            <p:nvPr/>
          </p:nvSpPr>
          <p:spPr>
            <a:xfrm flipV="1">
              <a:off x="1123554" y="1572442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" name="文本框 1"/>
            <p:cNvSpPr txBox="1"/>
            <p:nvPr/>
          </p:nvSpPr>
          <p:spPr>
            <a:xfrm>
              <a:off x="230221" y="596220"/>
              <a:ext cx="2888107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1.1 </a:t>
              </a:r>
              <a:r>
                <a:rPr lang="en-US" altLang="zh-CN" dirty="0">
                  <a:solidFill>
                    <a:srgbClr val="FFFFFF"/>
                  </a:solidFill>
                </a:rPr>
                <a:t>Parameter</a:t>
              </a:r>
              <a:r>
                <a:rPr lang="zh-CN" altLang="en-US" dirty="0">
                  <a:solidFill>
                    <a:srgbClr val="FFFFFF"/>
                  </a:solidFill>
                </a:rPr>
                <a:t> </a:t>
              </a:r>
              <a:r>
                <a:rPr lang="en-US" altLang="zh-CN" dirty="0" err="1">
                  <a:solidFill>
                    <a:srgbClr val="FFFFFF"/>
                  </a:solidFill>
                </a:rPr>
                <a:t>Tampilan</a:t>
              </a:r>
              <a:endPara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l"/>
              <a:r>
                <a:rPr lang="en-US" altLang="zh-CN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1.2 </a:t>
              </a:r>
              <a:r>
                <a:rPr lang="en-US" altLang="zh-CN" dirty="0">
                  <a:solidFill>
                    <a:srgbClr val="FFFFFF"/>
                  </a:solidFill>
                </a:rPr>
                <a:t>Parameter</a:t>
              </a:r>
              <a:r>
                <a:rPr lang="zh-CN" altLang="en-US" dirty="0">
                  <a:solidFill>
                    <a:srgbClr val="FFFFFF"/>
                  </a:solidFill>
                </a:rPr>
                <a:t> </a:t>
              </a:r>
              <a:r>
                <a:rPr lang="en-US" altLang="zh-CN" dirty="0" err="1">
                  <a:solidFill>
                    <a:srgbClr val="FFFFFF"/>
                  </a:solidFill>
                </a:rPr>
                <a:t>Konfigurasi</a:t>
              </a:r>
              <a:endPara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l"/>
              <a:r>
                <a:rPr lang="en-US" altLang="zh-CN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1.3 </a:t>
              </a:r>
              <a:r>
                <a:rPr lang="en-US" altLang="zh-CN" dirty="0">
                  <a:solidFill>
                    <a:srgbClr val="FFFFFF"/>
                  </a:solidFill>
                </a:rPr>
                <a:t>Parameter</a:t>
              </a:r>
              <a:r>
                <a:rPr lang="zh-CN" altLang="en-US" dirty="0">
                  <a:solidFill>
                    <a:srgbClr val="FFFFFF"/>
                  </a:solidFill>
                </a:rPr>
                <a:t> </a:t>
              </a:r>
              <a:r>
                <a:rPr lang="en-US" altLang="zh-CN" dirty="0" err="1">
                  <a:solidFill>
                    <a:srgbClr val="FFFFFF"/>
                  </a:solidFill>
                </a:rPr>
                <a:t>Fungsi</a:t>
              </a:r>
              <a:r>
                <a:rPr lang="zh-CN" altLang="en-US" dirty="0">
                  <a:solidFill>
                    <a:srgbClr val="FFFFFF"/>
                  </a:solidFill>
                </a:rPr>
                <a:t> </a:t>
              </a:r>
              <a:r>
                <a:rPr lang="en-US" altLang="zh-CN" dirty="0" err="1">
                  <a:solidFill>
                    <a:srgbClr val="FFFFFF"/>
                  </a:solidFill>
                </a:rPr>
                <a:t>umum</a:t>
              </a:r>
              <a:endPara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3" name="文本框 1"/>
          <p:cNvSpPr txBox="1"/>
          <p:nvPr/>
        </p:nvSpPr>
        <p:spPr>
          <a:xfrm>
            <a:off x="3316199" y="5254986"/>
            <a:ext cx="3476953" cy="100291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2.1 </a:t>
            </a:r>
            <a:r>
              <a:rPr lang="en-US" altLang="zh-CN" dirty="0">
                <a:solidFill>
                  <a:srgbClr val="FFFFFF"/>
                </a:solidFill>
              </a:rPr>
              <a:t>AON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2.2 </a:t>
            </a:r>
            <a:r>
              <a:rPr lang="en-US" altLang="zh-CN" dirty="0" err="1">
                <a:solidFill>
                  <a:srgbClr val="FFFFFF"/>
                </a:solidFill>
              </a:rPr>
              <a:t>Tampilan</a:t>
            </a:r>
            <a:r>
              <a:rPr lang="en-US" altLang="zh-CN" dirty="0">
                <a:solidFill>
                  <a:srgbClr val="FFFFFF"/>
                </a:solidFill>
              </a:rPr>
              <a:t> </a:t>
            </a:r>
            <a:r>
              <a:rPr lang="en-US" altLang="zh-CN" dirty="0" err="1">
                <a:solidFill>
                  <a:srgbClr val="FFFFFF"/>
                </a:solidFill>
              </a:rPr>
              <a:t>Flasghip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2.3 </a:t>
            </a:r>
            <a:r>
              <a:rPr lang="en-US" altLang="zh-CN" dirty="0">
                <a:solidFill>
                  <a:srgbClr val="FFFFFF"/>
                </a:solidFill>
              </a:rPr>
              <a:t>Performa Super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2.4 </a:t>
            </a:r>
            <a:r>
              <a:rPr lang="en-US" altLang="zh-CN" dirty="0" err="1">
                <a:solidFill>
                  <a:srgbClr val="FFFFFF"/>
                </a:solidFill>
              </a:rPr>
              <a:t>Pengisian</a:t>
            </a:r>
            <a:r>
              <a:rPr lang="en-US" altLang="zh-CN" dirty="0">
                <a:solidFill>
                  <a:srgbClr val="FFFFFF"/>
                </a:solidFill>
              </a:rPr>
              <a:t> Super </a:t>
            </a:r>
            <a:r>
              <a:rPr lang="en-US" altLang="zh-CN" dirty="0" err="1">
                <a:solidFill>
                  <a:srgbClr val="FFFFFF"/>
                </a:solidFill>
              </a:rPr>
              <a:t>Cepat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线条"/>
          <p:cNvSpPr/>
          <p:nvPr/>
        </p:nvSpPr>
        <p:spPr>
          <a:xfrm flipV="1">
            <a:off x="4290022" y="4739316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3" grpId="0" bldLvl="0" animBg="1"/>
      <p:bldP spid="1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1152235" y="1635076"/>
            <a:ext cx="46167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altLang="zh-CN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AI </a:t>
            </a:r>
            <a:r>
              <a:rPr kumimoji="0" lang="id-ID" altLang="zh-CN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Smart Sensor dikombinasikan dengan algoritma AI, dilengkapi dengan sensor pintar yang paling sensitif secara teknologi</a:t>
            </a:r>
            <a:endParaRPr kumimoji="0" lang="zh-CN" altLang="en-US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 rot="5400000">
            <a:off x="1933671" y="2775450"/>
            <a:ext cx="616505" cy="2059946"/>
          </a:xfrm>
          <a:prstGeom prst="rect">
            <a:avLst/>
          </a:prstGeom>
          <a:gradFill flip="none" rotWithShape="1">
            <a:gsLst>
              <a:gs pos="0">
                <a:srgbClr val="220084"/>
              </a:gs>
              <a:gs pos="100000">
                <a:srgbClr val="007000"/>
              </a:gs>
            </a:gsLst>
            <a:lin ang="16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OPPOSans Medium" pitchFamily="18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130808" y="3391991"/>
            <a:ext cx="2096280" cy="1197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altLang="zh-CN" sz="16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Smart Spying</a:t>
            </a:r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GB" altLang="zh-CN" sz="16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Prevention</a:t>
            </a:r>
            <a:endParaRPr lang="en-GB" altLang="zh-CN" sz="12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OPPOSans Medium" pitchFamily="18" charset="-122"/>
            </a:endParaRPr>
          </a:p>
          <a:p>
            <a:pPr algn="ctr">
              <a:lnSpc>
                <a:spcPct val="150000"/>
              </a:lnSpc>
            </a:pPr>
            <a:endParaRPr lang="zh-CN" altLang="en-US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OPPOSans Medium" pitchFamily="18" charset="-122"/>
            </a:endParaRPr>
          </a:p>
        </p:txBody>
      </p:sp>
      <p:sp>
        <p:nvSpPr>
          <p:cNvPr id="32" name="矩形 31"/>
          <p:cNvSpPr/>
          <p:nvPr/>
        </p:nvSpPr>
        <p:spPr>
          <a:xfrm rot="5400000">
            <a:off x="1933671" y="3764248"/>
            <a:ext cx="616505" cy="2059946"/>
          </a:xfrm>
          <a:prstGeom prst="rect">
            <a:avLst/>
          </a:prstGeom>
          <a:gradFill flip="none" rotWithShape="1">
            <a:gsLst>
              <a:gs pos="0">
                <a:srgbClr val="220084"/>
              </a:gs>
              <a:gs pos="100000">
                <a:srgbClr val="007000"/>
              </a:gs>
            </a:gsLst>
            <a:lin ang="16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OPPOSans Medium" pitchFamily="18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230118" y="4474896"/>
            <a:ext cx="2096280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Smart </a:t>
            </a:r>
            <a:r>
              <a:rPr lang="en-US" altLang="zh-CN" sz="16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Rotation</a:t>
            </a:r>
            <a:endParaRPr lang="zh-CN" altLang="en-US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OPPOSans Medium" pitchFamily="18" charset="-122"/>
            </a:endParaRPr>
          </a:p>
        </p:txBody>
      </p:sp>
      <p:sp>
        <p:nvSpPr>
          <p:cNvPr id="36" name="矩形 35"/>
          <p:cNvSpPr/>
          <p:nvPr/>
        </p:nvSpPr>
        <p:spPr>
          <a:xfrm rot="5400000">
            <a:off x="4144167" y="2775450"/>
            <a:ext cx="616505" cy="2059946"/>
          </a:xfrm>
          <a:prstGeom prst="rect">
            <a:avLst/>
          </a:prstGeom>
          <a:gradFill flip="none" rotWithShape="1">
            <a:gsLst>
              <a:gs pos="0">
                <a:srgbClr val="220084"/>
              </a:gs>
              <a:gs pos="100000">
                <a:srgbClr val="007000"/>
              </a:gs>
            </a:gsLst>
            <a:lin ang="16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900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endParaRPr kumimoji="1" lang="zh-CN" altLang="en-US" sz="9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OPPOSans Medium" pitchFamily="18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422446" y="3551566"/>
            <a:ext cx="209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altLang="zh-CN" sz="16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Smart </a:t>
            </a:r>
            <a:r>
              <a:rPr lang="en-GB" altLang="zh-CN" sz="1600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Air Gesture </a:t>
            </a:r>
            <a:endParaRPr lang="en-GB" altLang="zh-CN" sz="20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OPPOSans Medium" pitchFamily="18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20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OPPOSans Medium" pitchFamily="18" charset="-122"/>
            </a:endParaRPr>
          </a:p>
        </p:txBody>
      </p:sp>
      <p:sp>
        <p:nvSpPr>
          <p:cNvPr id="38" name="矩形 37"/>
          <p:cNvSpPr/>
          <p:nvPr/>
        </p:nvSpPr>
        <p:spPr>
          <a:xfrm rot="5400000">
            <a:off x="4144167" y="3753176"/>
            <a:ext cx="616505" cy="2059946"/>
          </a:xfrm>
          <a:prstGeom prst="rect">
            <a:avLst/>
          </a:prstGeom>
          <a:gradFill flip="none" rotWithShape="1">
            <a:gsLst>
              <a:gs pos="0">
                <a:srgbClr val="220084"/>
              </a:gs>
              <a:gs pos="100000">
                <a:srgbClr val="007000"/>
              </a:gs>
            </a:gsLst>
            <a:lin ang="16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OPPOSans Medium" pitchFamily="18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386113" y="4335018"/>
            <a:ext cx="2096280" cy="1197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altLang="zh-CN" sz="16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Smart Always-on Display</a:t>
            </a:r>
          </a:p>
          <a:p>
            <a:pPr algn="ctr">
              <a:lnSpc>
                <a:spcPct val="150000"/>
              </a:lnSpc>
            </a:pPr>
            <a:endParaRPr lang="zh-CN" altLang="en-US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OPPOSans Medium" pitchFamily="18" charset="-122"/>
            </a:endParaRPr>
          </a:p>
        </p:txBody>
      </p:sp>
      <p:sp>
        <p:nvSpPr>
          <p:cNvPr id="40" name="文本框 35"/>
          <p:cNvSpPr txBox="1"/>
          <p:nvPr/>
        </p:nvSpPr>
        <p:spPr>
          <a:xfrm>
            <a:off x="995329" y="629500"/>
            <a:ext cx="5470950" cy="624840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>
            <a:lvl1pPr algn="r">
              <a:defRPr sz="3200">
                <a:solidFill>
                  <a:srgbClr val="00FF9B"/>
                </a:solidFill>
                <a:latin typeface="OPPOSans-R"/>
                <a:ea typeface="OPPOSans-R"/>
                <a:cs typeface="OPPOSans-R"/>
                <a:sym typeface="OPPOSans-R"/>
              </a:defRPr>
            </a:lvl1pPr>
          </a:lstStyle>
          <a:p>
            <a:pPr lvl="0" algn="l">
              <a:defRPr/>
            </a:pPr>
            <a:r>
              <a:rPr lang="en-GB" altLang="zh-CN" sz="3500" b="1" dirty="0">
                <a:latin typeface="微软雅黑" panose="020B0503020204020204" charset="-122"/>
                <a:ea typeface="微软雅黑" panose="020B0503020204020204" charset="-122"/>
                <a:cs typeface="OPPOSans-J Heavy" pitchFamily="18" charset="-122"/>
              </a:rPr>
              <a:t>AON </a:t>
            </a:r>
            <a:r>
              <a:rPr lang="en-US" altLang="zh-CN" sz="3500" b="1" dirty="0">
                <a:latin typeface="微软雅黑" panose="020B0503020204020204" charset="-122"/>
                <a:ea typeface="微软雅黑" panose="020B0503020204020204" charset="-122"/>
                <a:cs typeface="OPPOSans-J Heavy" pitchFamily="18" charset="-122"/>
              </a:rPr>
              <a:t>Smart Sensor </a:t>
            </a:r>
            <a:endParaRPr lang="zh-CN" altLang="en-US" sz="3500" b="1" dirty="0">
              <a:latin typeface="微软雅黑" panose="020B0503020204020204" charset="-122"/>
              <a:ea typeface="微软雅黑" panose="020B0503020204020204" charset="-122"/>
              <a:cs typeface="OPPOSans-J Heavy" pitchFamily="18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30465" y="1391920"/>
            <a:ext cx="2159000" cy="4630420"/>
          </a:xfrm>
          <a:prstGeom prst="rect">
            <a:avLst/>
          </a:prstGeom>
        </p:spPr>
      </p:pic>
      <p:sp>
        <p:nvSpPr>
          <p:cNvPr id="3" name="下箭头 2"/>
          <p:cNvSpPr/>
          <p:nvPr/>
        </p:nvSpPr>
        <p:spPr>
          <a:xfrm>
            <a:off x="7747000" y="1091565"/>
            <a:ext cx="427990" cy="383857"/>
          </a:xfrm>
          <a:prstGeom prst="downArrow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0" tIns="0" rIns="0" bIns="0" numCol="1" spcCol="38100" rtlCol="0" anchor="t" forceAA="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Calibri" panose="020F0502020204030204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76350" y="5624195"/>
            <a:ext cx="4340932" cy="246221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0" tIns="0" rIns="0" bIns="0" numCol="1" spcCol="38100" rtlCol="0" anchor="t" forceAA="0">
            <a:spAutoFit/>
          </a:bodyPr>
          <a:lstStyle/>
          <a:p>
            <a:r>
              <a:rPr kumimoji="0" lang="en-US" altLang="zh-CN" sz="16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Calibri" panose="020F0502020204030204"/>
              </a:rPr>
              <a:t>*</a:t>
            </a:r>
            <a:r>
              <a:rPr lang="zh-CN" altLang="en-US" sz="16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600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dapat</a:t>
            </a:r>
            <a:r>
              <a:rPr lang="en-US" altLang="zh-CN" sz="16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600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direalisasikan</a:t>
            </a:r>
            <a:r>
              <a:rPr lang="en-US" altLang="zh-CN" sz="16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600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melalui</a:t>
            </a:r>
            <a:r>
              <a:rPr lang="en-US" altLang="zh-CN" sz="16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600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kamera</a:t>
            </a:r>
            <a:r>
              <a:rPr lang="en-US" altLang="zh-CN" sz="16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600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depan</a:t>
            </a:r>
            <a:endParaRPr kumimoji="0" lang="zh-CN" altLang="en-US" sz="1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165" y="1235710"/>
            <a:ext cx="2175510" cy="4827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309245" y="1770132"/>
            <a:ext cx="7186930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1828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b="1" dirty="0" err="1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Identifikasi</a:t>
            </a:r>
            <a:r>
              <a:rPr lang="en-US" altLang="zh-CN" sz="2000" b="1" dirty="0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dirty="0" err="1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jumlah</a:t>
            </a:r>
            <a:r>
              <a:rPr lang="en-US" altLang="zh-CN" sz="2000" b="1" dirty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orang, </a:t>
            </a:r>
            <a:r>
              <a:rPr lang="en-US" altLang="zh-CN" sz="2000" b="1" dirty="0" err="1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identifikasi</a:t>
            </a:r>
            <a:r>
              <a:rPr lang="en-US" altLang="zh-CN" sz="2000" b="1" dirty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dirty="0" err="1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identitas</a:t>
            </a:r>
            <a:endParaRPr kumimoji="0" lang="zh-CN" altLang="en-US" sz="2000" b="1" u="none" strike="noStrike" kern="1200" cap="none" spc="0" normalizeH="0" baseline="0" noProof="0" dirty="0">
              <a:ln>
                <a:noFill/>
              </a:ln>
              <a:solidFill>
                <a:srgbClr val="00FF9B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PPOSans Medium" pitchFamily="18" charset="-122"/>
            </a:endParaRPr>
          </a:p>
          <a:p>
            <a:pPr lvl="0" algn="just" defTabSz="1828800">
              <a:lnSpc>
                <a:spcPct val="150000"/>
              </a:lnSpc>
              <a:defRPr/>
            </a:pPr>
            <a:r>
              <a:rPr lang="en-US" altLang="zh-CN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· </a:t>
            </a:r>
            <a:r>
              <a:rPr lang="zh-CN" altLang="en-US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Fitur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AI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mengenali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apakah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di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sekitar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hanya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ada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pemilik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ponsel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yang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menatap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ke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arah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layar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,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jika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ya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maka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konten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dari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notifikasi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akan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ditampilkan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(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tarik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ke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bawah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baris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notifikasi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,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spanduk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notifikasi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,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dan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lain-lain),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jika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tidak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(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ada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orang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lain yang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melihat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layar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ponsel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)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maka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konten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notifikasi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akan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disembunyikan</a:t>
            </a:r>
            <a:endParaRPr lang="zh-CN" altLang="en-US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OPPOSans-S" charset="-122"/>
            </a:endParaRPr>
          </a:p>
          <a:p>
            <a:pPr lvl="0" algn="just" defTabSz="1828800">
              <a:lnSpc>
                <a:spcPct val="150000"/>
              </a:lnSpc>
              <a:defRPr/>
            </a:pPr>
            <a:r>
              <a:rPr lang="en-US" altLang="zh-CN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·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Logika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identifikasi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adalah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mengidentifikasi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jumlah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orang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terlebih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dahulu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,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dan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kemudian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mengidentifikasi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identitas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,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sehingga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dapat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mencapai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efek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anti-spying yang </a:t>
            </a:r>
            <a:r>
              <a:rPr lang="en-US" altLang="zh-CN" dirty="0" err="1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kuat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.</a:t>
            </a:r>
            <a:endParaRPr lang="zh-CN" altLang="en-US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OPPOSans-S" charset="-122"/>
            </a:endParaRPr>
          </a:p>
          <a:p>
            <a:pPr lvl="0" defTabSz="1828800">
              <a:lnSpc>
                <a:spcPct val="150000"/>
              </a:lnSpc>
              <a:defRPr/>
            </a:pPr>
            <a:endParaRPr lang="zh-CN" altLang="en-US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OPPOSans-S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09245" y="6063615"/>
            <a:ext cx="71869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defTabSz="1828800" hangingPunct="1">
              <a:defRPr/>
            </a:pPr>
            <a:r>
              <a:rPr lang="en-US" altLang="zh-CN" sz="2000" b="1" dirty="0" err="1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Tidak</a:t>
            </a:r>
            <a:r>
              <a:rPr lang="en-US" altLang="zh-CN" sz="2000" b="1" dirty="0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dirty="0" err="1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lagi</a:t>
            </a:r>
            <a:r>
              <a:rPr lang="en-US" altLang="zh-CN" sz="2000" b="1" dirty="0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dirty="0" err="1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takut</a:t>
            </a:r>
            <a:r>
              <a:rPr lang="en-US" altLang="zh-CN" sz="2000" b="1" dirty="0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dirty="0" err="1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informasi</a:t>
            </a:r>
            <a:r>
              <a:rPr lang="en-US" altLang="zh-CN" sz="2000" b="1" dirty="0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dirty="0" err="1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pribadi</a:t>
            </a:r>
            <a:r>
              <a:rPr lang="en-US" altLang="zh-CN" sz="2000" b="1" dirty="0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dirty="0" err="1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dilihat</a:t>
            </a:r>
            <a:r>
              <a:rPr lang="en-US" altLang="zh-CN" sz="2000" b="1" dirty="0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dirty="0" err="1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oleh</a:t>
            </a:r>
            <a:r>
              <a:rPr lang="en-US" altLang="zh-CN" sz="2000" b="1" dirty="0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dirty="0" err="1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orang</a:t>
            </a:r>
            <a:r>
              <a:rPr lang="en-US" altLang="zh-CN" sz="2000" b="1" dirty="0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lain </a:t>
            </a:r>
            <a:r>
              <a:rPr lang="en-US" altLang="zh-CN" sz="2000" b="1" dirty="0" err="1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di</a:t>
            </a:r>
            <a:r>
              <a:rPr lang="en-US" altLang="zh-CN" sz="2000" b="1" dirty="0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bus </a:t>
            </a:r>
            <a:r>
              <a:rPr lang="en-US" altLang="zh-CN" sz="2000" b="1" dirty="0" err="1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atau</a:t>
            </a:r>
            <a:r>
              <a:rPr lang="en-US" altLang="zh-CN" sz="2000" b="1" dirty="0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dirty="0" err="1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kereta</a:t>
            </a:r>
            <a:r>
              <a:rPr lang="en-US" altLang="zh-CN" sz="2000" b="1" dirty="0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dirty="0" err="1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bawah</a:t>
            </a:r>
            <a:r>
              <a:rPr lang="en-US" altLang="zh-CN" sz="2000" b="1" dirty="0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dirty="0" err="1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tanah</a:t>
            </a:r>
            <a:r>
              <a:rPr lang="en-US" altLang="zh-CN" sz="2000" b="1" dirty="0" smtClean="0">
                <a:solidFill>
                  <a:srgbClr val="00FF9B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!</a:t>
            </a:r>
            <a:endParaRPr kumimoji="0" lang="zh-CN" altLang="en-US" sz="2000" b="1" u="none" strike="noStrike" kern="1200" cap="none" spc="0" normalizeH="0" baseline="0" noProof="0" dirty="0">
              <a:ln>
                <a:noFill/>
              </a:ln>
              <a:solidFill>
                <a:srgbClr val="00FF9B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PPOSans Medium" pitchFamily="18" charset="-122"/>
            </a:endParaRPr>
          </a:p>
        </p:txBody>
      </p:sp>
      <p:sp>
        <p:nvSpPr>
          <p:cNvPr id="14" name="文本框 35"/>
          <p:cNvSpPr txBox="1"/>
          <p:nvPr/>
        </p:nvSpPr>
        <p:spPr>
          <a:xfrm>
            <a:off x="309245" y="220047"/>
            <a:ext cx="6792596" cy="1000274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>
            <a:lvl1pPr algn="r">
              <a:defRPr sz="3200">
                <a:solidFill>
                  <a:srgbClr val="00FF9B"/>
                </a:solidFill>
                <a:latin typeface="OPPOSans-R"/>
                <a:ea typeface="OPPOSans-R"/>
                <a:cs typeface="OPPOSans-R"/>
                <a:sym typeface="OPPOSans-R"/>
              </a:defRPr>
            </a:lvl1pPr>
          </a:lstStyle>
          <a:p>
            <a:pPr lvl="0" algn="l">
              <a:defRPr/>
            </a:pPr>
            <a:r>
              <a:rPr lang="en-US" altLang="zh-CN" sz="3500" b="1" dirty="0">
                <a:latin typeface="微软雅黑" panose="020B0503020204020204" charset="-122"/>
                <a:ea typeface="微软雅黑" panose="020B0503020204020204" charset="-122"/>
                <a:cs typeface="OPPOSans-J Heavy" pitchFamily="18" charset="-122"/>
              </a:rPr>
              <a:t>Smart Spying Prevention </a:t>
            </a:r>
            <a:endParaRPr lang="zh-CN" altLang="en-US" sz="3500" b="1" dirty="0">
              <a:latin typeface="微软雅黑" panose="020B0503020204020204" charset="-122"/>
              <a:ea typeface="微软雅黑" panose="020B0503020204020204" charset="-122"/>
              <a:cs typeface="OPPOSans-J Heavy" pitchFamily="18" charset="-122"/>
            </a:endParaRPr>
          </a:p>
          <a:p>
            <a:pPr lvl="0" algn="l">
              <a:defRPr/>
            </a:pPr>
            <a:r>
              <a:rPr lang="en-US" altLang="zh-CN" sz="2400" dirty="0" err="1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Menjaga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 </a:t>
            </a:r>
            <a:r>
              <a:rPr lang="en-US" altLang="zh-CN" sz="2400" dirty="0" err="1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privasi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 </a:t>
            </a:r>
            <a:r>
              <a:rPr lang="en-US" altLang="zh-CN" sz="2400" dirty="0" err="1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pengguna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 </a:t>
            </a:r>
            <a:r>
              <a:rPr lang="en-US" altLang="zh-CN" sz="2400" dirty="0" err="1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dari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 </a:t>
            </a:r>
            <a:r>
              <a:rPr lang="en-US" altLang="zh-CN" sz="2400" dirty="0" err="1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mata-mata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 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09245" y="1394082"/>
            <a:ext cx="395541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Prinsip</a:t>
            </a:r>
            <a:endParaRPr lang="zh-CN" altLang="en-US" sz="25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09245" y="5727065"/>
            <a:ext cx="169608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Skenario</a:t>
            </a:r>
            <a:endParaRPr lang="zh-CN" altLang="en-US" sz="25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772400" y="1101090"/>
            <a:ext cx="2476500" cy="512508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8930" y="1240790"/>
            <a:ext cx="2180590" cy="482600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09772" y="5440792"/>
            <a:ext cx="72218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828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2. </a:t>
            </a:r>
            <a:r>
              <a:rPr lang="en-US" altLang="zh-CN" sz="2000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Menjawab</a:t>
            </a:r>
            <a:r>
              <a:rPr lang="en-US" altLang="zh-CN" sz="2000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 </a:t>
            </a:r>
            <a:r>
              <a:rPr lang="en-US" altLang="zh-CN" sz="2000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Telepon</a:t>
            </a:r>
            <a:r>
              <a:rPr kumimoji="0" lang="zh-CN" altLang="en-US" sz="2000" b="1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：</a:t>
            </a:r>
            <a:endParaRPr lang="en-US" altLang="zh-CN" sz="2000" b="1" kern="1200" dirty="0" smtClean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OPPOSans Medium" pitchFamily="18" charset="-122"/>
            </a:endParaRPr>
          </a:p>
          <a:p>
            <a:pPr marL="0" marR="0" lvl="0" indent="0" algn="l" defTabSz="1828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Panggilan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darurat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juga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dapat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dijawab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dalam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satu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waktu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selama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makan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,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mencuci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tangan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dan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kegiatan-kegiatan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lainnya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-S" charset="-122"/>
              </a:rPr>
              <a:t>;</a:t>
            </a:r>
            <a:endParaRPr kumimoji="0" lang="zh-CN" altLang="en-US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PPOSans-S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09773" y="4245535"/>
            <a:ext cx="75880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1828800">
              <a:lnSpc>
                <a:spcPct val="150000"/>
              </a:lnSpc>
              <a:defRPr/>
            </a:pPr>
            <a:r>
              <a:rPr lang="en-US" altLang="zh-CN" sz="2000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1</a:t>
            </a:r>
            <a:r>
              <a:rPr lang="en-US" altLang="zh-CN" sz="2000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. Smart Air Gesture Video </a:t>
            </a:r>
            <a:r>
              <a:rPr lang="en-US" altLang="zh-CN" sz="2000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Pendek</a:t>
            </a:r>
            <a:r>
              <a:rPr lang="zh-CN" altLang="en-US" sz="2000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：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OPPOSans Medium" pitchFamily="18" charset="-122"/>
            </a:endParaRPr>
          </a:p>
          <a:p>
            <a:pPr lvl="0" defTabSz="1828800">
              <a:lnSpc>
                <a:spcPct val="150000"/>
              </a:lnSpc>
              <a:defRPr/>
            </a:pP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Mendukung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fungsi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 Air Gesture,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Anda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dapat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menggunakan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Tiktok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,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Facebook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dan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aplikasi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umum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 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lainnya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POSans" pitchFamily="18" charset="-122"/>
              </a:rPr>
              <a:t>;</a:t>
            </a:r>
            <a:endParaRPr lang="zh-CN" altLang="en-GB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OPPOSans" pitchFamily="18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810318" y="6133290"/>
            <a:ext cx="944880" cy="3657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1828800">
              <a:lnSpc>
                <a:spcPct val="150000"/>
              </a:lnSpc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POSans Medium" pitchFamily="18" charset="-122"/>
              </a:rPr>
              <a:t>隔空接电话</a:t>
            </a:r>
          </a:p>
        </p:txBody>
      </p:sp>
      <p:sp>
        <p:nvSpPr>
          <p:cNvPr id="22" name="文本框 35"/>
          <p:cNvSpPr txBox="1"/>
          <p:nvPr/>
        </p:nvSpPr>
        <p:spPr>
          <a:xfrm>
            <a:off x="209775" y="423272"/>
            <a:ext cx="6739665" cy="1369606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>
            <a:lvl1pPr algn="r">
              <a:defRPr sz="3200">
                <a:solidFill>
                  <a:srgbClr val="00FF9B"/>
                </a:solidFill>
                <a:latin typeface="OPPOSans-R"/>
                <a:ea typeface="OPPOSans-R"/>
                <a:cs typeface="OPPOSans-R"/>
                <a:sym typeface="OPPOSans-R"/>
              </a:defRPr>
            </a:lvl1pPr>
          </a:lstStyle>
          <a:p>
            <a:pPr algn="l">
              <a:defRPr/>
            </a:pPr>
            <a:r>
              <a:rPr lang="en-GB" altLang="zh-CN" sz="3500" b="1" dirty="0" smtClean="0">
                <a:latin typeface="微软雅黑" panose="020B0503020204020204" charset="-122"/>
                <a:ea typeface="微软雅黑" panose="020B0503020204020204" charset="-122"/>
                <a:cs typeface="OPPOSans-J Heavy" pitchFamily="18" charset="-122"/>
              </a:rPr>
              <a:t>Smart </a:t>
            </a:r>
            <a:r>
              <a:rPr lang="en-GB" altLang="zh-CN" sz="3500" b="1" dirty="0" smtClean="0">
                <a:latin typeface="微软雅黑" panose="020B0503020204020204" charset="-122"/>
                <a:ea typeface="微软雅黑" panose="020B0503020204020204" charset="-122"/>
                <a:cs typeface="OPPOSans-J Heavy" pitchFamily="18" charset="-122"/>
              </a:rPr>
              <a:t>Air Gesture</a:t>
            </a:r>
            <a:endParaRPr lang="en-US" altLang="zh-CN" sz="3500" b="1" dirty="0" smtClean="0">
              <a:latin typeface="微软雅黑" panose="020B0503020204020204" charset="-122"/>
              <a:ea typeface="微软雅黑" panose="020B0503020204020204" charset="-122"/>
              <a:cs typeface="OPPOSans-J Heavy" pitchFamily="18" charset="-122"/>
            </a:endParaRPr>
          </a:p>
          <a:p>
            <a:pPr algn="l">
              <a:defRPr/>
            </a:pPr>
            <a:r>
              <a:rPr lang="en-US" altLang="zh-CN" sz="2400" dirty="0" err="1" smtClean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Anda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 </a:t>
            </a:r>
            <a:r>
              <a:rPr lang="en-US" altLang="zh-CN" sz="2400" dirty="0" err="1" smtClean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dapat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 </a:t>
            </a:r>
            <a:r>
              <a:rPr lang="en-US" altLang="zh-CN" sz="2400" dirty="0" err="1" smtClean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mengoperasikan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 </a:t>
            </a:r>
            <a:r>
              <a:rPr lang="en-US" altLang="zh-CN" sz="2400" dirty="0" err="1" smtClean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ponsel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 </a:t>
            </a:r>
            <a:r>
              <a:rPr lang="en-US" altLang="zh-CN" sz="2400" dirty="0" err="1" smtClean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bahkan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 </a:t>
            </a:r>
            <a:r>
              <a:rPr lang="en-US" altLang="zh-CN" sz="2400" dirty="0" err="1" smtClean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dengan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 </a:t>
            </a:r>
            <a:r>
              <a:rPr lang="en-US" altLang="zh-CN" sz="2400" dirty="0" err="1" smtClean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tangan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 </a:t>
            </a:r>
            <a:r>
              <a:rPr lang="en-US" altLang="zh-CN" sz="2400" dirty="0" err="1" smtClean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basah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 </a:t>
            </a:r>
            <a:r>
              <a:rPr lang="en-US" altLang="zh-CN" sz="2400" dirty="0" err="1" smtClean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atau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 </a:t>
            </a:r>
            <a:r>
              <a:rPr lang="en-US" altLang="zh-CN" sz="2400" dirty="0" err="1" smtClean="0">
                <a:latin typeface="微软雅黑" panose="020B0503020204020204" charset="-122"/>
                <a:ea typeface="微软雅黑" panose="020B0503020204020204" charset="-122"/>
                <a:cs typeface="OPPOSans-J Light" pitchFamily="18" charset="-122"/>
              </a:rPr>
              <a:t>kotor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OPPOSans-J Light" pitchFamily="18" charset="-122"/>
            </a:endParaRPr>
          </a:p>
        </p:txBody>
      </p:sp>
      <p:sp>
        <p:nvSpPr>
          <p:cNvPr id="23" name="平行四边形 16"/>
          <p:cNvSpPr/>
          <p:nvPr/>
        </p:nvSpPr>
        <p:spPr>
          <a:xfrm>
            <a:off x="209775" y="2045309"/>
            <a:ext cx="2484964" cy="4598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99" y="0"/>
                </a:lnTo>
                <a:lnTo>
                  <a:pt x="21600" y="0"/>
                </a:lnTo>
                <a:lnTo>
                  <a:pt x="20601" y="21600"/>
                </a:lnTo>
                <a:close/>
              </a:path>
            </a:pathLst>
          </a:custGeom>
          <a:gradFill>
            <a:gsLst>
              <a:gs pos="0">
                <a:srgbClr val="007000"/>
              </a:gs>
              <a:gs pos="100000">
                <a:srgbClr val="220084"/>
              </a:gs>
            </a:gsLst>
            <a:lin ang="10800000"/>
          </a:gradFill>
          <a:ln w="12700">
            <a:miter lim="400000"/>
          </a:ln>
        </p:spPr>
        <p:txBody>
          <a:bodyPr lIns="22856" rIns="22856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pPr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09774" y="2583542"/>
            <a:ext cx="722180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defTabSz="1828800">
              <a:lnSpc>
                <a:spcPct val="150000"/>
              </a:lnSpc>
              <a:defRPr/>
            </a:pPr>
            <a:r>
              <a:rPr lang="en-US" altLang="zh-CN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Kenali</a:t>
            </a:r>
            <a:r>
              <a:rPr lang="en-US" altLang="zh-CN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gerakan</a:t>
            </a:r>
            <a:r>
              <a:rPr lang="en-US" altLang="zh-CN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spesifik</a:t>
            </a:r>
            <a:r>
              <a:rPr lang="en-US" altLang="zh-CN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dan</a:t>
            </a:r>
            <a:r>
              <a:rPr lang="en-US" altLang="zh-CN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sadari</a:t>
            </a:r>
            <a:r>
              <a:rPr lang="en-US" altLang="zh-CN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gerakan</a:t>
            </a:r>
            <a:r>
              <a:rPr lang="en-US" altLang="zh-CN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geser</a:t>
            </a:r>
            <a:r>
              <a:rPr lang="en-US" altLang="zh-CN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ke</a:t>
            </a:r>
            <a:r>
              <a:rPr lang="en-US" altLang="zh-CN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atas</a:t>
            </a:r>
            <a:r>
              <a:rPr lang="en-US" altLang="zh-CN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dan</a:t>
            </a:r>
            <a:r>
              <a:rPr lang="en-US" altLang="zh-CN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ke</a:t>
            </a:r>
            <a:r>
              <a:rPr lang="en-US" altLang="zh-CN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bawah</a:t>
            </a:r>
            <a:r>
              <a:rPr lang="en-US" altLang="zh-CN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beberapa</a:t>
            </a:r>
            <a:r>
              <a:rPr lang="en-US" altLang="zh-CN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aplikasi</a:t>
            </a:r>
            <a:endParaRPr lang="zh-CN" altLang="en-US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just" defTabSz="1828800">
              <a:lnSpc>
                <a:spcPct val="15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en-GB" altLang="zh-CN" sz="14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T</a:t>
            </a:r>
            <a:r>
              <a:rPr lang="en-US" altLang="zh-CN" sz="1400" b="1" dirty="0" err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i</a:t>
            </a:r>
            <a:r>
              <a:rPr lang="en-GB" altLang="zh-CN" sz="1400" b="1" dirty="0" err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ktok</a:t>
            </a:r>
            <a:r>
              <a:rPr lang="zh-CN" altLang="en-GB" sz="14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GB" altLang="zh-CN" sz="14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Facebook</a:t>
            </a:r>
            <a:r>
              <a:rPr lang="zh-CN" altLang="en-GB" sz="14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GB" altLang="zh-CN" sz="14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Instagram</a:t>
            </a:r>
            <a:r>
              <a:rPr lang="zh-CN" altLang="en-GB" sz="14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GB" altLang="zh-CN" sz="14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YouTube</a:t>
            </a:r>
            <a:r>
              <a:rPr lang="en-US" altLang="zh-CN" sz="14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)</a:t>
            </a:r>
          </a:p>
          <a:p>
            <a:pPr lvl="0" defTabSz="1828800">
              <a:lnSpc>
                <a:spcPct val="150000"/>
              </a:lnSpc>
              <a:defRPr/>
            </a:pPr>
            <a:endParaRPr lang="en-US" altLang="zh-CN" sz="16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OPPOSans-S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69859" y="2028089"/>
            <a:ext cx="169585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Prinsip</a:t>
            </a:r>
            <a:endParaRPr lang="zh-CN" altLang="en-US" sz="25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平行四边形 16"/>
          <p:cNvSpPr/>
          <p:nvPr/>
        </p:nvSpPr>
        <p:spPr>
          <a:xfrm>
            <a:off x="209775" y="3872005"/>
            <a:ext cx="2484964" cy="4598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99" y="0"/>
                </a:lnTo>
                <a:lnTo>
                  <a:pt x="21600" y="0"/>
                </a:lnTo>
                <a:lnTo>
                  <a:pt x="20601" y="21600"/>
                </a:lnTo>
                <a:close/>
              </a:path>
            </a:pathLst>
          </a:custGeom>
          <a:gradFill>
            <a:gsLst>
              <a:gs pos="0">
                <a:srgbClr val="007000"/>
              </a:gs>
              <a:gs pos="100000">
                <a:srgbClr val="220084"/>
              </a:gs>
            </a:gsLst>
            <a:lin ang="10800000"/>
          </a:gradFill>
          <a:ln w="12700">
            <a:miter lim="400000"/>
          </a:ln>
        </p:spPr>
        <p:txBody>
          <a:bodyPr lIns="22856" rIns="22856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pPr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69859" y="3872005"/>
            <a:ext cx="169585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b="1" dirty="0" err="1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Skenario</a:t>
            </a:r>
            <a:endParaRPr lang="zh-CN" altLang="en-US" sz="25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797800" y="1108075"/>
            <a:ext cx="2489200" cy="514921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rgbClr val="000000"/>
      </a:dk1>
      <a:lt1>
        <a:srgbClr val="000000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主题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 白底">
  <a:themeElements>
    <a:clrScheme name="OPPO色彩系统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46937"/>
      </a:accent1>
      <a:accent2>
        <a:srgbClr val="C9C9C8"/>
      </a:accent2>
      <a:accent3>
        <a:srgbClr val="2DC84D"/>
      </a:accent3>
      <a:accent4>
        <a:srgbClr val="FAFAFA"/>
      </a:accent4>
      <a:accent5>
        <a:srgbClr val="046937"/>
      </a:accent5>
      <a:accent6>
        <a:srgbClr val="C9C9C8"/>
      </a:accent6>
      <a:hlink>
        <a:srgbClr val="2DC84D"/>
      </a:hlink>
      <a:folHlink>
        <a:srgbClr val="2DC84D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 主题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主题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White 白底">
  <a:themeElements>
    <a:clrScheme name="OPPO色彩系统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46937"/>
      </a:accent1>
      <a:accent2>
        <a:srgbClr val="C9C9C8"/>
      </a:accent2>
      <a:accent3>
        <a:srgbClr val="2DC84D"/>
      </a:accent3>
      <a:accent4>
        <a:srgbClr val="FAFAFA"/>
      </a:accent4>
      <a:accent5>
        <a:srgbClr val="046937"/>
      </a:accent5>
      <a:accent6>
        <a:srgbClr val="C9C9C8"/>
      </a:accent6>
      <a:hlink>
        <a:srgbClr val="2DC84D"/>
      </a:hlink>
      <a:folHlink>
        <a:srgbClr val="2DC84D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 主题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主题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1884</TotalTime>
  <Words>1601</Words>
  <Application>Microsoft Office PowerPoint</Application>
  <PresentationFormat>Custom</PresentationFormat>
  <Paragraphs>273</Paragraphs>
  <Slides>23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Office 主题</vt:lpstr>
      <vt:lpstr>White 白底</vt:lpstr>
      <vt:lpstr>1_Office 主题</vt:lpstr>
      <vt:lpstr>1_White 白底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80205046</dc:creator>
  <cp:lastModifiedBy>Admin</cp:lastModifiedBy>
  <cp:revision>532</cp:revision>
  <dcterms:created xsi:type="dcterms:W3CDTF">2020-02-12T09:14:00Z</dcterms:created>
  <dcterms:modified xsi:type="dcterms:W3CDTF">2020-07-30T04:51:48Z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2052-10.1.0.6395</vt:lpwstr>
  </property>
</Properties>
</file>