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tags/tag6.xml" ContentType="application/vnd.openxmlformats-officedocument.presentationml.tag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Default Extension="tiff" ContentType="image/tiff"/>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tags/tag3.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0"/>
  </p:notesMasterIdLst>
  <p:sldIdLst>
    <p:sldId id="257" r:id="rId2"/>
    <p:sldId id="351" r:id="rId3"/>
    <p:sldId id="348" r:id="rId4"/>
    <p:sldId id="349" r:id="rId5"/>
    <p:sldId id="263" r:id="rId6"/>
    <p:sldId id="352" r:id="rId7"/>
    <p:sldId id="353" r:id="rId8"/>
    <p:sldId id="354" r:id="rId9"/>
    <p:sldId id="355" r:id="rId10"/>
    <p:sldId id="356" r:id="rId11"/>
    <p:sldId id="357" r:id="rId12"/>
    <p:sldId id="358" r:id="rId13"/>
    <p:sldId id="359" r:id="rId14"/>
    <p:sldId id="360" r:id="rId15"/>
    <p:sldId id="361" r:id="rId16"/>
    <p:sldId id="362" r:id="rId17"/>
    <p:sldId id="363" r:id="rId18"/>
    <p:sldId id="364" r:id="rId19"/>
    <p:sldId id="365" r:id="rId20"/>
    <p:sldId id="366" r:id="rId21"/>
    <p:sldId id="367" r:id="rId22"/>
    <p:sldId id="368" r:id="rId23"/>
    <p:sldId id="369" r:id="rId24"/>
    <p:sldId id="370" r:id="rId25"/>
    <p:sldId id="344" r:id="rId26"/>
    <p:sldId id="345" r:id="rId27"/>
    <p:sldId id="346" r:id="rId28"/>
    <p:sldId id="274"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icrosoft Office User" initials="MOU" lastIdx="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Grid="0" showGuides="1">
      <p:cViewPr varScale="1">
        <p:scale>
          <a:sx n="68" d="100"/>
          <a:sy n="68" d="100"/>
        </p:scale>
        <p:origin x="-780" y="-96"/>
      </p:cViewPr>
      <p:guideLst>
        <p:guide orient="horz" pos="249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E5B253-79FD-46B1-9343-46DC3E970DA2}" type="datetimeFigureOut">
              <a:rPr lang="zh-CN" altLang="en-US" smtClean="0"/>
              <a:pPr/>
              <a:t>2020/6/4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89CAE2-0967-48BC-A8A5-D380002A2B20}"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 name="Shape 273"/>
          <p:cNvSpPr>
            <a:spLocks noGrp="1" noRot="1" noChangeAspect="1"/>
          </p:cNvSpPr>
          <p:nvPr>
            <p:ph type="sldImg"/>
          </p:nvPr>
        </p:nvSpPr>
        <p:spPr>
          <a:xfrm>
            <a:off x="381000" y="685800"/>
            <a:ext cx="6096000" cy="3429000"/>
          </a:xfrm>
          <a:prstGeom prst="rect">
            <a:avLst/>
          </a:prstGeom>
        </p:spPr>
        <p:txBody>
          <a:bodyPr/>
          <a:lstStyle/>
          <a:p>
            <a:endParaRPr/>
          </a:p>
        </p:txBody>
      </p:sp>
      <p:sp>
        <p:nvSpPr>
          <p:cNvPr id="274" name="Shape 274"/>
          <p:cNvSpPr>
            <a:spLocks noGrp="1"/>
          </p:cNvSpPr>
          <p:nvPr>
            <p:ph type="body" sz="quarter" idx="1"/>
          </p:nvPr>
        </p:nvSpPr>
        <p:spPr>
          <a:prstGeom prst="rect">
            <a:avLst/>
          </a:prstGeom>
        </p:spPr>
        <p:txBody>
          <a:bodyPr/>
          <a:lstStyle/>
          <a:p>
            <a:pPr defTabSz="457200">
              <a:lnSpc>
                <a:spcPct val="118000"/>
              </a:lnSpc>
              <a:defRPr sz="1700" b="1" spc="170">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Shape 290"/>
          <p:cNvSpPr>
            <a:spLocks noGrp="1" noRot="1" noChangeAspect="1"/>
          </p:cNvSpPr>
          <p:nvPr>
            <p:ph type="sldImg"/>
          </p:nvPr>
        </p:nvSpPr>
        <p:spPr>
          <a:xfrm>
            <a:off x="381000" y="685800"/>
            <a:ext cx="6096000" cy="3429000"/>
          </a:xfrm>
          <a:prstGeom prst="rect">
            <a:avLst/>
          </a:prstGeom>
        </p:spPr>
        <p:txBody>
          <a:bodyPr/>
          <a:lstStyle/>
          <a:p>
            <a:endParaRPr/>
          </a:p>
        </p:txBody>
      </p:sp>
      <p:sp>
        <p:nvSpPr>
          <p:cNvPr id="291" name="Shape 291"/>
          <p:cNvSpPr>
            <a:spLocks noGrp="1"/>
          </p:cNvSpPr>
          <p:nvPr>
            <p:ph type="body" sz="quarter" idx="1"/>
          </p:nvPr>
        </p:nvSpPr>
        <p:spPr>
          <a:prstGeom prst="rect">
            <a:avLst/>
          </a:prstGeom>
        </p:spPr>
        <p:txBody>
          <a:bodyPr/>
          <a:lstStyle/>
          <a:p>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Shape 290"/>
          <p:cNvSpPr>
            <a:spLocks noGrp="1" noRot="1" noChangeAspect="1"/>
          </p:cNvSpPr>
          <p:nvPr>
            <p:ph type="sldImg"/>
          </p:nvPr>
        </p:nvSpPr>
        <p:spPr>
          <a:xfrm>
            <a:off x="381000" y="685800"/>
            <a:ext cx="6096000" cy="3429000"/>
          </a:xfrm>
          <a:prstGeom prst="rect">
            <a:avLst/>
          </a:prstGeom>
        </p:spPr>
        <p:txBody>
          <a:bodyPr/>
          <a:lstStyle/>
          <a:p>
            <a:endParaRPr/>
          </a:p>
        </p:txBody>
      </p:sp>
      <p:sp>
        <p:nvSpPr>
          <p:cNvPr id="291" name="Shape 291"/>
          <p:cNvSpPr>
            <a:spLocks noGrp="1"/>
          </p:cNvSpPr>
          <p:nvPr>
            <p:ph type="body" sz="quarter" idx="1"/>
          </p:nvPr>
        </p:nvSpPr>
        <p:spPr>
          <a:prstGeom prst="rect">
            <a:avLst/>
          </a:prstGeom>
        </p:spPr>
        <p:txBody>
          <a:bodyPr/>
          <a:lstStyle/>
          <a:p>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Shape 290"/>
          <p:cNvSpPr>
            <a:spLocks noGrp="1" noRot="1" noChangeAspect="1"/>
          </p:cNvSpPr>
          <p:nvPr>
            <p:ph type="sldImg"/>
          </p:nvPr>
        </p:nvSpPr>
        <p:spPr>
          <a:xfrm>
            <a:off x="381000" y="685800"/>
            <a:ext cx="6096000" cy="3429000"/>
          </a:xfrm>
          <a:prstGeom prst="rect">
            <a:avLst/>
          </a:prstGeom>
        </p:spPr>
        <p:txBody>
          <a:bodyPr/>
          <a:lstStyle/>
          <a:p>
            <a:endParaRPr/>
          </a:p>
        </p:txBody>
      </p:sp>
      <p:sp>
        <p:nvSpPr>
          <p:cNvPr id="291" name="Shape 291"/>
          <p:cNvSpPr>
            <a:spLocks noGrp="1"/>
          </p:cNvSpPr>
          <p:nvPr>
            <p:ph type="body" sz="quarter" idx="1"/>
          </p:nvPr>
        </p:nvSpPr>
        <p:spPr>
          <a:prstGeom prst="rect">
            <a:avLst/>
          </a:prstGeom>
        </p:spPr>
        <p:txBody>
          <a:bodyPr/>
          <a:lstStyle/>
          <a:p>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Shape 290"/>
          <p:cNvSpPr>
            <a:spLocks noGrp="1" noRot="1" noChangeAspect="1"/>
          </p:cNvSpPr>
          <p:nvPr>
            <p:ph type="sldImg"/>
          </p:nvPr>
        </p:nvSpPr>
        <p:spPr>
          <a:xfrm>
            <a:off x="381000" y="685800"/>
            <a:ext cx="6096000" cy="3429000"/>
          </a:xfrm>
          <a:prstGeom prst="rect">
            <a:avLst/>
          </a:prstGeom>
        </p:spPr>
        <p:txBody>
          <a:bodyPr/>
          <a:lstStyle/>
          <a:p>
            <a:endParaRPr/>
          </a:p>
        </p:txBody>
      </p:sp>
      <p:sp>
        <p:nvSpPr>
          <p:cNvPr id="291" name="Shape 291"/>
          <p:cNvSpPr>
            <a:spLocks noGrp="1"/>
          </p:cNvSpPr>
          <p:nvPr>
            <p:ph type="body" sz="quarter" idx="1"/>
          </p:nvPr>
        </p:nvSpPr>
        <p:spPr>
          <a:prstGeom prst="rect">
            <a:avLst/>
          </a:prstGeom>
        </p:spPr>
        <p:txBody>
          <a:bodyPr/>
          <a:lstStyle/>
          <a:p>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Shape 290"/>
          <p:cNvSpPr>
            <a:spLocks noGrp="1" noRot="1" noChangeAspect="1"/>
          </p:cNvSpPr>
          <p:nvPr>
            <p:ph type="sldImg"/>
          </p:nvPr>
        </p:nvSpPr>
        <p:spPr>
          <a:xfrm>
            <a:off x="381000" y="685800"/>
            <a:ext cx="6096000" cy="3429000"/>
          </a:xfrm>
          <a:prstGeom prst="rect">
            <a:avLst/>
          </a:prstGeom>
        </p:spPr>
        <p:txBody>
          <a:bodyPr/>
          <a:lstStyle/>
          <a:p>
            <a:endParaRPr/>
          </a:p>
        </p:txBody>
      </p:sp>
      <p:sp>
        <p:nvSpPr>
          <p:cNvPr id="291" name="Shape 291"/>
          <p:cNvSpPr>
            <a:spLocks noGrp="1"/>
          </p:cNvSpPr>
          <p:nvPr>
            <p:ph type="body" sz="quarter" idx="1"/>
          </p:nvPr>
        </p:nvSpPr>
        <p:spPr>
          <a:prstGeom prst="rect">
            <a:avLst/>
          </a:prstGeom>
        </p:spPr>
        <p:txBody>
          <a:bodyPr/>
          <a:lstStyle/>
          <a:p>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Shape 290"/>
          <p:cNvSpPr>
            <a:spLocks noGrp="1" noRot="1" noChangeAspect="1"/>
          </p:cNvSpPr>
          <p:nvPr>
            <p:ph type="sldImg"/>
          </p:nvPr>
        </p:nvSpPr>
        <p:spPr>
          <a:xfrm>
            <a:off x="381000" y="685800"/>
            <a:ext cx="6096000" cy="3429000"/>
          </a:xfrm>
          <a:prstGeom prst="rect">
            <a:avLst/>
          </a:prstGeom>
        </p:spPr>
        <p:txBody>
          <a:bodyPr/>
          <a:lstStyle/>
          <a:p>
            <a:endParaRPr/>
          </a:p>
        </p:txBody>
      </p:sp>
      <p:sp>
        <p:nvSpPr>
          <p:cNvPr id="291" name="Shape 291"/>
          <p:cNvSpPr>
            <a:spLocks noGrp="1"/>
          </p:cNvSpPr>
          <p:nvPr>
            <p:ph type="body" sz="quarter" idx="1"/>
          </p:nvPr>
        </p:nvSpPr>
        <p:spPr>
          <a:prstGeom prst="rect">
            <a:avLst/>
          </a:prstGeom>
        </p:spPr>
        <p:txBody>
          <a:bodyPr/>
          <a:lstStyle/>
          <a:p>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Shape 290"/>
          <p:cNvSpPr>
            <a:spLocks noGrp="1" noRot="1" noChangeAspect="1"/>
          </p:cNvSpPr>
          <p:nvPr>
            <p:ph type="sldImg"/>
          </p:nvPr>
        </p:nvSpPr>
        <p:spPr>
          <a:xfrm>
            <a:off x="381000" y="685800"/>
            <a:ext cx="6096000" cy="3429000"/>
          </a:xfrm>
          <a:prstGeom prst="rect">
            <a:avLst/>
          </a:prstGeom>
        </p:spPr>
        <p:txBody>
          <a:bodyPr/>
          <a:lstStyle/>
          <a:p>
            <a:endParaRPr/>
          </a:p>
        </p:txBody>
      </p:sp>
      <p:sp>
        <p:nvSpPr>
          <p:cNvPr id="291" name="Shape 291"/>
          <p:cNvSpPr>
            <a:spLocks noGrp="1"/>
          </p:cNvSpPr>
          <p:nvPr>
            <p:ph type="body" sz="quarter" idx="1"/>
          </p:nvPr>
        </p:nvSpPr>
        <p:spPr>
          <a:prstGeom prst="rect">
            <a:avLst/>
          </a:prstGeom>
        </p:spPr>
        <p:txBody>
          <a:bodyPr/>
          <a:lstStyle/>
          <a:p>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Shape 290"/>
          <p:cNvSpPr>
            <a:spLocks noGrp="1" noRot="1" noChangeAspect="1"/>
          </p:cNvSpPr>
          <p:nvPr>
            <p:ph type="sldImg"/>
          </p:nvPr>
        </p:nvSpPr>
        <p:spPr>
          <a:xfrm>
            <a:off x="381000" y="685800"/>
            <a:ext cx="6096000" cy="3429000"/>
          </a:xfrm>
          <a:prstGeom prst="rect">
            <a:avLst/>
          </a:prstGeom>
        </p:spPr>
        <p:txBody>
          <a:bodyPr/>
          <a:lstStyle/>
          <a:p>
            <a:endParaRPr/>
          </a:p>
        </p:txBody>
      </p:sp>
      <p:sp>
        <p:nvSpPr>
          <p:cNvPr id="291" name="Shape 291"/>
          <p:cNvSpPr>
            <a:spLocks noGrp="1"/>
          </p:cNvSpPr>
          <p:nvPr>
            <p:ph type="body" sz="quarter" idx="1"/>
          </p:nvPr>
        </p:nvSpPr>
        <p:spPr>
          <a:prstGeom prst="rect">
            <a:avLst/>
          </a:prstGeom>
        </p:spPr>
        <p:txBody>
          <a:bodyPr/>
          <a:lstStyle/>
          <a:p>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787209A7-DFEC-49EC-82C7-53CBC738BA25}" type="datetimeFigureOut">
              <a:rPr lang="zh-CN" altLang="en-US" smtClean="0"/>
              <a:pPr/>
              <a:t>2020/6/4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8C84F95-5E4B-4346-BCB3-E88A223DD690}"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87209A7-DFEC-49EC-82C7-53CBC738BA25}" type="datetimeFigureOut">
              <a:rPr lang="zh-CN" altLang="en-US" smtClean="0"/>
              <a:pPr/>
              <a:t>2020/6/4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8C84F95-5E4B-4346-BCB3-E88A223DD690}"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87209A7-DFEC-49EC-82C7-53CBC738BA25}" type="datetimeFigureOut">
              <a:rPr lang="zh-CN" altLang="en-US" smtClean="0"/>
              <a:pPr/>
              <a:t>2020/6/4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8C84F95-5E4B-4346-BCB3-E88A223DD690}"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11" name="幻灯片编号"/>
          <p:cNvSpPr txBox="1">
            <a:spLocks noGrp="1"/>
          </p:cNvSpPr>
          <p:nvPr>
            <p:ph type="sldNum" sz="quarter" idx="2"/>
          </p:nvPr>
        </p:nvSpPr>
        <p:spPr>
          <a:xfrm>
            <a:off x="11089818" y="6404292"/>
            <a:ext cx="263983" cy="269241"/>
          </a:xfrm>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87209A7-DFEC-49EC-82C7-53CBC738BA25}" type="datetimeFigureOut">
              <a:rPr lang="zh-CN" altLang="en-US" smtClean="0"/>
              <a:pPr/>
              <a:t>2020/6/4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8C84F95-5E4B-4346-BCB3-E88A223DD690}"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787209A7-DFEC-49EC-82C7-53CBC738BA25}" type="datetimeFigureOut">
              <a:rPr lang="zh-CN" altLang="en-US" smtClean="0"/>
              <a:pPr/>
              <a:t>2020/6/4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8C84F95-5E4B-4346-BCB3-E88A223DD690}"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787209A7-DFEC-49EC-82C7-53CBC738BA25}" type="datetimeFigureOut">
              <a:rPr lang="zh-CN" altLang="en-US" smtClean="0"/>
              <a:pPr/>
              <a:t>2020/6/4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8C84F95-5E4B-4346-BCB3-E88A223DD690}"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787209A7-DFEC-49EC-82C7-53CBC738BA25}" type="datetimeFigureOut">
              <a:rPr lang="zh-CN" altLang="en-US" smtClean="0"/>
              <a:pPr/>
              <a:t>2020/6/4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8C84F95-5E4B-4346-BCB3-E88A223DD690}"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87209A7-DFEC-49EC-82C7-53CBC738BA25}" type="datetimeFigureOut">
              <a:rPr lang="zh-CN" altLang="en-US" smtClean="0"/>
              <a:pPr/>
              <a:t>2020/6/4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8C84F95-5E4B-4346-BCB3-E88A223DD690}"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87209A7-DFEC-49EC-82C7-53CBC738BA25}" type="datetimeFigureOut">
              <a:rPr lang="zh-CN" altLang="en-US" smtClean="0"/>
              <a:pPr/>
              <a:t>2020/6/4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8C84F95-5E4B-4346-BCB3-E88A223DD690}"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87209A7-DFEC-49EC-82C7-53CBC738BA25}" type="datetimeFigureOut">
              <a:rPr lang="zh-CN" altLang="en-US" smtClean="0"/>
              <a:pPr/>
              <a:t>2020/6/4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8C84F95-5E4B-4346-BCB3-E88A223DD690}"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87209A7-DFEC-49EC-82C7-53CBC738BA25}" type="datetimeFigureOut">
              <a:rPr lang="zh-CN" altLang="en-US" smtClean="0"/>
              <a:pPr/>
              <a:t>2020/6/4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8C84F95-5E4B-4346-BCB3-E88A223DD690}"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7209A7-DFEC-49EC-82C7-53CBC738BA25}" type="datetimeFigureOut">
              <a:rPr lang="zh-CN" altLang="en-US" smtClean="0"/>
              <a:pPr/>
              <a:t>2020/6/4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C84F95-5E4B-4346-BCB3-E88A223DD690}"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2.xml"/><Relationship Id="rId4" Type="http://schemas.openxmlformats.org/officeDocument/2006/relationships/image" Target="../media/image10.gif"/></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2.xml"/><Relationship Id="rId5" Type="http://schemas.openxmlformats.org/officeDocument/2006/relationships/image" Target="../media/image24.png"/><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3.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4.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5.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6.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7.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tags" Target="../tags/tag1.xml"/><Relationship Id="rId5" Type="http://schemas.openxmlformats.org/officeDocument/2006/relationships/image" Target="../media/image5.pn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tags" Target="../tags/tag2.xml"/><Relationship Id="rId4" Type="http://schemas.openxmlformats.org/officeDocument/2006/relationships/image" Target="../media/image6.tiff"/></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2" name="e7aafd7f5a98e5a18f4b1bfbc4a7f818.jpg" descr="e7aafd7f5a98e5a18f4b1bfbc4a7f818.jpg"/>
          <p:cNvPicPr>
            <a:picLocks noChangeAspect="1"/>
          </p:cNvPicPr>
          <p:nvPr/>
        </p:nvPicPr>
        <p:blipFill>
          <a:blip r:embed="rId3"/>
          <a:srcRect l="16814" t="-727" r="19132"/>
          <a:stretch>
            <a:fillRect/>
          </a:stretch>
        </p:blipFill>
        <p:spPr>
          <a:xfrm>
            <a:off x="0" y="0"/>
            <a:ext cx="12126595" cy="6952615"/>
          </a:xfrm>
          <a:prstGeom prst="rect">
            <a:avLst/>
          </a:prstGeom>
          <a:ln w="12700">
            <a:miter lim="400000"/>
            <a:headEnd/>
            <a:tailEnd/>
          </a:ln>
        </p:spPr>
      </p:pic>
      <p:pic>
        <p:nvPicPr>
          <p:cNvPr id="263" name="图像" descr="图像"/>
          <p:cNvPicPr>
            <a:picLocks noChangeAspect="1"/>
          </p:cNvPicPr>
          <p:nvPr/>
        </p:nvPicPr>
        <p:blipFill>
          <a:blip r:embed="rId4"/>
          <a:stretch>
            <a:fillRect/>
          </a:stretch>
        </p:blipFill>
        <p:spPr>
          <a:xfrm>
            <a:off x="1328357" y="687961"/>
            <a:ext cx="2818636" cy="5119457"/>
          </a:xfrm>
          <a:prstGeom prst="rect">
            <a:avLst/>
          </a:prstGeom>
          <a:ln w="12700">
            <a:miter lim="400000"/>
            <a:headEnd/>
            <a:tailEnd/>
          </a:ln>
        </p:spPr>
      </p:pic>
      <p:sp>
        <p:nvSpPr>
          <p:cNvPr id="264" name="OPPO Reno2"/>
          <p:cNvSpPr txBox="1"/>
          <p:nvPr/>
        </p:nvSpPr>
        <p:spPr>
          <a:xfrm>
            <a:off x="4529201" y="491673"/>
            <a:ext cx="6858000" cy="768350"/>
          </a:xfrm>
          <a:prstGeom prst="rect">
            <a:avLst/>
          </a:prstGeom>
          <a:ln w="3175">
            <a:miter lim="400000"/>
          </a:ln>
        </p:spPr>
        <p:txBody>
          <a:bodyPr wrap="none" lIns="25400" tIns="25400" rIns="25400" bIns="25400" anchor="ctr">
            <a:spAutoFit/>
          </a:bodyPr>
          <a:lstStyle>
            <a:lvl1pPr algn="ctr" defTabSz="412750">
              <a:defRPr sz="4800" b="1" spc="480">
                <a:solidFill>
                  <a:srgbClr val="74F7FA"/>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sz="4400" dirty="0"/>
              <a:t>OPPO </a:t>
            </a:r>
            <a:r>
              <a:rPr lang="en-US" sz="4400" dirty="0"/>
              <a:t>CPH2009(5G) </a:t>
            </a:r>
            <a:endParaRPr lang="zh-CN" altLang="en-US" sz="4400" dirty="0" err="1" smtClean="0"/>
          </a:p>
        </p:txBody>
      </p:sp>
      <p:sp>
        <p:nvSpPr>
          <p:cNvPr id="266" name="OPPO中国区 市场培训部"/>
          <p:cNvSpPr/>
          <p:nvPr/>
        </p:nvSpPr>
        <p:spPr>
          <a:xfrm>
            <a:off x="9536430" y="5792470"/>
            <a:ext cx="1270000" cy="311785"/>
          </a:xfrm>
          <a:prstGeom prst="line">
            <a:avLst/>
          </a:prstGeom>
          <a:noFill/>
          <a:ln w="3175" cap="flat">
            <a:noFill/>
            <a:miter lim="400000"/>
          </a:ln>
          <a:effectLst/>
        </p:spPr>
        <p:txBody>
          <a:bodyPr wrap="square" lIns="25400" tIns="25400" rIns="25400" bIns="25400" numCol="1" anchor="ctr">
            <a:spAutoFit/>
          </a:bodyPr>
          <a:lstStyle>
            <a:lvl1pPr algn="ctr" defTabSz="412750">
              <a:defRPr sz="1600" spc="128">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sz="1400" dirty="0" smtClean="0">
                <a:latin typeface="OPPOSans R" pitchFamily="18" charset="-122"/>
                <a:ea typeface="OPPOSans R" pitchFamily="18" charset="-122"/>
              </a:rPr>
              <a:t>Global Service Department</a:t>
            </a:r>
            <a:endParaRPr sz="1400" dirty="0">
              <a:latin typeface="OPPOSans R" pitchFamily="18" charset="-122"/>
              <a:ea typeface="OPPOSans R" pitchFamily="18" charset="-122"/>
            </a:endParaRPr>
          </a:p>
        </p:txBody>
      </p:sp>
      <p:pic>
        <p:nvPicPr>
          <p:cNvPr id="980" name="Vinci绿紫哑光背左45度-4.1.png" descr="Vinci绿紫哑光背左45度-4.1.png"/>
          <p:cNvPicPr>
            <a:picLocks noChangeAspect="1"/>
          </p:cNvPicPr>
          <p:nvPr/>
        </p:nvPicPr>
        <p:blipFill>
          <a:blip r:embed="rId5" cstate="screen"/>
          <a:srcRect/>
          <a:stretch>
            <a:fillRect/>
          </a:stretch>
        </p:blipFill>
        <p:spPr>
          <a:xfrm>
            <a:off x="400685" y="0"/>
            <a:ext cx="3690620" cy="6314440"/>
          </a:xfrm>
          <a:prstGeom prst="rect">
            <a:avLst/>
          </a:prstGeom>
          <a:ln w="12700" cap="flat">
            <a:noFill/>
            <a:miter lim="400000"/>
            <a:headEnd/>
            <a:tailEnd/>
          </a:ln>
          <a:effectLst/>
        </p:spPr>
      </p:pic>
      <p:sp>
        <p:nvSpPr>
          <p:cNvPr id="2" name="OPPO Reno2"/>
          <p:cNvSpPr txBox="1"/>
          <p:nvPr/>
        </p:nvSpPr>
        <p:spPr>
          <a:xfrm>
            <a:off x="4991100" y="3525520"/>
            <a:ext cx="7200900" cy="1713290"/>
          </a:xfrm>
          <a:prstGeom prst="rect">
            <a:avLst/>
          </a:prstGeom>
          <a:ln w="3175">
            <a:miter lim="400000"/>
          </a:ln>
        </p:spPr>
        <p:txBody>
          <a:bodyPr wrap="square" lIns="25400" tIns="25400" rIns="25400" bIns="25400" anchor="ctr">
            <a:spAutoFit/>
          </a:bodyPr>
          <a:lstStyle>
            <a:lvl1pPr algn="ctr" defTabSz="412750">
              <a:defRPr sz="4800" b="1" spc="480">
                <a:solidFill>
                  <a:srgbClr val="74F7FA"/>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sz="1800" dirty="0" err="1" smtClean="0">
                <a:latin typeface="OPPOSans R" pitchFamily="18" charset="-122"/>
                <a:ea typeface="OPPOSans R" pitchFamily="18" charset="-122"/>
              </a:rPr>
              <a:t>Nama</a:t>
            </a:r>
            <a:r>
              <a:rPr lang="en-US" altLang="zh-CN" sz="1800" dirty="0" smtClean="0">
                <a:latin typeface="OPPOSans R" pitchFamily="18" charset="-122"/>
                <a:ea typeface="OPPOSans R" pitchFamily="18" charset="-122"/>
              </a:rPr>
              <a:t> Model </a:t>
            </a:r>
            <a:r>
              <a:rPr lang="en-US" altLang="zh-CN" sz="1800" dirty="0" err="1" smtClean="0">
                <a:latin typeface="OPPOSans R" pitchFamily="18" charset="-122"/>
                <a:ea typeface="OPPOSans R" pitchFamily="18" charset="-122"/>
              </a:rPr>
              <a:t>di</a:t>
            </a:r>
            <a:r>
              <a:rPr lang="en-US" altLang="zh-CN" sz="1800" dirty="0" smtClean="0">
                <a:latin typeface="OPPOSans R" pitchFamily="18" charset="-122"/>
                <a:ea typeface="OPPOSans R" pitchFamily="18" charset="-122"/>
              </a:rPr>
              <a:t> Market</a:t>
            </a:r>
            <a:r>
              <a:rPr lang="zh-CN" sz="1800" dirty="0" smtClean="0">
                <a:latin typeface="OPPOSans R" pitchFamily="18" charset="-122"/>
                <a:ea typeface="OPPOSans R" pitchFamily="18" charset="-122"/>
              </a:rPr>
              <a:t>：</a:t>
            </a:r>
            <a:endParaRPr lang="zh-CN" sz="1800" dirty="0" smtClean="0">
              <a:latin typeface="OPPOSans R" pitchFamily="18" charset="-122"/>
              <a:ea typeface="OPPOSans R" pitchFamily="18" charset="-122"/>
            </a:endParaRPr>
          </a:p>
          <a:p>
            <a:pPr algn="l"/>
            <a:r>
              <a:rPr lang="en-US" sz="1800" dirty="0" smtClean="0">
                <a:solidFill>
                  <a:schemeClr val="bg1"/>
                </a:solidFill>
                <a:latin typeface="OPPOSans R" pitchFamily="18" charset="-122"/>
                <a:ea typeface="OPPOSans R" pitchFamily="18" charset="-122"/>
                <a:sym typeface="+mn-ea"/>
              </a:rPr>
              <a:t>Reno3 Pro </a:t>
            </a:r>
            <a:r>
              <a:rPr lang="en-US" sz="1800" dirty="0" smtClean="0">
                <a:solidFill>
                  <a:schemeClr val="bg1"/>
                </a:solidFill>
                <a:latin typeface="OPPOSans R" pitchFamily="18" charset="-122"/>
                <a:ea typeface="OPPOSans R" pitchFamily="18" charset="-122"/>
                <a:sym typeface="+mn-ea"/>
              </a:rPr>
              <a:t>5G</a:t>
            </a:r>
          </a:p>
          <a:p>
            <a:pPr algn="l"/>
            <a:r>
              <a:rPr lang="en-US" sz="1800" dirty="0" smtClean="0">
                <a:solidFill>
                  <a:schemeClr val="bg1"/>
                </a:solidFill>
                <a:latin typeface="OPPOSans R" pitchFamily="18" charset="-122"/>
                <a:ea typeface="OPPOSans R" pitchFamily="18" charset="-122"/>
                <a:sym typeface="+mn-ea"/>
              </a:rPr>
              <a:t>(Hong Kong/Rumania)</a:t>
            </a:r>
            <a:endParaRPr lang="zh-CN" altLang="en-US" sz="1800" dirty="0" err="1" smtClean="0">
              <a:solidFill>
                <a:schemeClr val="bg1"/>
              </a:solidFill>
              <a:latin typeface="OPPOSans R" pitchFamily="18" charset="-122"/>
              <a:ea typeface="OPPOSans R" pitchFamily="18" charset="-122"/>
            </a:endParaRPr>
          </a:p>
          <a:p>
            <a:pPr algn="l"/>
            <a:r>
              <a:rPr lang="en-US" altLang="zh-CN" sz="1800" dirty="0" smtClean="0">
                <a:solidFill>
                  <a:schemeClr val="bg1"/>
                </a:solidFill>
                <a:latin typeface="OPPOSans R" pitchFamily="18" charset="-122"/>
                <a:ea typeface="OPPOSans R" pitchFamily="18" charset="-122"/>
                <a:sym typeface="+mn-ea"/>
              </a:rPr>
              <a:t>Find X2 </a:t>
            </a:r>
            <a:r>
              <a:rPr lang="en-US" altLang="zh-CN" sz="1800" dirty="0" smtClean="0">
                <a:solidFill>
                  <a:schemeClr val="bg1"/>
                </a:solidFill>
                <a:latin typeface="OPPOSans R" pitchFamily="18" charset="-122"/>
                <a:ea typeface="OPPOSans R" pitchFamily="18" charset="-122"/>
                <a:sym typeface="+mn-ea"/>
              </a:rPr>
              <a:t>Neo</a:t>
            </a:r>
          </a:p>
          <a:p>
            <a:pPr algn="l"/>
            <a:r>
              <a:rPr lang="en-US" altLang="zh-CN" sz="1800" dirty="0" smtClean="0">
                <a:solidFill>
                  <a:schemeClr val="bg1"/>
                </a:solidFill>
                <a:latin typeface="OPPOSans R" pitchFamily="18" charset="-122"/>
                <a:ea typeface="OPPOSans R" pitchFamily="18" charset="-122"/>
                <a:sym typeface="+mn-ea"/>
              </a:rPr>
              <a:t>(Australia/</a:t>
            </a:r>
            <a:r>
              <a:rPr lang="en-US" altLang="zh-CN" sz="1800" dirty="0" err="1" smtClean="0">
                <a:solidFill>
                  <a:schemeClr val="bg1"/>
                </a:solidFill>
                <a:latin typeface="OPPOSans R" pitchFamily="18" charset="-122"/>
                <a:ea typeface="OPPOSans R" pitchFamily="18" charset="-122"/>
                <a:sym typeface="+mn-ea"/>
              </a:rPr>
              <a:t>Prancis</a:t>
            </a:r>
            <a:r>
              <a:rPr lang="en-US" altLang="zh-CN" sz="1800" dirty="0" smtClean="0">
                <a:solidFill>
                  <a:schemeClr val="bg1"/>
                </a:solidFill>
                <a:latin typeface="OPPOSans R" pitchFamily="18" charset="-122"/>
                <a:ea typeface="OPPOSans R" pitchFamily="18" charset="-122"/>
                <a:sym typeface="+mn-ea"/>
              </a:rPr>
              <a:t>/Italia/</a:t>
            </a:r>
            <a:r>
              <a:rPr lang="en-US" altLang="zh-CN" sz="1800" dirty="0" err="1" smtClean="0">
                <a:solidFill>
                  <a:schemeClr val="bg1"/>
                </a:solidFill>
                <a:latin typeface="OPPOSans R" pitchFamily="18" charset="-122"/>
                <a:ea typeface="OPPOSans R" pitchFamily="18" charset="-122"/>
                <a:sym typeface="+mn-ea"/>
              </a:rPr>
              <a:t>Spanyol</a:t>
            </a:r>
            <a:r>
              <a:rPr lang="en-US" altLang="zh-CN" sz="1800" dirty="0" smtClean="0">
                <a:solidFill>
                  <a:schemeClr val="bg1"/>
                </a:solidFill>
                <a:latin typeface="OPPOSans R" pitchFamily="18" charset="-122"/>
                <a:ea typeface="OPPOSans R" pitchFamily="18" charset="-122"/>
                <a:sym typeface="+mn-ea"/>
              </a:rPr>
              <a:t>/</a:t>
            </a:r>
            <a:r>
              <a:rPr lang="en-US" altLang="zh-CN" sz="1800" dirty="0" err="1" smtClean="0">
                <a:solidFill>
                  <a:schemeClr val="bg1"/>
                </a:solidFill>
                <a:latin typeface="OPPOSans R" pitchFamily="18" charset="-122"/>
                <a:ea typeface="OPPOSans R" pitchFamily="18" charset="-122"/>
                <a:sym typeface="+mn-ea"/>
              </a:rPr>
              <a:t>Britania</a:t>
            </a:r>
            <a:r>
              <a:rPr lang="en-US" altLang="zh-CN" sz="1800" dirty="0" smtClean="0">
                <a:solidFill>
                  <a:schemeClr val="bg1"/>
                </a:solidFill>
                <a:latin typeface="OPPOSans R" pitchFamily="18" charset="-122"/>
                <a:ea typeface="OPPOSans R" pitchFamily="18" charset="-122"/>
                <a:sym typeface="+mn-ea"/>
              </a:rPr>
              <a:t> Raya/</a:t>
            </a:r>
            <a:r>
              <a:rPr lang="en-US" altLang="zh-CN" sz="1800" dirty="0" err="1" smtClean="0">
                <a:solidFill>
                  <a:schemeClr val="bg1"/>
                </a:solidFill>
                <a:latin typeface="OPPOSans R" pitchFamily="18" charset="-122"/>
                <a:ea typeface="OPPOSans R" pitchFamily="18" charset="-122"/>
                <a:sym typeface="+mn-ea"/>
              </a:rPr>
              <a:t>Jerman</a:t>
            </a:r>
            <a:r>
              <a:rPr lang="en-US" altLang="zh-CN" sz="1800" dirty="0" smtClean="0">
                <a:solidFill>
                  <a:schemeClr val="bg1"/>
                </a:solidFill>
                <a:latin typeface="OPPOSans R" pitchFamily="18" charset="-122"/>
                <a:ea typeface="OPPOSans R" pitchFamily="18" charset="-122"/>
                <a:sym typeface="+mn-ea"/>
              </a:rPr>
              <a:t>/Swiss/</a:t>
            </a:r>
            <a:r>
              <a:rPr lang="en-US" altLang="zh-CN" sz="1800" dirty="0" err="1" smtClean="0">
                <a:solidFill>
                  <a:schemeClr val="bg1"/>
                </a:solidFill>
                <a:latin typeface="OPPOSans R" pitchFamily="18" charset="-122"/>
                <a:ea typeface="OPPOSans R" pitchFamily="18" charset="-122"/>
                <a:sym typeface="+mn-ea"/>
              </a:rPr>
              <a:t>Belanda</a:t>
            </a:r>
            <a:r>
              <a:rPr lang="en-US" altLang="zh-CN" sz="1800" dirty="0" smtClean="0">
                <a:solidFill>
                  <a:schemeClr val="bg1"/>
                </a:solidFill>
                <a:latin typeface="OPPOSans R" pitchFamily="18" charset="-122"/>
                <a:ea typeface="OPPOSans R" pitchFamily="18" charset="-122"/>
                <a:sym typeface="+mn-ea"/>
              </a:rPr>
              <a:t>)</a:t>
            </a:r>
            <a:endParaRPr lang="en-US" altLang="zh-CN" sz="1800" dirty="0" smtClean="0">
              <a:solidFill>
                <a:schemeClr val="bg1"/>
              </a:solidFill>
              <a:latin typeface="OPPOSans R" pitchFamily="18" charset="-122"/>
              <a:ea typeface="OPPOSans R" pitchFamily="18" charset="-122"/>
            </a:endParaRPr>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 name="文本框 1"/>
          <p:cNvSpPr txBox="1"/>
          <p:nvPr/>
        </p:nvSpPr>
        <p:spPr>
          <a:xfrm>
            <a:off x="3531235" y="219075"/>
            <a:ext cx="5722620" cy="715581"/>
          </a:xfrm>
          <a:prstGeom prst="rect">
            <a:avLst/>
          </a:prstGeom>
          <a:ln w="12700">
            <a:miter lim="400000"/>
          </a:ln>
        </p:spPr>
        <p:txBody>
          <a:bodyPr wrap="square" lIns="34289" rIns="34289">
            <a:spAutoFit/>
          </a:bodyPr>
          <a:lstStyle>
            <a:lvl1pPr algn="ctr">
              <a:defRPr sz="3600" spc="44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ctr">
              <a:lnSpc>
                <a:spcPct val="150000"/>
              </a:lnSpc>
            </a:pPr>
            <a:r>
              <a:rPr sz="2700" b="1">
                <a:solidFill>
                  <a:schemeClr val="bg1"/>
                </a:solidFill>
                <a:latin typeface="OPPOSans R" pitchFamily="18" charset="-122"/>
                <a:ea typeface="OPPOSans R" pitchFamily="18" charset="-122"/>
              </a:rPr>
              <a:t>Layar </a:t>
            </a:r>
            <a:r>
              <a:rPr lang="en-US" sz="2700" b="1" dirty="0" smtClean="0">
                <a:solidFill>
                  <a:schemeClr val="bg1"/>
                </a:solidFill>
                <a:latin typeface="OPPOSans R" pitchFamily="18" charset="-122"/>
                <a:ea typeface="OPPOSans R" pitchFamily="18" charset="-122"/>
              </a:rPr>
              <a:t>M</a:t>
            </a:r>
            <a:r>
              <a:rPr sz="2700" b="1" smtClean="0">
                <a:solidFill>
                  <a:schemeClr val="bg1"/>
                </a:solidFill>
                <a:latin typeface="OPPOSans R" pitchFamily="18" charset="-122"/>
                <a:ea typeface="OPPOSans R" pitchFamily="18" charset="-122"/>
              </a:rPr>
              <a:t>elengkung </a:t>
            </a:r>
            <a:r>
              <a:rPr lang="en-US" sz="2700" b="1" dirty="0" smtClean="0">
                <a:solidFill>
                  <a:schemeClr val="bg1"/>
                </a:solidFill>
                <a:latin typeface="OPPOSans R" pitchFamily="18" charset="-122"/>
                <a:ea typeface="OPPOSans R" pitchFamily="18" charset="-122"/>
              </a:rPr>
              <a:t>P</a:t>
            </a:r>
            <a:r>
              <a:rPr sz="2700" b="1" smtClean="0">
                <a:solidFill>
                  <a:schemeClr val="bg1"/>
                </a:solidFill>
                <a:latin typeface="OPPOSans R" pitchFamily="18" charset="-122"/>
                <a:ea typeface="OPPOSans R" pitchFamily="18" charset="-122"/>
              </a:rPr>
              <a:t>ro</a:t>
            </a:r>
            <a:endParaRPr sz="2700" b="1">
              <a:solidFill>
                <a:schemeClr val="bg1"/>
              </a:solidFill>
              <a:latin typeface="OPPOSans R" pitchFamily="18" charset="-122"/>
              <a:ea typeface="OPPOSans R" pitchFamily="18" charset="-122"/>
            </a:endParaRPr>
          </a:p>
        </p:txBody>
      </p:sp>
      <p:pic>
        <p:nvPicPr>
          <p:cNvPr id="1737" name="Reno3枪红.png" descr="Reno3枪红.png"/>
          <p:cNvPicPr>
            <a:picLocks noChangeAspect="1"/>
          </p:cNvPicPr>
          <p:nvPr/>
        </p:nvPicPr>
        <p:blipFill>
          <a:blip r:embed="rId2" cstate="screen"/>
          <a:srcRect/>
          <a:stretch>
            <a:fillRect/>
          </a:stretch>
        </p:blipFill>
        <p:spPr>
          <a:xfrm>
            <a:off x="1038225" y="1743710"/>
            <a:ext cx="1671955" cy="3717290"/>
          </a:xfrm>
          <a:custGeom>
            <a:avLst/>
            <a:gdLst/>
            <a:ahLst/>
            <a:cxnLst>
              <a:cxn ang="0">
                <a:pos x="wd2" y="hd2"/>
              </a:cxn>
              <a:cxn ang="5400000">
                <a:pos x="wd2" y="hd2"/>
              </a:cxn>
              <a:cxn ang="10800000">
                <a:pos x="wd2" y="hd2"/>
              </a:cxn>
              <a:cxn ang="16200000">
                <a:pos x="wd2" y="hd2"/>
              </a:cxn>
            </a:cxnLst>
            <a:rect l="0" t="0" r="r" b="b"/>
            <a:pathLst>
              <a:path w="21598" h="21599" extrusionOk="0">
                <a:moveTo>
                  <a:pt x="3621" y="0"/>
                </a:moveTo>
                <a:cubicBezTo>
                  <a:pt x="2581" y="0"/>
                  <a:pt x="2051" y="1"/>
                  <a:pt x="1495" y="80"/>
                </a:cubicBezTo>
                <a:cubicBezTo>
                  <a:pt x="882" y="180"/>
                  <a:pt x="399" y="397"/>
                  <a:pt x="176" y="673"/>
                </a:cubicBezTo>
                <a:cubicBezTo>
                  <a:pt x="-1" y="925"/>
                  <a:pt x="0" y="1163"/>
                  <a:pt x="0" y="1630"/>
                </a:cubicBezTo>
                <a:lnTo>
                  <a:pt x="0" y="19963"/>
                </a:lnTo>
                <a:cubicBezTo>
                  <a:pt x="0" y="20437"/>
                  <a:pt x="-1" y="20675"/>
                  <a:pt x="176" y="20927"/>
                </a:cubicBezTo>
                <a:cubicBezTo>
                  <a:pt x="399" y="21203"/>
                  <a:pt x="882" y="21420"/>
                  <a:pt x="1495" y="21520"/>
                </a:cubicBezTo>
                <a:cubicBezTo>
                  <a:pt x="2055" y="21600"/>
                  <a:pt x="2583" y="21600"/>
                  <a:pt x="3621" y="21600"/>
                </a:cubicBezTo>
                <a:lnTo>
                  <a:pt x="17960" y="21600"/>
                </a:lnTo>
                <a:cubicBezTo>
                  <a:pt x="19014" y="21600"/>
                  <a:pt x="19543" y="21600"/>
                  <a:pt x="20103" y="21520"/>
                </a:cubicBezTo>
                <a:cubicBezTo>
                  <a:pt x="20716" y="21420"/>
                  <a:pt x="21199" y="21203"/>
                  <a:pt x="21422" y="20927"/>
                </a:cubicBezTo>
                <a:cubicBezTo>
                  <a:pt x="21599" y="20675"/>
                  <a:pt x="21598" y="20437"/>
                  <a:pt x="21598" y="19970"/>
                </a:cubicBezTo>
                <a:lnTo>
                  <a:pt x="21598" y="1637"/>
                </a:lnTo>
                <a:cubicBezTo>
                  <a:pt x="21598" y="1163"/>
                  <a:pt x="21599" y="925"/>
                  <a:pt x="21422" y="673"/>
                </a:cubicBezTo>
                <a:cubicBezTo>
                  <a:pt x="21199" y="397"/>
                  <a:pt x="20716" y="180"/>
                  <a:pt x="20103" y="80"/>
                </a:cubicBezTo>
                <a:cubicBezTo>
                  <a:pt x="19543" y="0"/>
                  <a:pt x="19015" y="0"/>
                  <a:pt x="17977" y="0"/>
                </a:cubicBezTo>
                <a:lnTo>
                  <a:pt x="3638" y="0"/>
                </a:lnTo>
                <a:lnTo>
                  <a:pt x="3621" y="0"/>
                </a:lnTo>
                <a:close/>
              </a:path>
            </a:pathLst>
          </a:custGeom>
          <a:ln w="12700">
            <a:miter lim="400000"/>
            <a:headEnd/>
            <a:tailEnd/>
          </a:ln>
        </p:spPr>
      </p:pic>
      <p:pic>
        <p:nvPicPr>
          <p:cNvPr id="4" name="Vinci银红渐变正-fa-RGB.png" descr="Vinci银红渐变正-fa-RGB.png"/>
          <p:cNvPicPr>
            <a:picLocks noChangeAspect="1"/>
          </p:cNvPicPr>
          <p:nvPr/>
        </p:nvPicPr>
        <p:blipFill>
          <a:blip r:embed="rId3" cstate="screen"/>
          <a:srcRect/>
          <a:stretch>
            <a:fillRect/>
          </a:stretch>
        </p:blipFill>
        <p:spPr>
          <a:xfrm>
            <a:off x="815340" y="1635125"/>
            <a:ext cx="2099310" cy="3950335"/>
          </a:xfrm>
          <a:prstGeom prst="rect">
            <a:avLst/>
          </a:prstGeom>
          <a:ln w="12700">
            <a:miter lim="400000"/>
            <a:headEnd/>
            <a:tailEnd/>
          </a:ln>
        </p:spPr>
      </p:pic>
      <p:sp>
        <p:nvSpPr>
          <p:cNvPr id="1735" name="文本框 1"/>
          <p:cNvSpPr txBox="1"/>
          <p:nvPr/>
        </p:nvSpPr>
        <p:spPr>
          <a:xfrm>
            <a:off x="3373120" y="1712595"/>
            <a:ext cx="8274050" cy="3784600"/>
          </a:xfrm>
          <a:prstGeom prst="rect">
            <a:avLst/>
          </a:prstGeom>
          <a:ln w="12700">
            <a:miter lim="400000"/>
          </a:ln>
        </p:spPr>
        <p:txBody>
          <a:bodyPr wrap="square" lIns="45719" rIns="45719">
            <a:spAutoFit/>
          </a:bodyPr>
          <a:lstStyle>
            <a:lvl1pPr algn="ctr">
              <a:defRPr sz="3900" b="1" spc="477">
                <a:solidFill>
                  <a:srgbClr val="73FD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marL="342900" indent="-342900" algn="just">
              <a:lnSpc>
                <a:spcPct val="100000"/>
              </a:lnSpc>
              <a:buFont typeface="Wingdings" panose="05000000000000000000" charset="0"/>
              <a:buChar char="u"/>
            </a:pPr>
            <a:r>
              <a:rPr sz="2000">
                <a:latin typeface="OPPOSans R" pitchFamily="18" charset="-122"/>
                <a:ea typeface="OPPOSans R" pitchFamily="18" charset="-122"/>
              </a:rPr>
              <a:t>Kecepatan refresh layar 90Hz, koneksi lebih alami dan tampilan lebih halus</a:t>
            </a:r>
          </a:p>
          <a:p>
            <a:pPr marL="342900" indent="-342900" algn="just">
              <a:lnSpc>
                <a:spcPct val="100000"/>
              </a:lnSpc>
              <a:buFont typeface="Wingdings" panose="05000000000000000000" charset="0"/>
              <a:buChar char="u"/>
            </a:pPr>
            <a:endParaRPr sz="2000">
              <a:latin typeface="OPPOSans R" pitchFamily="18" charset="-122"/>
              <a:ea typeface="OPPOSans R" pitchFamily="18" charset="-122"/>
            </a:endParaRPr>
          </a:p>
          <a:p>
            <a:pPr marL="342900" indent="-342900" algn="just">
              <a:lnSpc>
                <a:spcPct val="100000"/>
              </a:lnSpc>
              <a:buFont typeface="Wingdings" panose="05000000000000000000" charset="0"/>
              <a:buChar char="u"/>
            </a:pPr>
            <a:endParaRPr sz="2000">
              <a:latin typeface="OPPOSans R" pitchFamily="18" charset="-122"/>
              <a:ea typeface="OPPOSans R" pitchFamily="18" charset="-122"/>
            </a:endParaRPr>
          </a:p>
          <a:p>
            <a:pPr marL="342900" indent="-342900" algn="just">
              <a:lnSpc>
                <a:spcPct val="100000"/>
              </a:lnSpc>
              <a:buFont typeface="Wingdings" panose="05000000000000000000" charset="0"/>
              <a:buChar char="u"/>
            </a:pPr>
            <a:endParaRPr sz="2000">
              <a:latin typeface="OPPOSans R" pitchFamily="18" charset="-122"/>
              <a:ea typeface="OPPOSans R" pitchFamily="18" charset="-122"/>
            </a:endParaRPr>
          </a:p>
          <a:p>
            <a:pPr marL="342900" indent="-342900" algn="just">
              <a:lnSpc>
                <a:spcPct val="100000"/>
              </a:lnSpc>
              <a:buFont typeface="Wingdings" panose="05000000000000000000" charset="0"/>
              <a:buChar char="u"/>
            </a:pPr>
            <a:endParaRPr sz="2000">
              <a:latin typeface="OPPOSans R" pitchFamily="18" charset="-122"/>
              <a:ea typeface="OPPOSans R" pitchFamily="18" charset="-122"/>
            </a:endParaRPr>
          </a:p>
          <a:p>
            <a:pPr marL="342900" indent="-342900" algn="just">
              <a:lnSpc>
                <a:spcPct val="100000"/>
              </a:lnSpc>
              <a:buFont typeface="Wingdings" panose="05000000000000000000" charset="0"/>
              <a:buChar char="u"/>
            </a:pPr>
            <a:endParaRPr sz="2000">
              <a:latin typeface="OPPOSans R" pitchFamily="18" charset="-122"/>
              <a:ea typeface="OPPOSans R" pitchFamily="18" charset="-122"/>
            </a:endParaRPr>
          </a:p>
          <a:p>
            <a:pPr marL="342900" indent="-342900" algn="just">
              <a:lnSpc>
                <a:spcPct val="100000"/>
              </a:lnSpc>
              <a:buFont typeface="Wingdings" panose="05000000000000000000" charset="0"/>
              <a:buChar char="u"/>
            </a:pPr>
            <a:endParaRPr sz="2000">
              <a:latin typeface="OPPOSans R" pitchFamily="18" charset="-122"/>
              <a:ea typeface="OPPOSans R" pitchFamily="18" charset="-122"/>
            </a:endParaRPr>
          </a:p>
          <a:p>
            <a:pPr marL="342900" indent="-342900" algn="just">
              <a:lnSpc>
                <a:spcPct val="100000"/>
              </a:lnSpc>
              <a:buFont typeface="Wingdings" panose="05000000000000000000" charset="0"/>
              <a:buChar char="u"/>
            </a:pPr>
            <a:endParaRPr sz="2000">
              <a:latin typeface="OPPOSans R" pitchFamily="18" charset="-122"/>
              <a:ea typeface="OPPOSans R" pitchFamily="18" charset="-122"/>
            </a:endParaRPr>
          </a:p>
          <a:p>
            <a:pPr marL="342900" indent="-342900" algn="just">
              <a:lnSpc>
                <a:spcPct val="100000"/>
              </a:lnSpc>
              <a:buFont typeface="Wingdings" panose="05000000000000000000" charset="0"/>
              <a:buChar char="u"/>
            </a:pPr>
            <a:endParaRPr sz="2000">
              <a:latin typeface="OPPOSans R" pitchFamily="18" charset="-122"/>
              <a:ea typeface="OPPOSans R" pitchFamily="18" charset="-122"/>
            </a:endParaRPr>
          </a:p>
          <a:p>
            <a:pPr marL="342900" indent="-342900" algn="just">
              <a:lnSpc>
                <a:spcPct val="100000"/>
              </a:lnSpc>
              <a:buFont typeface="Wingdings" panose="05000000000000000000" charset="0"/>
              <a:buChar char="u"/>
            </a:pPr>
            <a:r>
              <a:rPr sz="2000">
                <a:latin typeface="OPPOSans R" pitchFamily="18" charset="-122"/>
                <a:ea typeface="OPPOSans R" pitchFamily="18" charset="-122"/>
              </a:rPr>
              <a:t>Kecepatan pengambilan sampel sidik jari 180Hz, sentuhan lebih sensitif</a:t>
            </a:r>
            <a:r>
              <a:rPr lang="en-US" sz="2000" dirty="0">
                <a:latin typeface="OPPOSans R" pitchFamily="18" charset="-122"/>
                <a:ea typeface="OPPOSans R" pitchFamily="18" charset="-122"/>
              </a:rPr>
              <a:t>.</a:t>
            </a:r>
          </a:p>
        </p:txBody>
      </p:sp>
      <p:pic>
        <p:nvPicPr>
          <p:cNvPr id="14" name="图片 13" descr="翻书.gif"/>
          <p:cNvPicPr>
            <a:picLocks noChangeAspect="1"/>
          </p:cNvPicPr>
          <p:nvPr/>
        </p:nvPicPr>
        <p:blipFill>
          <a:blip r:embed="rId4"/>
          <a:stretch>
            <a:fillRect/>
          </a:stretch>
        </p:blipFill>
        <p:spPr>
          <a:xfrm>
            <a:off x="3570605" y="2458720"/>
            <a:ext cx="3973195" cy="2369185"/>
          </a:xfrm>
          <a:prstGeom prst="rect">
            <a:avLst/>
          </a:prstGeom>
        </p:spPr>
      </p:pic>
    </p:spTree>
  </p:cSld>
  <p:clrMapOvr>
    <a:masterClrMapping/>
  </p:clrMapOvr>
  <p:transition spd="med"/>
  <p:timing>
    <p:tnLst>
      <p:par>
        <p:cTn id="1" dur="indefinite" restart="never" fill="hold"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 name="文本框 1"/>
          <p:cNvSpPr txBox="1"/>
          <p:nvPr/>
        </p:nvSpPr>
        <p:spPr>
          <a:xfrm>
            <a:off x="4686935" y="161925"/>
            <a:ext cx="4200525" cy="681469"/>
          </a:xfrm>
          <a:prstGeom prst="rect">
            <a:avLst/>
          </a:prstGeom>
          <a:ln w="12700">
            <a:miter lim="400000"/>
          </a:ln>
        </p:spPr>
        <p:txBody>
          <a:bodyPr wrap="square" lIns="34289" rIns="34289">
            <a:spAutoFit/>
          </a:bodyPr>
          <a:lstStyle>
            <a:lvl1pPr algn="ctr">
              <a:defRPr sz="3600" spc="44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ctr">
              <a:lnSpc>
                <a:spcPct val="150000"/>
              </a:lnSpc>
            </a:pPr>
            <a:r>
              <a:rPr lang="zh-CN" altLang="en-US" sz="2800" b="1" dirty="0">
                <a:solidFill>
                  <a:schemeClr val="bg1"/>
                </a:solidFill>
                <a:effectLst>
                  <a:outerShdw blurRad="38100" dist="38100" dir="2700000" algn="tl">
                    <a:srgbClr val="000000">
                      <a:alpha val="43137"/>
                    </a:srgbClr>
                  </a:outerShdw>
                </a:effectLst>
                <a:latin typeface="OPPOSans R" pitchFamily="18" charset="-122"/>
                <a:ea typeface="OPPOSans R" pitchFamily="18" charset="-122"/>
              </a:rPr>
              <a:t>Proaktif </a:t>
            </a:r>
            <a:r>
              <a:rPr lang="en-US" altLang="zh-CN" sz="2800" b="1" dirty="0">
                <a:solidFill>
                  <a:schemeClr val="bg1"/>
                </a:solidFill>
                <a:effectLst>
                  <a:outerShdw blurRad="38100" dist="38100" dir="2700000" algn="tl">
                    <a:srgbClr val="000000">
                      <a:alpha val="43137"/>
                    </a:srgbClr>
                  </a:outerShdw>
                </a:effectLst>
                <a:latin typeface="OPPOSans R" pitchFamily="18" charset="-122"/>
                <a:ea typeface="OPPOSans R" pitchFamily="18" charset="-122"/>
              </a:rPr>
              <a:t>E</a:t>
            </a:r>
            <a:r>
              <a:rPr lang="zh-CN" altLang="en-US" sz="2800" b="1" dirty="0">
                <a:solidFill>
                  <a:schemeClr val="bg1"/>
                </a:solidFill>
                <a:effectLst>
                  <a:outerShdw blurRad="38100" dist="38100" dir="2700000" algn="tl">
                    <a:srgbClr val="000000">
                      <a:alpha val="43137"/>
                    </a:srgbClr>
                  </a:outerShdw>
                </a:effectLst>
                <a:latin typeface="OPPOSans R" pitchFamily="18" charset="-122"/>
                <a:ea typeface="OPPOSans R" pitchFamily="18" charset="-122"/>
              </a:rPr>
              <a:t>kstrem</a:t>
            </a:r>
          </a:p>
        </p:txBody>
      </p:sp>
      <p:pic>
        <p:nvPicPr>
          <p:cNvPr id="1737" name="Reno3枪红.png" descr="Reno3枪红.png"/>
          <p:cNvPicPr>
            <a:picLocks noChangeAspect="1"/>
          </p:cNvPicPr>
          <p:nvPr/>
        </p:nvPicPr>
        <p:blipFill>
          <a:blip r:embed="rId2" cstate="screen"/>
          <a:srcRect/>
          <a:stretch>
            <a:fillRect/>
          </a:stretch>
        </p:blipFill>
        <p:spPr>
          <a:xfrm>
            <a:off x="1038225" y="1743710"/>
            <a:ext cx="1671955" cy="3717290"/>
          </a:xfrm>
          <a:custGeom>
            <a:avLst/>
            <a:gdLst/>
            <a:ahLst/>
            <a:cxnLst>
              <a:cxn ang="0">
                <a:pos x="wd2" y="hd2"/>
              </a:cxn>
              <a:cxn ang="5400000">
                <a:pos x="wd2" y="hd2"/>
              </a:cxn>
              <a:cxn ang="10800000">
                <a:pos x="wd2" y="hd2"/>
              </a:cxn>
              <a:cxn ang="16200000">
                <a:pos x="wd2" y="hd2"/>
              </a:cxn>
            </a:cxnLst>
            <a:rect l="0" t="0" r="r" b="b"/>
            <a:pathLst>
              <a:path w="21598" h="21599" extrusionOk="0">
                <a:moveTo>
                  <a:pt x="3621" y="0"/>
                </a:moveTo>
                <a:cubicBezTo>
                  <a:pt x="2581" y="0"/>
                  <a:pt x="2051" y="1"/>
                  <a:pt x="1495" y="80"/>
                </a:cubicBezTo>
                <a:cubicBezTo>
                  <a:pt x="882" y="180"/>
                  <a:pt x="399" y="397"/>
                  <a:pt x="176" y="673"/>
                </a:cubicBezTo>
                <a:cubicBezTo>
                  <a:pt x="-1" y="925"/>
                  <a:pt x="0" y="1163"/>
                  <a:pt x="0" y="1630"/>
                </a:cubicBezTo>
                <a:lnTo>
                  <a:pt x="0" y="19963"/>
                </a:lnTo>
                <a:cubicBezTo>
                  <a:pt x="0" y="20437"/>
                  <a:pt x="-1" y="20675"/>
                  <a:pt x="176" y="20927"/>
                </a:cubicBezTo>
                <a:cubicBezTo>
                  <a:pt x="399" y="21203"/>
                  <a:pt x="882" y="21420"/>
                  <a:pt x="1495" y="21520"/>
                </a:cubicBezTo>
                <a:cubicBezTo>
                  <a:pt x="2055" y="21600"/>
                  <a:pt x="2583" y="21600"/>
                  <a:pt x="3621" y="21600"/>
                </a:cubicBezTo>
                <a:lnTo>
                  <a:pt x="17960" y="21600"/>
                </a:lnTo>
                <a:cubicBezTo>
                  <a:pt x="19014" y="21600"/>
                  <a:pt x="19543" y="21600"/>
                  <a:pt x="20103" y="21520"/>
                </a:cubicBezTo>
                <a:cubicBezTo>
                  <a:pt x="20716" y="21420"/>
                  <a:pt x="21199" y="21203"/>
                  <a:pt x="21422" y="20927"/>
                </a:cubicBezTo>
                <a:cubicBezTo>
                  <a:pt x="21599" y="20675"/>
                  <a:pt x="21598" y="20437"/>
                  <a:pt x="21598" y="19970"/>
                </a:cubicBezTo>
                <a:lnTo>
                  <a:pt x="21598" y="1637"/>
                </a:lnTo>
                <a:cubicBezTo>
                  <a:pt x="21598" y="1163"/>
                  <a:pt x="21599" y="925"/>
                  <a:pt x="21422" y="673"/>
                </a:cubicBezTo>
                <a:cubicBezTo>
                  <a:pt x="21199" y="397"/>
                  <a:pt x="20716" y="180"/>
                  <a:pt x="20103" y="80"/>
                </a:cubicBezTo>
                <a:cubicBezTo>
                  <a:pt x="19543" y="0"/>
                  <a:pt x="19015" y="0"/>
                  <a:pt x="17977" y="0"/>
                </a:cubicBezTo>
                <a:lnTo>
                  <a:pt x="3638" y="0"/>
                </a:lnTo>
                <a:lnTo>
                  <a:pt x="3621" y="0"/>
                </a:lnTo>
                <a:close/>
              </a:path>
            </a:pathLst>
          </a:custGeom>
          <a:ln w="12700">
            <a:miter lim="400000"/>
            <a:headEnd/>
            <a:tailEnd/>
          </a:ln>
        </p:spPr>
      </p:pic>
      <p:grpSp>
        <p:nvGrpSpPr>
          <p:cNvPr id="3" name="组合 2"/>
          <p:cNvGrpSpPr/>
          <p:nvPr/>
        </p:nvGrpSpPr>
        <p:grpSpPr>
          <a:xfrm>
            <a:off x="781050" y="1490345"/>
            <a:ext cx="2124075" cy="4084955"/>
            <a:chOff x="1245" y="2362"/>
            <a:chExt cx="3345" cy="6433"/>
          </a:xfrm>
        </p:grpSpPr>
        <p:sp>
          <p:nvSpPr>
            <p:cNvPr id="2" name="椭圆 1"/>
            <p:cNvSpPr/>
            <p:nvPr/>
          </p:nvSpPr>
          <p:spPr>
            <a:xfrm>
              <a:off x="1245" y="2362"/>
              <a:ext cx="1110" cy="111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Vinci银红渐变正-fa-RGB.png" descr="Vinci银红渐变正-fa-RGB.png"/>
            <p:cNvPicPr>
              <a:picLocks noChangeAspect="1"/>
            </p:cNvPicPr>
            <p:nvPr/>
          </p:nvPicPr>
          <p:blipFill>
            <a:blip r:embed="rId3" cstate="screen"/>
            <a:srcRect/>
            <a:stretch>
              <a:fillRect/>
            </a:stretch>
          </p:blipFill>
          <p:spPr>
            <a:xfrm>
              <a:off x="1284" y="2575"/>
              <a:ext cx="3306" cy="6221"/>
            </a:xfrm>
            <a:prstGeom prst="rect">
              <a:avLst/>
            </a:prstGeom>
            <a:ln w="12700">
              <a:miter lim="400000"/>
              <a:headEnd/>
              <a:tailEnd/>
            </a:ln>
          </p:spPr>
        </p:pic>
      </p:grpSp>
      <p:sp>
        <p:nvSpPr>
          <p:cNvPr id="7" name="文本框 6"/>
          <p:cNvSpPr txBox="1"/>
          <p:nvPr/>
        </p:nvSpPr>
        <p:spPr>
          <a:xfrm>
            <a:off x="3204845" y="5171440"/>
            <a:ext cx="8707120" cy="646331"/>
          </a:xfrm>
          <a:prstGeom prst="rect">
            <a:avLst/>
          </a:prstGeom>
          <a:noFill/>
        </p:spPr>
        <p:txBody>
          <a:bodyPr wrap="square" rtlCol="0">
            <a:spAutoFit/>
          </a:bodyPr>
          <a:lstStyle/>
          <a:p>
            <a:pPr marL="342900" indent="-342900" algn="just">
              <a:buFont typeface="Wingdings" panose="05000000000000000000" charset="0"/>
              <a:buChar char="u"/>
            </a:pPr>
            <a:r>
              <a:rPr>
                <a:solidFill>
                  <a:schemeClr val="bg1"/>
                </a:solidFill>
                <a:latin typeface="OPPOSans R" pitchFamily="18" charset="-122"/>
                <a:ea typeface="OPPOSans R" pitchFamily="18" charset="-122"/>
              </a:rPr>
              <a:t>Proaktif  ekstrem: diameter lubang 3,92mm</a:t>
            </a:r>
            <a:r>
              <a:rPr smtClean="0">
                <a:solidFill>
                  <a:schemeClr val="bg1"/>
                </a:solidFill>
                <a:latin typeface="OPPOSans R" pitchFamily="18" charset="-122"/>
                <a:ea typeface="OPPOSans R" pitchFamily="18" charset="-122"/>
              </a:rPr>
              <a:t>,</a:t>
            </a:r>
            <a:r>
              <a:rPr lang="en-US" dirty="0" smtClean="0">
                <a:solidFill>
                  <a:schemeClr val="bg1"/>
                </a:solidFill>
                <a:latin typeface="OPPOSans R" pitchFamily="18" charset="-122"/>
                <a:ea typeface="OPPOSans R" pitchFamily="18" charset="-122"/>
              </a:rPr>
              <a:t> </a:t>
            </a:r>
            <a:r>
              <a:rPr lang="en-US" dirty="0" err="1" smtClean="0">
                <a:solidFill>
                  <a:schemeClr val="bg1"/>
                </a:solidFill>
                <a:latin typeface="OPPOSans R" pitchFamily="18" charset="-122"/>
                <a:ea typeface="OPPOSans R" pitchFamily="18" charset="-122"/>
              </a:rPr>
              <a:t>p</a:t>
            </a:r>
            <a:r>
              <a:rPr lang="en-US" dirty="0" err="1" smtClean="0">
                <a:solidFill>
                  <a:schemeClr val="bg1"/>
                </a:solidFill>
                <a:latin typeface="OPPOSans R" pitchFamily="18" charset="-122"/>
                <a:ea typeface="OPPOSans R" pitchFamily="18" charset="-122"/>
              </a:rPr>
              <a:t>embukaan</a:t>
            </a:r>
            <a:r>
              <a:rPr lang="en-US" dirty="0" smtClean="0">
                <a:solidFill>
                  <a:schemeClr val="bg1"/>
                </a:solidFill>
                <a:latin typeface="OPPOSans R" pitchFamily="18" charset="-122"/>
                <a:ea typeface="OPPOSans R" pitchFamily="18" charset="-122"/>
              </a:rPr>
              <a:t> </a:t>
            </a:r>
            <a:r>
              <a:rPr smtClean="0">
                <a:solidFill>
                  <a:schemeClr val="bg1"/>
                </a:solidFill>
                <a:latin typeface="OPPOSans R" pitchFamily="18" charset="-122"/>
                <a:ea typeface="OPPOSans R" pitchFamily="18" charset="-122"/>
              </a:rPr>
              <a:t> </a:t>
            </a:r>
            <a:r>
              <a:rPr>
                <a:solidFill>
                  <a:schemeClr val="bg1"/>
                </a:solidFill>
                <a:latin typeface="OPPOSans R" pitchFamily="18" charset="-122"/>
                <a:ea typeface="OPPOSans R" pitchFamily="18" charset="-122"/>
              </a:rPr>
              <a:t>lubang panel LCD, </a:t>
            </a:r>
            <a:r>
              <a:rPr lang="en-US" dirty="0" err="1">
                <a:solidFill>
                  <a:schemeClr val="bg1"/>
                </a:solidFill>
                <a:latin typeface="OPPOSans R" pitchFamily="18" charset="-122"/>
                <a:ea typeface="OPPOSans R" pitchFamily="18" charset="-122"/>
              </a:rPr>
              <a:t>hasil</a:t>
            </a:r>
            <a:r>
              <a:rPr lang="en-US" dirty="0">
                <a:solidFill>
                  <a:schemeClr val="bg1"/>
                </a:solidFill>
                <a:latin typeface="OPPOSans R" pitchFamily="18" charset="-122"/>
                <a:ea typeface="OPPOSans R" pitchFamily="18" charset="-122"/>
              </a:rPr>
              <a:t> </a:t>
            </a:r>
            <a:r>
              <a:rPr lang="en-US" dirty="0" err="1">
                <a:solidFill>
                  <a:schemeClr val="bg1"/>
                </a:solidFill>
                <a:latin typeface="OPPOSans R" pitchFamily="18" charset="-122"/>
                <a:ea typeface="OPPOSans R" pitchFamily="18" charset="-122"/>
              </a:rPr>
              <a:t>selfie</a:t>
            </a:r>
            <a:r>
              <a:rPr>
                <a:solidFill>
                  <a:schemeClr val="bg1"/>
                </a:solidFill>
                <a:latin typeface="OPPOSans R" pitchFamily="18" charset="-122"/>
                <a:ea typeface="OPPOSans R" pitchFamily="18" charset="-122"/>
              </a:rPr>
              <a:t> yang lebih baik</a:t>
            </a:r>
          </a:p>
        </p:txBody>
      </p:sp>
      <p:grpSp>
        <p:nvGrpSpPr>
          <p:cNvPr id="20" name="组合 19"/>
          <p:cNvGrpSpPr/>
          <p:nvPr/>
        </p:nvGrpSpPr>
        <p:grpSpPr>
          <a:xfrm>
            <a:off x="2629149" y="1729105"/>
            <a:ext cx="9046795" cy="2409825"/>
            <a:chOff x="4556" y="2692"/>
            <a:chExt cx="14273" cy="3795"/>
          </a:xfrm>
        </p:grpSpPr>
        <p:pic>
          <p:nvPicPr>
            <p:cNvPr id="19" name="图片 18"/>
            <p:cNvPicPr>
              <a:picLocks noChangeAspect="1"/>
            </p:cNvPicPr>
            <p:nvPr/>
          </p:nvPicPr>
          <p:blipFill>
            <a:blip r:embed="rId4"/>
            <a:stretch>
              <a:fillRect/>
            </a:stretch>
          </p:blipFill>
          <p:spPr>
            <a:xfrm>
              <a:off x="8326" y="2692"/>
              <a:ext cx="8527" cy="3795"/>
            </a:xfrm>
            <a:prstGeom prst="rect">
              <a:avLst/>
            </a:prstGeom>
          </p:spPr>
        </p:pic>
        <p:sp>
          <p:nvSpPr>
            <p:cNvPr id="10" name="文本框 9"/>
            <p:cNvSpPr txBox="1"/>
            <p:nvPr/>
          </p:nvSpPr>
          <p:spPr>
            <a:xfrm>
              <a:off x="4556" y="2847"/>
              <a:ext cx="2609" cy="2519"/>
            </a:xfrm>
            <a:prstGeom prst="rect">
              <a:avLst/>
            </a:prstGeom>
            <a:noFill/>
          </p:spPr>
          <p:txBody>
            <a:bodyPr wrap="square" rtlCol="0">
              <a:spAutoFit/>
            </a:bodyPr>
            <a:lstStyle/>
            <a:p>
              <a:pPr algn="r"/>
              <a:r>
                <a:rPr lang="zh-CN" altLang="en-US" sz="1400">
                  <a:solidFill>
                    <a:schemeClr val="bg1"/>
                  </a:solidFill>
                  <a:latin typeface="微软雅黑" panose="020B0503020204020204" charset="-122"/>
                  <a:ea typeface="微软雅黑" panose="020B0503020204020204" charset="-122"/>
                </a:rPr>
                <a:t>Penutup kaca</a:t>
              </a:r>
            </a:p>
            <a:p>
              <a:pPr algn="r"/>
              <a:endParaRPr lang="zh-CN" altLang="en-US" sz="1400">
                <a:solidFill>
                  <a:schemeClr val="bg1"/>
                </a:solidFill>
                <a:latin typeface="微软雅黑" panose="020B0503020204020204" charset="-122"/>
                <a:ea typeface="微软雅黑" panose="020B0503020204020204" charset="-122"/>
              </a:endParaRPr>
            </a:p>
            <a:p>
              <a:pPr algn="r"/>
              <a:r>
                <a:rPr lang="zh-CN" altLang="en-US" sz="1400">
                  <a:solidFill>
                    <a:schemeClr val="bg1"/>
                  </a:solidFill>
                  <a:latin typeface="微软雅黑" panose="020B0503020204020204" charset="-122"/>
                  <a:ea typeface="微软雅黑" panose="020B0503020204020204" charset="-122"/>
                </a:rPr>
                <a:t>Panel LCD</a:t>
              </a:r>
            </a:p>
            <a:p>
              <a:pPr algn="r"/>
              <a:endParaRPr lang="zh-CN" altLang="en-US" sz="1400">
                <a:solidFill>
                  <a:schemeClr val="bg1"/>
                </a:solidFill>
                <a:latin typeface="微软雅黑" panose="020B0503020204020204" charset="-122"/>
                <a:ea typeface="微软雅黑" panose="020B0503020204020204" charset="-122"/>
              </a:endParaRPr>
            </a:p>
            <a:p>
              <a:pPr algn="r"/>
              <a:r>
                <a:rPr lang="zh-CN" altLang="en-US" sz="1400">
                  <a:solidFill>
                    <a:schemeClr val="bg1"/>
                  </a:solidFill>
                  <a:latin typeface="微软雅黑" panose="020B0503020204020204" charset="-122"/>
                  <a:ea typeface="微软雅黑" panose="020B0503020204020204" charset="-122"/>
                </a:rPr>
                <a:t>Lapisan backlight</a:t>
              </a:r>
            </a:p>
            <a:p>
              <a:pPr algn="r"/>
              <a:endParaRPr lang="zh-CN" altLang="en-US" sz="1400">
                <a:solidFill>
                  <a:schemeClr val="bg1"/>
                </a:solidFill>
                <a:latin typeface="微软雅黑" panose="020B0503020204020204" charset="-122"/>
                <a:ea typeface="微软雅黑" panose="020B0503020204020204" charset="-122"/>
              </a:endParaRPr>
            </a:p>
            <a:p>
              <a:pPr algn="r"/>
              <a:r>
                <a:rPr lang="zh-CN" altLang="en-US" sz="1400">
                  <a:solidFill>
                    <a:schemeClr val="bg1"/>
                  </a:solidFill>
                  <a:latin typeface="微软雅黑" panose="020B0503020204020204" charset="-122"/>
                  <a:ea typeface="微软雅黑" panose="020B0503020204020204" charset="-122"/>
                </a:rPr>
                <a:t>LCD</a:t>
              </a:r>
            </a:p>
          </p:txBody>
        </p:sp>
        <p:cxnSp>
          <p:nvCxnSpPr>
            <p:cNvPr id="11" name="直接连接符 10"/>
            <p:cNvCxnSpPr/>
            <p:nvPr/>
          </p:nvCxnSpPr>
          <p:spPr>
            <a:xfrm>
              <a:off x="7275" y="3172"/>
              <a:ext cx="1065" cy="360"/>
            </a:xfrm>
            <a:prstGeom prst="line">
              <a:avLst/>
            </a:prstGeom>
            <a:ln w="44450">
              <a:solidFill>
                <a:schemeClr val="accent6">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7275" y="3847"/>
              <a:ext cx="1110" cy="90"/>
            </a:xfrm>
            <a:prstGeom prst="line">
              <a:avLst/>
            </a:prstGeom>
            <a:ln w="41275">
              <a:solidFill>
                <a:schemeClr val="accent6">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7275" y="4302"/>
              <a:ext cx="978" cy="250"/>
            </a:xfrm>
            <a:prstGeom prst="line">
              <a:avLst/>
            </a:prstGeom>
            <a:ln w="38100">
              <a:solidFill>
                <a:schemeClr val="accent6">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17111" y="2868"/>
              <a:ext cx="1718" cy="2179"/>
            </a:xfrm>
            <a:prstGeom prst="rect">
              <a:avLst/>
            </a:prstGeom>
            <a:noFill/>
          </p:spPr>
          <p:txBody>
            <a:bodyPr wrap="square" rtlCol="0">
              <a:spAutoFit/>
            </a:bodyPr>
            <a:lstStyle/>
            <a:p>
              <a:r>
                <a:rPr lang="zh-CN" altLang="en-US" sz="1400">
                  <a:solidFill>
                    <a:schemeClr val="bg1"/>
                  </a:solidFill>
                  <a:latin typeface="微软雅黑" panose="020B0503020204020204" charset="-122"/>
                  <a:ea typeface="微软雅黑" panose="020B0503020204020204" charset="-122"/>
                </a:rPr>
                <a:t>Penutup kaca</a:t>
              </a:r>
            </a:p>
            <a:p>
              <a:endParaRPr lang="zh-CN" altLang="en-US" sz="1400">
                <a:solidFill>
                  <a:schemeClr val="bg1"/>
                </a:solidFill>
                <a:latin typeface="微软雅黑" panose="020B0503020204020204" charset="-122"/>
                <a:ea typeface="微软雅黑" panose="020B0503020204020204" charset="-122"/>
              </a:endParaRPr>
            </a:p>
            <a:p>
              <a:r>
                <a:rPr lang="zh-CN" altLang="en-US" sz="1400">
                  <a:solidFill>
                    <a:schemeClr val="bg1"/>
                  </a:solidFill>
                  <a:latin typeface="微软雅黑" panose="020B0503020204020204" charset="-122"/>
                  <a:ea typeface="微软雅黑" panose="020B0503020204020204" charset="-122"/>
                </a:rPr>
                <a:t>Panel LCD</a:t>
              </a:r>
            </a:p>
            <a:p>
              <a:endParaRPr lang="zh-CN" altLang="en-US" sz="1400">
                <a:solidFill>
                  <a:schemeClr val="bg1"/>
                </a:solidFill>
                <a:latin typeface="微软雅黑" panose="020B0503020204020204" charset="-122"/>
                <a:ea typeface="微软雅黑" panose="020B0503020204020204" charset="-122"/>
              </a:endParaRPr>
            </a:p>
            <a:p>
              <a:r>
                <a:rPr lang="zh-CN" altLang="en-US" sz="1400">
                  <a:solidFill>
                    <a:schemeClr val="bg1"/>
                  </a:solidFill>
                  <a:latin typeface="微软雅黑" panose="020B0503020204020204" charset="-122"/>
                  <a:ea typeface="微软雅黑" panose="020B0503020204020204" charset="-122"/>
                </a:rPr>
                <a:t>Oled</a:t>
              </a:r>
            </a:p>
          </p:txBody>
        </p:sp>
        <p:cxnSp>
          <p:nvCxnSpPr>
            <p:cNvPr id="16" name="直接连接符 15"/>
            <p:cNvCxnSpPr/>
            <p:nvPr/>
          </p:nvCxnSpPr>
          <p:spPr>
            <a:xfrm flipV="1">
              <a:off x="16430" y="3352"/>
              <a:ext cx="743" cy="200"/>
            </a:xfrm>
            <a:prstGeom prst="line">
              <a:avLst/>
            </a:prstGeom>
            <a:ln w="44450">
              <a:solidFill>
                <a:schemeClr val="accent6">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6360" y="4052"/>
              <a:ext cx="738" cy="20"/>
            </a:xfrm>
            <a:prstGeom prst="line">
              <a:avLst/>
            </a:prstGeom>
            <a:ln w="44450">
              <a:solidFill>
                <a:schemeClr val="accent6">
                  <a:lumMod val="20000"/>
                  <a:lumOff val="80000"/>
                </a:schemeClr>
              </a:solidFill>
            </a:ln>
          </p:spPr>
          <p:style>
            <a:lnRef idx="1">
              <a:schemeClr val="accent1"/>
            </a:lnRef>
            <a:fillRef idx="0">
              <a:schemeClr val="accent1"/>
            </a:fillRef>
            <a:effectRef idx="0">
              <a:schemeClr val="accent1"/>
            </a:effectRef>
            <a:fontRef idx="minor">
              <a:schemeClr val="tx1"/>
            </a:fontRef>
          </p:style>
        </p:cxnSp>
      </p:grpSp>
      <p:cxnSp>
        <p:nvCxnSpPr>
          <p:cNvPr id="5" name="直接连接符 4"/>
          <p:cNvCxnSpPr>
            <a:endCxn id="19" idx="1"/>
          </p:cNvCxnSpPr>
          <p:nvPr/>
        </p:nvCxnSpPr>
        <p:spPr>
          <a:xfrm flipV="1">
            <a:off x="4393565" y="2934335"/>
            <a:ext cx="625475" cy="367030"/>
          </a:xfrm>
          <a:prstGeom prst="line">
            <a:avLst/>
          </a:prstGeom>
          <a:ln w="38100">
            <a:solidFill>
              <a:schemeClr val="accent6">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10056495" y="2910205"/>
            <a:ext cx="488950" cy="111125"/>
          </a:xfrm>
          <a:prstGeom prst="line">
            <a:avLst/>
          </a:prstGeom>
          <a:ln w="44450">
            <a:solidFill>
              <a:schemeClr val="accent6">
                <a:lumMod val="20000"/>
                <a:lumOff val="8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2019，OPPO 发布过的黑科技"/>
          <p:cNvSpPr txBox="1"/>
          <p:nvPr/>
        </p:nvSpPr>
        <p:spPr>
          <a:xfrm>
            <a:off x="0" y="181094"/>
            <a:ext cx="12192000" cy="591820"/>
          </a:xfrm>
          <a:prstGeom prst="rect">
            <a:avLst/>
          </a:prstGeom>
          <a:noFill/>
          <a:ln w="12700">
            <a:miter lim="400000"/>
          </a:ln>
        </p:spPr>
        <p:txBody>
          <a:bodyPr wrap="squar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dirty="0">
                <a:latin typeface="OPPOSans R" pitchFamily="18" charset="-122"/>
                <a:ea typeface="OPPOSans R" pitchFamily="18" charset="-122"/>
              </a:rPr>
              <a:t>Material Training</a:t>
            </a:r>
          </a:p>
        </p:txBody>
      </p:sp>
      <p:grpSp>
        <p:nvGrpSpPr>
          <p:cNvPr id="43" name="成组"/>
          <p:cNvGrpSpPr/>
          <p:nvPr/>
        </p:nvGrpSpPr>
        <p:grpSpPr>
          <a:xfrm>
            <a:off x="43815" y="2808605"/>
            <a:ext cx="2391410" cy="2322195"/>
            <a:chOff x="-387300" y="18732"/>
            <a:chExt cx="3593731" cy="815504"/>
          </a:xfrm>
        </p:grpSpPr>
        <p:sp>
          <p:nvSpPr>
            <p:cNvPr id="44"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sz="1800"/>
            </a:p>
          </p:txBody>
        </p:sp>
        <p:sp>
          <p:nvSpPr>
            <p:cNvPr id="45" name="点点屏幕"/>
            <p:cNvSpPr txBox="1"/>
            <p:nvPr/>
          </p:nvSpPr>
          <p:spPr>
            <a:xfrm>
              <a:off x="-387300" y="18732"/>
              <a:ext cx="3593731" cy="815504"/>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sz="1600" dirty="0">
                  <a:latin typeface="OPPOSans R" pitchFamily="18" charset="-122"/>
                  <a:ea typeface="OPPOSans R" pitchFamily="18" charset="-122"/>
                </a:rPr>
                <a:t> Parameter Dasar</a:t>
              </a:r>
            </a:p>
          </p:txBody>
        </p:sp>
      </p:grpSp>
      <p:grpSp>
        <p:nvGrpSpPr>
          <p:cNvPr id="95" name="成组"/>
          <p:cNvGrpSpPr/>
          <p:nvPr/>
        </p:nvGrpSpPr>
        <p:grpSpPr>
          <a:xfrm>
            <a:off x="255905" y="1420495"/>
            <a:ext cx="4154170" cy="1526540"/>
            <a:chOff x="230221" y="714972"/>
            <a:chExt cx="3532814" cy="1526813"/>
          </a:xfrm>
        </p:grpSpPr>
        <p:sp>
          <p:nvSpPr>
            <p:cNvPr id="97" name="文本框 1"/>
            <p:cNvSpPr txBox="1"/>
            <p:nvPr/>
          </p:nvSpPr>
          <p:spPr>
            <a:xfrm>
              <a:off x="230221" y="714972"/>
              <a:ext cx="3532814" cy="1002663"/>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sz="1600" dirty="0" smtClean="0">
                  <a:solidFill>
                    <a:schemeClr val="bg1"/>
                  </a:solidFill>
                  <a:latin typeface="OPPOSans R" pitchFamily="18" charset="-122"/>
                  <a:ea typeface="OPPOSans R" pitchFamily="18" charset="-122"/>
                </a:rPr>
                <a:t>1.1 Parameter Tampilan</a:t>
              </a:r>
            </a:p>
            <a:p>
              <a:pPr algn="l"/>
              <a:r>
                <a:rPr lang="en-US" altLang="zh-CN" sz="1600" dirty="0" smtClean="0">
                  <a:solidFill>
                    <a:schemeClr val="bg1"/>
                  </a:solidFill>
                  <a:latin typeface="OPPOSans R" pitchFamily="18" charset="-122"/>
                  <a:ea typeface="OPPOSans R" pitchFamily="18" charset="-122"/>
                </a:rPr>
                <a:t>1.2 Parameter Konfigurasi</a:t>
              </a:r>
            </a:p>
            <a:p>
              <a:pPr algn="l"/>
              <a:r>
                <a:rPr lang="en-US" altLang="zh-CN" sz="1600" dirty="0" smtClean="0">
                  <a:solidFill>
                    <a:schemeClr val="bg1"/>
                  </a:solidFill>
                  <a:latin typeface="OPPOSans R" pitchFamily="18" charset="-122"/>
                  <a:ea typeface="OPPOSans R" pitchFamily="18" charset="-122"/>
                </a:rPr>
                <a:t>1.3 Parameter Fungsi Umum</a:t>
              </a:r>
              <a:endParaRPr sz="1600" dirty="0">
                <a:solidFill>
                  <a:schemeClr val="bg1"/>
                </a:solidFill>
                <a:latin typeface="OPPOSans R" pitchFamily="18" charset="-122"/>
                <a:ea typeface="OPPOSans R" pitchFamily="18" charset="-122"/>
              </a:endParaRPr>
            </a:p>
          </p:txBody>
        </p:sp>
        <p:sp>
          <p:nvSpPr>
            <p:cNvPr id="98" name="线条"/>
            <p:cNvSpPr/>
            <p:nvPr/>
          </p:nvSpPr>
          <p:spPr>
            <a:xfrm flipV="1">
              <a:off x="1171055" y="1622451"/>
              <a:ext cx="1" cy="61933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sz="1800"/>
            </a:p>
          </p:txBody>
        </p:sp>
      </p:grpSp>
      <p:grpSp>
        <p:nvGrpSpPr>
          <p:cNvPr id="23" name="成组"/>
          <p:cNvGrpSpPr/>
          <p:nvPr/>
        </p:nvGrpSpPr>
        <p:grpSpPr>
          <a:xfrm>
            <a:off x="2567940" y="2860675"/>
            <a:ext cx="2127885" cy="2243455"/>
            <a:chOff x="0" y="0"/>
            <a:chExt cx="3024301" cy="815538"/>
          </a:xfrm>
        </p:grpSpPr>
        <p:sp>
          <p:nvSpPr>
            <p:cNvPr id="24"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sz="1800"/>
            </a:p>
          </p:txBody>
        </p:sp>
        <p:sp>
          <p:nvSpPr>
            <p:cNvPr id="25" name="点点屏幕"/>
            <p:cNvSpPr txBox="1"/>
            <p:nvPr/>
          </p:nvSpPr>
          <p:spPr>
            <a:xfrm>
              <a:off x="56076" y="0"/>
              <a:ext cx="2968224" cy="815538"/>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sz="1600" dirty="0" smtClean="0">
                  <a:latin typeface="OPPOSans R" pitchFamily="18" charset="-122"/>
                  <a:ea typeface="OPPOSans R" pitchFamily="18" charset="-122"/>
                </a:rPr>
                <a:t>Fitur</a:t>
              </a:r>
            </a:p>
          </p:txBody>
        </p:sp>
      </p:grpSp>
      <p:grpSp>
        <p:nvGrpSpPr>
          <p:cNvPr id="26" name="成组"/>
          <p:cNvGrpSpPr/>
          <p:nvPr/>
        </p:nvGrpSpPr>
        <p:grpSpPr>
          <a:xfrm>
            <a:off x="5150439" y="2910413"/>
            <a:ext cx="2145665" cy="2269490"/>
            <a:chOff x="0" y="0"/>
            <a:chExt cx="3354837" cy="815504"/>
          </a:xfrm>
        </p:grpSpPr>
        <p:sp>
          <p:nvSpPr>
            <p:cNvPr id="27"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sz="1800"/>
            </a:p>
          </p:txBody>
        </p:sp>
        <p:sp>
          <p:nvSpPr>
            <p:cNvPr id="28" name="点点屏幕"/>
            <p:cNvSpPr txBox="1"/>
            <p:nvPr/>
          </p:nvSpPr>
          <p:spPr>
            <a:xfrm>
              <a:off x="55600" y="0"/>
              <a:ext cx="3299237" cy="815504"/>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sz="1600" dirty="0" smtClean="0">
                  <a:latin typeface="OPPOSans R" pitchFamily="18" charset="-122"/>
                  <a:ea typeface="OPPOSans R" pitchFamily="18" charset="-122"/>
                </a:rPr>
                <a:t>ColorOS</a:t>
              </a:r>
              <a:endParaRPr sz="1600" dirty="0">
                <a:latin typeface="OPPOSans R" pitchFamily="18" charset="-122"/>
                <a:ea typeface="OPPOSans R" pitchFamily="18" charset="-122"/>
              </a:endParaRPr>
            </a:p>
          </p:txBody>
        </p:sp>
      </p:grpSp>
      <p:grpSp>
        <p:nvGrpSpPr>
          <p:cNvPr id="29" name="成组"/>
          <p:cNvGrpSpPr/>
          <p:nvPr/>
        </p:nvGrpSpPr>
        <p:grpSpPr>
          <a:xfrm>
            <a:off x="7672069" y="2861310"/>
            <a:ext cx="2009140" cy="2269490"/>
            <a:chOff x="-30346" y="0"/>
            <a:chExt cx="3200297" cy="815504"/>
          </a:xfrm>
        </p:grpSpPr>
        <p:sp>
          <p:nvSpPr>
            <p:cNvPr id="30"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sz="1800"/>
            </a:p>
          </p:txBody>
        </p:sp>
        <p:sp>
          <p:nvSpPr>
            <p:cNvPr id="31" name="点点屏幕"/>
            <p:cNvSpPr txBox="1"/>
            <p:nvPr/>
          </p:nvSpPr>
          <p:spPr>
            <a:xfrm>
              <a:off x="-30346" y="0"/>
              <a:ext cx="3200297" cy="815504"/>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sz="1800" dirty="0"/>
                <a:t>Perbaikan</a:t>
              </a:r>
            </a:p>
          </p:txBody>
        </p:sp>
      </p:grpSp>
      <p:grpSp>
        <p:nvGrpSpPr>
          <p:cNvPr id="32" name="成组"/>
          <p:cNvGrpSpPr/>
          <p:nvPr/>
        </p:nvGrpSpPr>
        <p:grpSpPr>
          <a:xfrm>
            <a:off x="10196008" y="2914140"/>
            <a:ext cx="1934263" cy="2269585"/>
            <a:chOff x="0" y="0"/>
            <a:chExt cx="3024301" cy="815538"/>
          </a:xfrm>
        </p:grpSpPr>
        <p:sp>
          <p:nvSpPr>
            <p:cNvPr id="33"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sz="1800"/>
            </a:p>
          </p:txBody>
        </p:sp>
        <p:sp>
          <p:nvSpPr>
            <p:cNvPr id="34" name="点点屏幕"/>
            <p:cNvSpPr txBox="1"/>
            <p:nvPr/>
          </p:nvSpPr>
          <p:spPr>
            <a:xfrm>
              <a:off x="56076" y="0"/>
              <a:ext cx="2968224" cy="815538"/>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sz="2400" dirty="0"/>
                <a:t>FAQ</a:t>
              </a:r>
            </a:p>
          </p:txBody>
        </p:sp>
      </p:grpSp>
      <p:sp>
        <p:nvSpPr>
          <p:cNvPr id="94" name="矩形"/>
          <p:cNvSpPr/>
          <p:nvPr/>
        </p:nvSpPr>
        <p:spPr>
          <a:xfrm>
            <a:off x="7452995" y="2546985"/>
            <a:ext cx="4677410" cy="2813685"/>
          </a:xfrm>
          <a:prstGeom prst="rect">
            <a:avLst/>
          </a:prstGeom>
          <a:solidFill>
            <a:srgbClr val="000000">
              <a:alpha val="79927"/>
            </a:srgbClr>
          </a:solidFill>
          <a:ln w="12700">
            <a:miter lim="400000"/>
          </a:ln>
        </p:spPr>
        <p:txBody>
          <a:bodyPr lIns="0" tIns="0" rIns="0" bIns="0"/>
          <a:lstStyle/>
          <a:p>
            <a:endParaRPr lang="en-US"/>
          </a:p>
        </p:txBody>
      </p:sp>
      <p:sp>
        <p:nvSpPr>
          <p:cNvPr id="35" name="文本框 1"/>
          <p:cNvSpPr txBox="1"/>
          <p:nvPr/>
        </p:nvSpPr>
        <p:spPr>
          <a:xfrm>
            <a:off x="2313940" y="5618480"/>
            <a:ext cx="4055745" cy="1239520"/>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sz="1600" dirty="0" smtClean="0">
                <a:solidFill>
                  <a:schemeClr val="bg1"/>
                </a:solidFill>
                <a:latin typeface="OPPOSans R" pitchFamily="18" charset="-122"/>
                <a:ea typeface="OPPOSans R" pitchFamily="18" charset="-122"/>
              </a:rPr>
              <a:t>2.1 </a:t>
            </a:r>
            <a:r>
              <a:rPr lang="en-US" sz="1600" dirty="0" smtClean="0">
                <a:solidFill>
                  <a:schemeClr val="bg1"/>
                </a:solidFill>
                <a:latin typeface="OPPOSans R" pitchFamily="18" charset="-122"/>
                <a:ea typeface="OPPOSans R" pitchFamily="18" charset="-122"/>
              </a:rPr>
              <a:t>U</a:t>
            </a:r>
            <a:r>
              <a:rPr sz="1600" dirty="0" smtClean="0">
                <a:solidFill>
                  <a:schemeClr val="bg1"/>
                </a:solidFill>
                <a:latin typeface="OPPOSans R" pitchFamily="18" charset="-122"/>
                <a:ea typeface="OPPOSans R" pitchFamily="18" charset="-122"/>
              </a:rPr>
              <a:t>ltimate </a:t>
            </a:r>
            <a:r>
              <a:rPr lang="en-US" sz="1600" dirty="0" smtClean="0">
                <a:solidFill>
                  <a:schemeClr val="bg1"/>
                </a:solidFill>
                <a:latin typeface="OPPOSans R" pitchFamily="18" charset="-122"/>
                <a:ea typeface="OPPOSans R" pitchFamily="18" charset="-122"/>
              </a:rPr>
              <a:t>S</a:t>
            </a:r>
            <a:r>
              <a:rPr sz="1600" dirty="0" smtClean="0">
                <a:solidFill>
                  <a:schemeClr val="bg1"/>
                </a:solidFill>
                <a:latin typeface="OPPOSans R" pitchFamily="18" charset="-122"/>
                <a:ea typeface="OPPOSans R" pitchFamily="18" charset="-122"/>
              </a:rPr>
              <a:t>lim</a:t>
            </a:r>
          </a:p>
          <a:p>
            <a:pPr algn="l"/>
            <a:r>
              <a:rPr sz="1600" dirty="0" smtClean="0">
                <a:solidFill>
                  <a:schemeClr val="bg1"/>
                </a:solidFill>
                <a:latin typeface="OPPOSans R" pitchFamily="18" charset="-122"/>
                <a:ea typeface="OPPOSans R" pitchFamily="18" charset="-122"/>
              </a:rPr>
              <a:t>2.2 Video </a:t>
            </a:r>
            <a:r>
              <a:rPr lang="en-US" sz="1600" dirty="0" smtClean="0">
                <a:solidFill>
                  <a:schemeClr val="bg1"/>
                </a:solidFill>
                <a:latin typeface="OPPOSans R" pitchFamily="18" charset="-122"/>
                <a:ea typeface="OPPOSans R" pitchFamily="18" charset="-122"/>
              </a:rPr>
              <a:t>A</a:t>
            </a:r>
            <a:r>
              <a:rPr sz="1600" smtClean="0">
                <a:solidFill>
                  <a:schemeClr val="bg1"/>
                </a:solidFill>
                <a:latin typeface="OPPOSans R" pitchFamily="18" charset="-122"/>
                <a:ea typeface="OPPOSans R" pitchFamily="18" charset="-122"/>
              </a:rPr>
              <a:t>nti-</a:t>
            </a:r>
            <a:r>
              <a:rPr lang="en-US" sz="1600" dirty="0" smtClean="0">
                <a:solidFill>
                  <a:schemeClr val="bg1"/>
                </a:solidFill>
                <a:latin typeface="OPPOSans R" pitchFamily="18" charset="-122"/>
                <a:ea typeface="OPPOSans R" pitchFamily="18" charset="-122"/>
              </a:rPr>
              <a:t>Shake </a:t>
            </a:r>
            <a:r>
              <a:rPr lang="en-US" sz="1600" dirty="0" smtClean="0">
                <a:solidFill>
                  <a:schemeClr val="bg1"/>
                </a:solidFill>
                <a:latin typeface="OPPOSans R" pitchFamily="18" charset="-122"/>
                <a:ea typeface="OPPOSans R" pitchFamily="18" charset="-122"/>
              </a:rPr>
              <a:t>G</a:t>
            </a:r>
            <a:r>
              <a:rPr sz="1600" smtClean="0">
                <a:solidFill>
                  <a:schemeClr val="bg1"/>
                </a:solidFill>
                <a:latin typeface="OPPOSans R" pitchFamily="18" charset="-122"/>
                <a:ea typeface="OPPOSans R" pitchFamily="18" charset="-122"/>
              </a:rPr>
              <a:t>anda</a:t>
            </a:r>
            <a:endParaRPr sz="1600" dirty="0" smtClean="0">
              <a:solidFill>
                <a:schemeClr val="bg1"/>
              </a:solidFill>
              <a:latin typeface="OPPOSans R" pitchFamily="18" charset="-122"/>
              <a:ea typeface="OPPOSans R" pitchFamily="18" charset="-122"/>
            </a:endParaRPr>
          </a:p>
          <a:p>
            <a:pPr algn="l"/>
            <a:r>
              <a:rPr sz="1600" dirty="0" smtClean="0">
                <a:solidFill>
                  <a:schemeClr val="bg1"/>
                </a:solidFill>
                <a:latin typeface="OPPOSans R" pitchFamily="18" charset="-122"/>
                <a:ea typeface="OPPOSans R" pitchFamily="18" charset="-122"/>
              </a:rPr>
              <a:t>2,3 90Hz </a:t>
            </a:r>
            <a:r>
              <a:rPr lang="en-US" sz="1600" dirty="0" smtClean="0">
                <a:solidFill>
                  <a:schemeClr val="bg1"/>
                </a:solidFill>
                <a:latin typeface="OPPOSans R" pitchFamily="18" charset="-122"/>
                <a:ea typeface="OPPOSans R" pitchFamily="18" charset="-122"/>
              </a:rPr>
              <a:t>L</a:t>
            </a:r>
            <a:r>
              <a:rPr sz="1600" dirty="0" smtClean="0">
                <a:solidFill>
                  <a:schemeClr val="bg1"/>
                </a:solidFill>
                <a:latin typeface="OPPOSans R" pitchFamily="18" charset="-122"/>
                <a:ea typeface="OPPOSans R" pitchFamily="18" charset="-122"/>
              </a:rPr>
              <a:t>ayar </a:t>
            </a:r>
            <a:r>
              <a:rPr lang="en-US" sz="1600" dirty="0" smtClean="0">
                <a:solidFill>
                  <a:schemeClr val="bg1"/>
                </a:solidFill>
                <a:latin typeface="OPPOSans R" pitchFamily="18" charset="-122"/>
                <a:ea typeface="OPPOSans R" pitchFamily="18" charset="-122"/>
              </a:rPr>
              <a:t>M</a:t>
            </a:r>
            <a:r>
              <a:rPr sz="1600" dirty="0" smtClean="0">
                <a:solidFill>
                  <a:schemeClr val="bg1"/>
                </a:solidFill>
                <a:latin typeface="OPPOSans R" pitchFamily="18" charset="-122"/>
                <a:ea typeface="OPPOSans R" pitchFamily="18" charset="-122"/>
              </a:rPr>
              <a:t>elengkung</a:t>
            </a:r>
          </a:p>
          <a:p>
            <a:pPr algn="l"/>
            <a:r>
              <a:rPr sz="1600" dirty="0" smtClean="0">
                <a:solidFill>
                  <a:schemeClr val="bg1"/>
                </a:solidFill>
                <a:latin typeface="OPPOSans R" pitchFamily="18" charset="-122"/>
                <a:ea typeface="OPPOSans R" pitchFamily="18" charset="-122"/>
              </a:rPr>
              <a:t>2.4 Melalui </a:t>
            </a:r>
            <a:r>
              <a:rPr lang="en-US" sz="1600" dirty="0" smtClean="0">
                <a:solidFill>
                  <a:schemeClr val="bg1"/>
                </a:solidFill>
                <a:latin typeface="OPPOSans R" pitchFamily="18" charset="-122"/>
                <a:ea typeface="OPPOSans R" pitchFamily="18" charset="-122"/>
              </a:rPr>
              <a:t>L</a:t>
            </a:r>
            <a:r>
              <a:rPr sz="1600" dirty="0" smtClean="0">
                <a:solidFill>
                  <a:schemeClr val="bg1"/>
                </a:solidFill>
                <a:latin typeface="OPPOSans R" pitchFamily="18" charset="-122"/>
                <a:ea typeface="OPPOSans R" pitchFamily="18" charset="-122"/>
              </a:rPr>
              <a:t>ubang </a:t>
            </a:r>
            <a:r>
              <a:rPr lang="en-US" sz="1600" dirty="0" smtClean="0">
                <a:solidFill>
                  <a:schemeClr val="bg1"/>
                </a:solidFill>
                <a:latin typeface="OPPOSans R" pitchFamily="18" charset="-122"/>
                <a:ea typeface="OPPOSans R" pitchFamily="18" charset="-122"/>
              </a:rPr>
              <a:t>P</a:t>
            </a:r>
            <a:r>
              <a:rPr sz="1600" dirty="0" smtClean="0">
                <a:solidFill>
                  <a:schemeClr val="bg1"/>
                </a:solidFill>
                <a:latin typeface="OPPOSans R" pitchFamily="18" charset="-122"/>
                <a:ea typeface="OPPOSans R" pitchFamily="18" charset="-122"/>
              </a:rPr>
              <a:t>roaktif</a:t>
            </a:r>
          </a:p>
        </p:txBody>
      </p:sp>
      <p:sp>
        <p:nvSpPr>
          <p:cNvPr id="2" name="线条"/>
          <p:cNvSpPr/>
          <p:nvPr/>
        </p:nvSpPr>
        <p:spPr>
          <a:xfrm flipV="1">
            <a:off x="3652024" y="4999257"/>
            <a:ext cx="1" cy="619223"/>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sz="1800"/>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additive="base">
                                        <p:cTn id="14" dur="500" fill="hold"/>
                                        <p:tgtEl>
                                          <p:spTgt spid="23"/>
                                        </p:tgtEl>
                                        <p:attrNameLst>
                                          <p:attrName>ppt_x</p:attrName>
                                        </p:attrNameLst>
                                      </p:cBhvr>
                                      <p:tavLst>
                                        <p:tav tm="0">
                                          <p:val>
                                            <p:strVal val="#ppt_x"/>
                                          </p:val>
                                        </p:tav>
                                        <p:tav tm="100000">
                                          <p:val>
                                            <p:strVal val="#ppt_x"/>
                                          </p:val>
                                        </p:tav>
                                      </p:tavLst>
                                    </p:anim>
                                    <p:anim calcmode="lin" valueType="num">
                                      <p:cBhvr additive="base">
                                        <p:cTn id="15"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nodeType="click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circle(in)">
                                      <p:cBhvr>
                                        <p:cTn id="20" dur="2000"/>
                                        <p:tgtEl>
                                          <p:spTgt spid="26"/>
                                        </p:tgtEl>
                                      </p:cBhvr>
                                    </p:animEffect>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nodeType="click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p:cTn id="25" dur="1000" fill="hold"/>
                                        <p:tgtEl>
                                          <p:spTgt spid="29"/>
                                        </p:tgtEl>
                                        <p:attrNameLst>
                                          <p:attrName>ppt_w</p:attrName>
                                        </p:attrNameLst>
                                      </p:cBhvr>
                                      <p:tavLst>
                                        <p:tav tm="0">
                                          <p:val>
                                            <p:fltVal val="0"/>
                                          </p:val>
                                        </p:tav>
                                        <p:tav tm="100000">
                                          <p:val>
                                            <p:strVal val="#ppt_w"/>
                                          </p:val>
                                        </p:tav>
                                      </p:tavLst>
                                    </p:anim>
                                    <p:anim calcmode="lin" valueType="num">
                                      <p:cBhvr>
                                        <p:cTn id="26" dur="1000" fill="hold"/>
                                        <p:tgtEl>
                                          <p:spTgt spid="29"/>
                                        </p:tgtEl>
                                        <p:attrNameLst>
                                          <p:attrName>ppt_h</p:attrName>
                                        </p:attrNameLst>
                                      </p:cBhvr>
                                      <p:tavLst>
                                        <p:tav tm="0">
                                          <p:val>
                                            <p:fltVal val="0"/>
                                          </p:val>
                                        </p:tav>
                                        <p:tav tm="100000">
                                          <p:val>
                                            <p:strVal val="#ppt_h"/>
                                          </p:val>
                                        </p:tav>
                                      </p:tavLst>
                                    </p:anim>
                                    <p:anim calcmode="lin" valueType="num">
                                      <p:cBhvr>
                                        <p:cTn id="27" dur="1000" fill="hold"/>
                                        <p:tgtEl>
                                          <p:spTgt spid="29"/>
                                        </p:tgtEl>
                                        <p:attrNameLst>
                                          <p:attrName>style.rotation</p:attrName>
                                        </p:attrNameLst>
                                      </p:cBhvr>
                                      <p:tavLst>
                                        <p:tav tm="0">
                                          <p:val>
                                            <p:fltVal val="90"/>
                                          </p:val>
                                        </p:tav>
                                        <p:tav tm="100000">
                                          <p:val>
                                            <p:fltVal val="0"/>
                                          </p:val>
                                        </p:tav>
                                      </p:tavLst>
                                    </p:anim>
                                    <p:animEffect transition="in" filter="fade">
                                      <p:cBhvr>
                                        <p:cTn id="28" dur="1000"/>
                                        <p:tgtEl>
                                          <p:spTgt spid="29"/>
                                        </p:tgtEl>
                                      </p:cBhvr>
                                    </p:animEffect>
                                  </p:childTnLst>
                                </p:cTn>
                              </p:par>
                            </p:childTnLst>
                          </p:cTn>
                        </p:par>
                      </p:childTnLst>
                    </p:cTn>
                  </p:par>
                  <p:par>
                    <p:cTn id="29" fill="hold">
                      <p:stCondLst>
                        <p:cond delay="indefinite"/>
                      </p:stCondLst>
                      <p:childTnLst>
                        <p:par>
                          <p:cTn id="30" fill="hold">
                            <p:stCondLst>
                              <p:cond delay="0"/>
                            </p:stCondLst>
                            <p:childTnLst>
                              <p:par>
                                <p:cTn id="31" presetID="26" presetClass="entr" presetSubtype="0" fill="hold" nodeType="click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down)">
                                      <p:cBhvr>
                                        <p:cTn id="33" dur="580">
                                          <p:stCondLst>
                                            <p:cond delay="0"/>
                                          </p:stCondLst>
                                        </p:cTn>
                                        <p:tgtEl>
                                          <p:spTgt spid="32"/>
                                        </p:tgtEl>
                                      </p:cBhvr>
                                    </p:animEffect>
                                    <p:anim calcmode="lin" valueType="num">
                                      <p:cBhvr>
                                        <p:cTn id="34" dur="1822" tmFilter="0,0; 0.14,0.36; 0.43,0.73; 0.71,0.91; 1.0,1.0">
                                          <p:stCondLst>
                                            <p:cond delay="0"/>
                                          </p:stCondLst>
                                        </p:cTn>
                                        <p:tgtEl>
                                          <p:spTgt spid="32"/>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32"/>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32"/>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32"/>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32"/>
                                        </p:tgtEl>
                                        <p:attrNameLst>
                                          <p:attrName>ppt_y</p:attrName>
                                        </p:attrNameLst>
                                      </p:cBhvr>
                                      <p:tavLst>
                                        <p:tav tm="0" fmla="#ppt_y-sin(pi*$)/81">
                                          <p:val>
                                            <p:fltVal val="0"/>
                                          </p:val>
                                        </p:tav>
                                        <p:tav tm="100000">
                                          <p:val>
                                            <p:fltVal val="1"/>
                                          </p:val>
                                        </p:tav>
                                      </p:tavLst>
                                    </p:anim>
                                    <p:animScale>
                                      <p:cBhvr>
                                        <p:cTn id="39" dur="26">
                                          <p:stCondLst>
                                            <p:cond delay="650"/>
                                          </p:stCondLst>
                                        </p:cTn>
                                        <p:tgtEl>
                                          <p:spTgt spid="32"/>
                                        </p:tgtEl>
                                      </p:cBhvr>
                                      <p:to x="100000" y="60000"/>
                                    </p:animScale>
                                    <p:animScale>
                                      <p:cBhvr>
                                        <p:cTn id="40" dur="166" decel="50000">
                                          <p:stCondLst>
                                            <p:cond delay="676"/>
                                          </p:stCondLst>
                                        </p:cTn>
                                        <p:tgtEl>
                                          <p:spTgt spid="32"/>
                                        </p:tgtEl>
                                      </p:cBhvr>
                                      <p:to x="100000" y="100000"/>
                                    </p:animScale>
                                    <p:animScale>
                                      <p:cBhvr>
                                        <p:cTn id="41" dur="26">
                                          <p:stCondLst>
                                            <p:cond delay="1312"/>
                                          </p:stCondLst>
                                        </p:cTn>
                                        <p:tgtEl>
                                          <p:spTgt spid="32"/>
                                        </p:tgtEl>
                                      </p:cBhvr>
                                      <p:to x="100000" y="80000"/>
                                    </p:animScale>
                                    <p:animScale>
                                      <p:cBhvr>
                                        <p:cTn id="42" dur="166" decel="50000">
                                          <p:stCondLst>
                                            <p:cond delay="1338"/>
                                          </p:stCondLst>
                                        </p:cTn>
                                        <p:tgtEl>
                                          <p:spTgt spid="32"/>
                                        </p:tgtEl>
                                      </p:cBhvr>
                                      <p:to x="100000" y="100000"/>
                                    </p:animScale>
                                    <p:animScale>
                                      <p:cBhvr>
                                        <p:cTn id="43" dur="26">
                                          <p:stCondLst>
                                            <p:cond delay="1642"/>
                                          </p:stCondLst>
                                        </p:cTn>
                                        <p:tgtEl>
                                          <p:spTgt spid="32"/>
                                        </p:tgtEl>
                                      </p:cBhvr>
                                      <p:to x="100000" y="90000"/>
                                    </p:animScale>
                                    <p:animScale>
                                      <p:cBhvr>
                                        <p:cTn id="44" dur="166" decel="50000">
                                          <p:stCondLst>
                                            <p:cond delay="1668"/>
                                          </p:stCondLst>
                                        </p:cTn>
                                        <p:tgtEl>
                                          <p:spTgt spid="32"/>
                                        </p:tgtEl>
                                      </p:cBhvr>
                                      <p:to x="100000" y="100000"/>
                                    </p:animScale>
                                    <p:animScale>
                                      <p:cBhvr>
                                        <p:cTn id="45" dur="26">
                                          <p:stCondLst>
                                            <p:cond delay="1808"/>
                                          </p:stCondLst>
                                        </p:cTn>
                                        <p:tgtEl>
                                          <p:spTgt spid="32"/>
                                        </p:tgtEl>
                                      </p:cBhvr>
                                      <p:to x="100000" y="95000"/>
                                    </p:animScale>
                                    <p:animScale>
                                      <p:cBhvr>
                                        <p:cTn id="46" dur="166" decel="50000">
                                          <p:stCondLst>
                                            <p:cond delay="1834"/>
                                          </p:stCondLst>
                                        </p:cTn>
                                        <p:tgtEl>
                                          <p:spTgt spid="32"/>
                                        </p:tgtEl>
                                      </p:cBhvr>
                                      <p:to x="100000" y="100000"/>
                                    </p:animScale>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9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nodeType="clickEffect">
                                  <p:stCondLst>
                                    <p:cond delay="0"/>
                                  </p:stCondLst>
                                  <p:childTnLst>
                                    <p:set>
                                      <p:cBhvr>
                                        <p:cTn id="54" dur="1" fill="hold">
                                          <p:stCondLst>
                                            <p:cond delay="0"/>
                                          </p:stCondLst>
                                        </p:cTn>
                                        <p:tgtEl>
                                          <p:spTgt spid="95"/>
                                        </p:tgtEl>
                                        <p:attrNameLst>
                                          <p:attrName>style.visibility</p:attrName>
                                        </p:attrNameLst>
                                      </p:cBhvr>
                                      <p:to>
                                        <p:strVal val="visible"/>
                                      </p:to>
                                    </p:set>
                                    <p:animEffect transition="in" filter="wipe(down)">
                                      <p:cBhvr>
                                        <p:cTn id="55" dur="500"/>
                                        <p:tgtEl>
                                          <p:spTgt spid="95"/>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35"/>
                                        </p:tgtEl>
                                        <p:attrNameLst>
                                          <p:attrName>style.visibility</p:attrName>
                                        </p:attrNameLst>
                                      </p:cBhvr>
                                      <p:to>
                                        <p:strVal val="visible"/>
                                      </p:to>
                                    </p:set>
                                    <p:animEffect transition="in" filter="wipe(down)">
                                      <p:cBhvr>
                                        <p:cTn id="5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bldLvl="0" animBg="1"/>
      <p:bldP spid="35"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45490" y="109220"/>
            <a:ext cx="10515600" cy="594995"/>
          </a:xfrm>
        </p:spPr>
        <p:txBody>
          <a:bodyPr/>
          <a:lstStyle/>
          <a:p>
            <a:r>
              <a:rPr lang="en-US" altLang="zh-CN" sz="2800"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微软雅黑" panose="020B0503020204020204" charset="-122"/>
                <a:ea typeface="微软雅黑" panose="020B0503020204020204" charset="-122"/>
              </a:rPr>
              <a:t>Dark Mode</a:t>
            </a:r>
          </a:p>
        </p:txBody>
      </p:sp>
      <p:sp>
        <p:nvSpPr>
          <p:cNvPr id="3" name="内容占位符 2"/>
          <p:cNvSpPr>
            <a:spLocks noGrp="1"/>
          </p:cNvSpPr>
          <p:nvPr>
            <p:ph idx="1"/>
          </p:nvPr>
        </p:nvSpPr>
        <p:spPr>
          <a:xfrm>
            <a:off x="3773170" y="1354455"/>
            <a:ext cx="8418830" cy="3874770"/>
          </a:xfrm>
        </p:spPr>
        <p:txBody>
          <a:bodyPr>
            <a:noAutofit/>
          </a:bodyPr>
          <a:lstStyle/>
          <a:p>
            <a:pPr marL="0" indent="0" algn="just">
              <a:lnSpc>
                <a:spcPct val="150000"/>
              </a:lnSpc>
              <a:buNone/>
            </a:pPr>
            <a:r>
              <a:rPr lang="en-US" sz="1400" dirty="0">
                <a:solidFill>
                  <a:schemeClr val="bg1"/>
                </a:solidFill>
                <a:latin typeface="OPPOSans R" pitchFamily="18" charset="-122"/>
                <a:ea typeface="OPPOSans R" pitchFamily="18" charset="-122"/>
              </a:rPr>
              <a:t>1.</a:t>
            </a:r>
            <a:r>
              <a:rPr sz="1400" dirty="0">
                <a:solidFill>
                  <a:schemeClr val="bg1"/>
                </a:solidFill>
                <a:latin typeface="OPPOSans R" pitchFamily="18" charset="-122"/>
                <a:ea typeface="OPPOSans R" pitchFamily="18" charset="-122"/>
              </a:rPr>
              <a:t> Mode gelap, </a:t>
            </a:r>
            <a:r>
              <a:rPr lang="en-US" sz="1400" dirty="0">
                <a:solidFill>
                  <a:schemeClr val="bg1"/>
                </a:solidFill>
                <a:latin typeface="OPPOSans R" pitchFamily="18" charset="-122"/>
                <a:ea typeface="OPPOSans R" pitchFamily="18" charset="-122"/>
              </a:rPr>
              <a:t>meng</a:t>
            </a:r>
            <a:r>
              <a:rPr sz="1400" dirty="0">
                <a:solidFill>
                  <a:schemeClr val="bg1"/>
                </a:solidFill>
                <a:latin typeface="OPPOSans R" pitchFamily="18" charset="-122"/>
                <a:ea typeface="OPPOSans R" pitchFamily="18" charset="-122"/>
              </a:rPr>
              <a:t>gunakan latar belakang hitam murni, warna fokus biru, font putih, kontras tinggi, kurangi rentang tampilan kontrol putih untuk mendapatkan pelindung mata dan mengurangi kemungkinan kelelahan visual</a:t>
            </a:r>
          </a:p>
          <a:p>
            <a:pPr marL="0" indent="0" algn="just">
              <a:lnSpc>
                <a:spcPct val="150000"/>
              </a:lnSpc>
              <a:buNone/>
            </a:pPr>
            <a:r>
              <a:rPr sz="1400" dirty="0">
                <a:solidFill>
                  <a:schemeClr val="bg1"/>
                </a:solidFill>
                <a:latin typeface="OPPOSans R" pitchFamily="18" charset="-122"/>
                <a:ea typeface="OPPOSans R" pitchFamily="18" charset="-122"/>
              </a:rPr>
              <a:t>2. Lingkungan </a:t>
            </a:r>
            <a:r>
              <a:rPr lang="en-US" sz="1400" dirty="0">
                <a:solidFill>
                  <a:schemeClr val="bg1"/>
                </a:solidFill>
                <a:latin typeface="OPPOSans R" pitchFamily="18" charset="-122"/>
                <a:ea typeface="OPPOSans R" pitchFamily="18" charset="-122"/>
              </a:rPr>
              <a:t>pemakaian</a:t>
            </a:r>
            <a:r>
              <a:rPr sz="1400" dirty="0">
                <a:solidFill>
                  <a:schemeClr val="bg1"/>
                </a:solidFill>
                <a:latin typeface="OPPOSans R" pitchFamily="18" charset="-122"/>
                <a:ea typeface="OPPOSans R" pitchFamily="18" charset="-122"/>
              </a:rPr>
              <a:t> : lingkungan apa pun, kapan saja;</a:t>
            </a:r>
          </a:p>
          <a:p>
            <a:pPr marL="0" indent="0" algn="just">
              <a:lnSpc>
                <a:spcPct val="150000"/>
              </a:lnSpc>
              <a:buNone/>
            </a:pPr>
            <a:r>
              <a:rPr sz="1400" dirty="0">
                <a:solidFill>
                  <a:schemeClr val="bg1"/>
                </a:solidFill>
                <a:latin typeface="OPPOSans R" pitchFamily="18" charset="-122"/>
                <a:ea typeface="OPPOSans R" pitchFamily="18" charset="-122"/>
              </a:rPr>
              <a:t>3. Lingkup aplikasi: sistem global + aplikasi </a:t>
            </a:r>
            <a:r>
              <a:rPr lang="en-US" sz="1400" dirty="0">
                <a:solidFill>
                  <a:schemeClr val="bg1"/>
                </a:solidFill>
                <a:latin typeface="OPPOSans R" pitchFamily="18" charset="-122"/>
                <a:ea typeface="OPPOSans R" pitchFamily="18" charset="-122"/>
              </a:rPr>
              <a:t>pihak ketiga</a:t>
            </a:r>
            <a:r>
              <a:rPr sz="1400" dirty="0">
                <a:solidFill>
                  <a:schemeClr val="bg1"/>
                </a:solidFill>
                <a:latin typeface="OPPOSans R" pitchFamily="18" charset="-122"/>
                <a:ea typeface="OPPOSans R" pitchFamily="18" charset="-122"/>
              </a:rPr>
              <a:t>;</a:t>
            </a:r>
          </a:p>
          <a:p>
            <a:pPr marL="0" indent="0" algn="just">
              <a:lnSpc>
                <a:spcPct val="150000"/>
              </a:lnSpc>
              <a:buNone/>
            </a:pPr>
            <a:r>
              <a:rPr sz="1400" dirty="0">
                <a:solidFill>
                  <a:schemeClr val="bg1"/>
                </a:solidFill>
                <a:latin typeface="OPPOSans R" pitchFamily="18" charset="-122"/>
                <a:ea typeface="OPPOSans R" pitchFamily="18" charset="-122"/>
              </a:rPr>
              <a:t>4. </a:t>
            </a:r>
            <a:r>
              <a:rPr lang="en-US" sz="1400" dirty="0">
                <a:solidFill>
                  <a:schemeClr val="bg1"/>
                </a:solidFill>
                <a:latin typeface="OPPOSans R" pitchFamily="18" charset="-122"/>
                <a:ea typeface="OPPOSans R" pitchFamily="18" charset="-122"/>
              </a:rPr>
              <a:t>Mode</a:t>
            </a:r>
            <a:r>
              <a:rPr sz="1400" dirty="0">
                <a:solidFill>
                  <a:schemeClr val="bg1"/>
                </a:solidFill>
                <a:latin typeface="OPPOSans R" pitchFamily="18" charset="-122"/>
                <a:ea typeface="OPPOSans R" pitchFamily="18" charset="-122"/>
              </a:rPr>
              <a:t> gelap untuk aplikasi pihak ketiga</a:t>
            </a:r>
            <a:r>
              <a:rPr sz="1400">
                <a:solidFill>
                  <a:schemeClr val="bg1"/>
                </a:solidFill>
                <a:latin typeface="OPPOSans R" pitchFamily="18" charset="-122"/>
                <a:ea typeface="OPPOSans R" pitchFamily="18" charset="-122"/>
              </a:rPr>
              <a:t>: </a:t>
            </a:r>
            <a:r>
              <a:rPr sz="1400" smtClean="0">
                <a:solidFill>
                  <a:schemeClr val="bg1"/>
                </a:solidFill>
                <a:latin typeface="OPPOSans R" pitchFamily="18" charset="-122"/>
                <a:ea typeface="OPPOSans R" pitchFamily="18" charset="-122"/>
              </a:rPr>
              <a:t>Pengaturan</a:t>
            </a:r>
            <a:r>
              <a:rPr lang="en-US" sz="1400" dirty="0" smtClean="0">
                <a:solidFill>
                  <a:schemeClr val="bg1"/>
                </a:solidFill>
                <a:latin typeface="OPPOSans R" pitchFamily="18" charset="-122"/>
                <a:ea typeface="OPPOSans R" pitchFamily="18" charset="-122"/>
              </a:rPr>
              <a:t> </a:t>
            </a:r>
            <a:r>
              <a:rPr sz="1400" smtClean="0">
                <a:solidFill>
                  <a:schemeClr val="bg1"/>
                </a:solidFill>
                <a:latin typeface="OPPOSans R" pitchFamily="18" charset="-122"/>
                <a:ea typeface="OPPOSans R" pitchFamily="18" charset="-122"/>
              </a:rPr>
              <a:t>&gt; </a:t>
            </a:r>
            <a:r>
              <a:rPr sz="1400" dirty="0">
                <a:solidFill>
                  <a:schemeClr val="bg1"/>
                </a:solidFill>
                <a:latin typeface="OPPOSans R" pitchFamily="18" charset="-122"/>
                <a:ea typeface="OPPOSans R" pitchFamily="18" charset="-122"/>
              </a:rPr>
              <a:t>Tampilan </a:t>
            </a:r>
            <a:r>
              <a:rPr sz="1400">
                <a:solidFill>
                  <a:schemeClr val="bg1"/>
                </a:solidFill>
                <a:latin typeface="OPPOSans R" pitchFamily="18" charset="-122"/>
                <a:ea typeface="OPPOSans R" pitchFamily="18" charset="-122"/>
              </a:rPr>
              <a:t>dan </a:t>
            </a:r>
            <a:r>
              <a:rPr sz="1400" smtClean="0">
                <a:solidFill>
                  <a:schemeClr val="bg1"/>
                </a:solidFill>
                <a:latin typeface="OPPOSans R" pitchFamily="18" charset="-122"/>
                <a:ea typeface="OPPOSans R" pitchFamily="18" charset="-122"/>
              </a:rPr>
              <a:t>Kecerahan</a:t>
            </a:r>
            <a:r>
              <a:rPr lang="en-US" sz="1400" dirty="0" smtClean="0">
                <a:solidFill>
                  <a:schemeClr val="bg1"/>
                </a:solidFill>
                <a:latin typeface="OPPOSans R" pitchFamily="18" charset="-122"/>
                <a:ea typeface="OPPOSans R" pitchFamily="18" charset="-122"/>
              </a:rPr>
              <a:t> </a:t>
            </a:r>
            <a:r>
              <a:rPr sz="1400" smtClean="0">
                <a:solidFill>
                  <a:schemeClr val="bg1"/>
                </a:solidFill>
                <a:latin typeface="OPPOSans R" pitchFamily="18" charset="-122"/>
                <a:ea typeface="OPPOSans R" pitchFamily="18" charset="-122"/>
              </a:rPr>
              <a:t>&gt; </a:t>
            </a:r>
            <a:r>
              <a:rPr sz="1400">
                <a:solidFill>
                  <a:schemeClr val="bg1"/>
                </a:solidFill>
                <a:latin typeface="OPPOSans R" pitchFamily="18" charset="-122"/>
                <a:ea typeface="OPPOSans R" pitchFamily="18" charset="-122"/>
              </a:rPr>
              <a:t>Mode </a:t>
            </a:r>
            <a:r>
              <a:rPr lang="en-US" sz="1400" dirty="0" smtClean="0">
                <a:solidFill>
                  <a:schemeClr val="bg1"/>
                </a:solidFill>
                <a:latin typeface="OPPOSans R" pitchFamily="18" charset="-122"/>
                <a:ea typeface="OPPOSans R" pitchFamily="18" charset="-122"/>
              </a:rPr>
              <a:t>G</a:t>
            </a:r>
            <a:r>
              <a:rPr sz="1400" smtClean="0">
                <a:solidFill>
                  <a:schemeClr val="bg1"/>
                </a:solidFill>
                <a:latin typeface="OPPOSans R" pitchFamily="18" charset="-122"/>
                <a:ea typeface="OPPOSans R" pitchFamily="18" charset="-122"/>
              </a:rPr>
              <a:t>elap</a:t>
            </a:r>
            <a:r>
              <a:rPr lang="en-US" sz="1400" dirty="0" smtClean="0">
                <a:solidFill>
                  <a:schemeClr val="bg1"/>
                </a:solidFill>
                <a:latin typeface="OPPOSans R" pitchFamily="18" charset="-122"/>
                <a:ea typeface="OPPOSans R" pitchFamily="18" charset="-122"/>
              </a:rPr>
              <a:t> </a:t>
            </a:r>
            <a:r>
              <a:rPr sz="1400" smtClean="0">
                <a:solidFill>
                  <a:schemeClr val="bg1"/>
                </a:solidFill>
                <a:latin typeface="OPPOSans R" pitchFamily="18" charset="-122"/>
                <a:ea typeface="OPPOSans R" pitchFamily="18" charset="-122"/>
              </a:rPr>
              <a:t>&gt; </a:t>
            </a:r>
            <a:r>
              <a:rPr lang="en-US" sz="1400" dirty="0">
                <a:solidFill>
                  <a:schemeClr val="bg1"/>
                </a:solidFill>
                <a:latin typeface="OPPOSans R" pitchFamily="18" charset="-122"/>
                <a:ea typeface="OPPOSans R" pitchFamily="18" charset="-122"/>
              </a:rPr>
              <a:t>Mode</a:t>
            </a:r>
            <a:r>
              <a:rPr sz="1400" dirty="0">
                <a:solidFill>
                  <a:schemeClr val="bg1"/>
                </a:solidFill>
                <a:latin typeface="OPPOSans R" pitchFamily="18" charset="-122"/>
                <a:ea typeface="OPPOSans R" pitchFamily="18" charset="-122"/>
              </a:rPr>
              <a:t> gelap untuk aplikasi pihak ketiga;</a:t>
            </a:r>
          </a:p>
          <a:p>
            <a:pPr marL="0" indent="0" algn="just">
              <a:lnSpc>
                <a:spcPct val="150000"/>
              </a:lnSpc>
              <a:buNone/>
            </a:pPr>
            <a:r>
              <a:rPr sz="1400" dirty="0">
                <a:solidFill>
                  <a:schemeClr val="bg1"/>
                </a:solidFill>
                <a:latin typeface="OPPOSans R" pitchFamily="18" charset="-122"/>
                <a:ea typeface="OPPOSans R" pitchFamily="18" charset="-122"/>
              </a:rPr>
              <a:t>5. Mode gelap dan mode pelindung mata </a:t>
            </a:r>
          </a:p>
          <a:p>
            <a:pPr marL="0" indent="0" algn="just">
              <a:lnSpc>
                <a:spcPct val="150000"/>
              </a:lnSpc>
              <a:buNone/>
            </a:pPr>
            <a:r>
              <a:rPr sz="1400" dirty="0">
                <a:solidFill>
                  <a:schemeClr val="bg1"/>
                </a:solidFill>
                <a:latin typeface="OPPOSans R" pitchFamily="18" charset="-122"/>
                <a:ea typeface="OPPOSans R" pitchFamily="18" charset="-122"/>
              </a:rPr>
              <a:t>Mode pelindung mata </a:t>
            </a:r>
            <a:r>
              <a:rPr sz="1400">
                <a:solidFill>
                  <a:schemeClr val="bg1"/>
                </a:solidFill>
                <a:latin typeface="OPPOSans R" pitchFamily="18" charset="-122"/>
                <a:ea typeface="OPPOSans R" pitchFamily="18" charset="-122"/>
              </a:rPr>
              <a:t>adalah </a:t>
            </a:r>
            <a:r>
              <a:rPr lang="en-US" sz="1400" dirty="0" smtClean="0">
                <a:solidFill>
                  <a:schemeClr val="bg1"/>
                </a:solidFill>
                <a:latin typeface="OPPOSans R" pitchFamily="18" charset="-122"/>
                <a:ea typeface="OPPOSans R" pitchFamily="18" charset="-122"/>
              </a:rPr>
              <a:t>mode </a:t>
            </a:r>
            <a:r>
              <a:rPr sz="1400" smtClean="0">
                <a:solidFill>
                  <a:schemeClr val="bg1"/>
                </a:solidFill>
                <a:latin typeface="OPPOSans R" pitchFamily="18" charset="-122"/>
                <a:ea typeface="OPPOSans R" pitchFamily="18" charset="-122"/>
              </a:rPr>
              <a:t>untuk </a:t>
            </a:r>
            <a:r>
              <a:rPr sz="1400" dirty="0">
                <a:solidFill>
                  <a:schemeClr val="bg1"/>
                </a:solidFill>
                <a:latin typeface="OPPOSans R" pitchFamily="18" charset="-122"/>
                <a:ea typeface="OPPOSans R" pitchFamily="18" charset="-122"/>
              </a:rPr>
              <a:t>mencegah kelelahan mata dengan mengurangi radiasi cahaya biru pada layar. Dapat dihidupkan pada saat bersamaan.</a:t>
            </a:r>
          </a:p>
          <a:p>
            <a:pPr marL="0" indent="0" algn="just">
              <a:lnSpc>
                <a:spcPct val="150000"/>
              </a:lnSpc>
              <a:buNone/>
            </a:pPr>
            <a:r>
              <a:rPr sz="1400" dirty="0">
                <a:solidFill>
                  <a:schemeClr val="bg1"/>
                </a:solidFill>
                <a:latin typeface="OPPOSans R" pitchFamily="18" charset="-122"/>
                <a:ea typeface="OPPOSans R" pitchFamily="18" charset="-122"/>
              </a:rPr>
              <a:t>6. Usia baterai: </a:t>
            </a:r>
            <a:r>
              <a:rPr lang="en-US" sz="1400" dirty="0">
                <a:solidFill>
                  <a:schemeClr val="bg1"/>
                </a:solidFill>
                <a:latin typeface="OPPOSans R" pitchFamily="18" charset="-122"/>
                <a:ea typeface="OPPOSans R" pitchFamily="18" charset="-122"/>
              </a:rPr>
              <a:t>mode gelap membuat</a:t>
            </a:r>
            <a:r>
              <a:rPr sz="1400" dirty="0">
                <a:solidFill>
                  <a:schemeClr val="bg1"/>
                </a:solidFill>
                <a:latin typeface="OPPOSans R" pitchFamily="18" charset="-122"/>
                <a:ea typeface="OPPOSans R" pitchFamily="18" charset="-122"/>
              </a:rPr>
              <a:t> konsumsi daya </a:t>
            </a:r>
            <a:r>
              <a:rPr lang="en-US" sz="1400" dirty="0">
                <a:solidFill>
                  <a:schemeClr val="bg1"/>
                </a:solidFill>
                <a:latin typeface="OPPOSans R" pitchFamily="18" charset="-122"/>
                <a:ea typeface="OPPOSans R" pitchFamily="18" charset="-122"/>
              </a:rPr>
              <a:t>lebih</a:t>
            </a:r>
            <a:r>
              <a:rPr sz="1400" dirty="0">
                <a:solidFill>
                  <a:schemeClr val="bg1"/>
                </a:solidFill>
                <a:latin typeface="OPPOSans R" pitchFamily="18" charset="-122"/>
                <a:ea typeface="OPPOSans R" pitchFamily="18" charset="-122"/>
              </a:rPr>
              <a:t> rendah, mengurangi konsumsi daya layar dan memperpanjang usia baterai.</a:t>
            </a:r>
          </a:p>
        </p:txBody>
      </p:sp>
      <p:pic>
        <p:nvPicPr>
          <p:cNvPr id="4" name="图片 3" descr="暗色模式2"/>
          <p:cNvPicPr>
            <a:picLocks noChangeAspect="1"/>
          </p:cNvPicPr>
          <p:nvPr/>
        </p:nvPicPr>
        <p:blipFill>
          <a:blip r:embed="rId2" cstate="print"/>
          <a:stretch>
            <a:fillRect/>
          </a:stretch>
        </p:blipFill>
        <p:spPr>
          <a:xfrm>
            <a:off x="856112" y="811422"/>
            <a:ext cx="2424539" cy="4960189"/>
          </a:xfrm>
          <a:prstGeom prst="roundRect">
            <a:avLst/>
          </a:prstGeom>
        </p:spPr>
      </p:pic>
      <p:sp>
        <p:nvSpPr>
          <p:cNvPr id="8" name="矩形 7"/>
          <p:cNvSpPr/>
          <p:nvPr/>
        </p:nvSpPr>
        <p:spPr>
          <a:xfrm>
            <a:off x="3810" y="90805"/>
            <a:ext cx="614045" cy="613410"/>
          </a:xfrm>
          <a:prstGeom prst="rect">
            <a:avLst/>
          </a:prstGeom>
          <a:solidFill>
            <a:srgbClr val="4672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06145" y="163195"/>
            <a:ext cx="10515600" cy="703580"/>
          </a:xfrm>
        </p:spPr>
        <p:txBody>
          <a:bodyPr/>
          <a:lstStyle/>
          <a:p>
            <a:r>
              <a:rPr lang="en-US" altLang="zh-CN" sz="2800">
                <a:ln w="10160">
                  <a:solidFill>
                    <a:schemeClr val="accent5"/>
                  </a:solidFill>
                  <a:prstDash val="solid"/>
                </a:ln>
                <a:solidFill>
                  <a:srgbClr val="FFFFFF"/>
                </a:solidFill>
                <a:effectLst>
                  <a:outerShdw blurRad="38100" dist="22860" dir="5400000" algn="tl" rotWithShape="0">
                    <a:srgbClr val="000000">
                      <a:alpha val="30000"/>
                    </a:srgbClr>
                  </a:outerShdw>
                </a:effectLst>
                <a:latin typeface="微软雅黑" panose="020B0503020204020204" charset="-122"/>
                <a:ea typeface="微软雅黑" panose="020B0503020204020204" charset="-122"/>
              </a:rPr>
              <a:t>Jam Layar Mati</a:t>
            </a:r>
          </a:p>
        </p:txBody>
      </p:sp>
      <p:sp>
        <p:nvSpPr>
          <p:cNvPr id="3" name="内容占位符 2"/>
          <p:cNvSpPr>
            <a:spLocks noGrp="1"/>
          </p:cNvSpPr>
          <p:nvPr>
            <p:ph idx="1"/>
          </p:nvPr>
        </p:nvSpPr>
        <p:spPr>
          <a:xfrm>
            <a:off x="480695" y="1372235"/>
            <a:ext cx="8799195" cy="4986020"/>
          </a:xfrm>
        </p:spPr>
        <p:txBody>
          <a:bodyPr>
            <a:normAutofit fontScale="90000" lnSpcReduction="10000"/>
          </a:bodyPr>
          <a:lstStyle/>
          <a:p>
            <a:pPr marL="0" indent="0" algn="just">
              <a:buNone/>
            </a:pPr>
            <a:r>
              <a:rPr sz="1800">
                <a:solidFill>
                  <a:schemeClr val="bg1"/>
                </a:solidFill>
                <a:latin typeface="OPPOSans R" pitchFamily="18" charset="-122"/>
                <a:ea typeface="OPPOSans R" pitchFamily="18" charset="-122"/>
                <a:sym typeface="+mn-ea"/>
              </a:rPr>
              <a:t>Waktu mulai dari layar, gaya tampilan, dan elemen informasi halaman semuanya digabungkan oleh pengguna untuk menunjukkan kepribadian mereka setiap saat.</a:t>
            </a:r>
          </a:p>
          <a:p>
            <a:pPr marL="0" indent="0" algn="just">
              <a:buNone/>
            </a:pPr>
            <a:endParaRPr sz="1800">
              <a:solidFill>
                <a:schemeClr val="bg1"/>
              </a:solidFill>
              <a:latin typeface="OPPOSans R" pitchFamily="18" charset="-122"/>
              <a:ea typeface="OPPOSans R" pitchFamily="18" charset="-122"/>
              <a:sym typeface="+mn-ea"/>
            </a:endParaRPr>
          </a:p>
          <a:p>
            <a:pPr marL="0" indent="0" algn="just">
              <a:buNone/>
            </a:pPr>
            <a:r>
              <a:rPr sz="1800" smtClean="0">
                <a:solidFill>
                  <a:schemeClr val="bg1"/>
                </a:solidFill>
                <a:latin typeface="OPPOSans R" pitchFamily="18" charset="-122"/>
                <a:ea typeface="OPPOSans R" pitchFamily="18" charset="-122"/>
              </a:rPr>
              <a:t>Pengaturan</a:t>
            </a:r>
            <a:r>
              <a:rPr lang="en-US" sz="1800" dirty="0" smtClean="0">
                <a:solidFill>
                  <a:schemeClr val="bg1"/>
                </a:solidFill>
                <a:latin typeface="OPPOSans R" pitchFamily="18" charset="-122"/>
                <a:ea typeface="OPPOSans R" pitchFamily="18" charset="-122"/>
              </a:rPr>
              <a:t> </a:t>
            </a:r>
            <a:r>
              <a:rPr sz="1800" smtClean="0">
                <a:solidFill>
                  <a:schemeClr val="bg1"/>
                </a:solidFill>
                <a:latin typeface="OPPOSans R" pitchFamily="18" charset="-122"/>
                <a:ea typeface="OPPOSans R" pitchFamily="18" charset="-122"/>
              </a:rPr>
              <a:t>&gt; </a:t>
            </a:r>
            <a:r>
              <a:rPr sz="1800" dirty="0">
                <a:solidFill>
                  <a:schemeClr val="bg1"/>
                </a:solidFill>
                <a:latin typeface="OPPOSans R" pitchFamily="18" charset="-122"/>
                <a:ea typeface="OPPOSans R" pitchFamily="18" charset="-122"/>
              </a:rPr>
              <a:t>Tampilan </a:t>
            </a:r>
            <a:r>
              <a:rPr sz="1800">
                <a:solidFill>
                  <a:schemeClr val="bg1"/>
                </a:solidFill>
                <a:latin typeface="OPPOSans R" pitchFamily="18" charset="-122"/>
                <a:ea typeface="OPPOSans R" pitchFamily="18" charset="-122"/>
              </a:rPr>
              <a:t>dan </a:t>
            </a:r>
            <a:r>
              <a:rPr sz="1800" smtClean="0">
                <a:solidFill>
                  <a:schemeClr val="bg1"/>
                </a:solidFill>
                <a:latin typeface="OPPOSans R" pitchFamily="18" charset="-122"/>
                <a:ea typeface="OPPOSans R" pitchFamily="18" charset="-122"/>
              </a:rPr>
              <a:t>Kecerahan</a:t>
            </a:r>
            <a:r>
              <a:rPr lang="en-US" sz="1800" dirty="0" smtClean="0">
                <a:solidFill>
                  <a:schemeClr val="bg1"/>
                </a:solidFill>
                <a:latin typeface="OPPOSans R" pitchFamily="18" charset="-122"/>
                <a:ea typeface="OPPOSans R" pitchFamily="18" charset="-122"/>
              </a:rPr>
              <a:t> </a:t>
            </a:r>
            <a:r>
              <a:rPr sz="1800" smtClean="0">
                <a:solidFill>
                  <a:schemeClr val="bg1"/>
                </a:solidFill>
                <a:latin typeface="OPPOSans R" pitchFamily="18" charset="-122"/>
                <a:ea typeface="OPPOSans R" pitchFamily="18" charset="-122"/>
              </a:rPr>
              <a:t>&gt; </a:t>
            </a:r>
            <a:r>
              <a:rPr sz="1800" dirty="0">
                <a:solidFill>
                  <a:schemeClr val="bg1"/>
                </a:solidFill>
                <a:latin typeface="OPPOSans R" pitchFamily="18" charset="-122"/>
                <a:ea typeface="OPPOSans R" pitchFamily="18" charset="-122"/>
              </a:rPr>
              <a:t>Jam </a:t>
            </a:r>
            <a:r>
              <a:rPr sz="1800">
                <a:solidFill>
                  <a:schemeClr val="bg1"/>
                </a:solidFill>
                <a:latin typeface="OPPOSans R" pitchFamily="18" charset="-122"/>
                <a:ea typeface="OPPOSans R" pitchFamily="18" charset="-122"/>
              </a:rPr>
              <a:t>Layar </a:t>
            </a:r>
            <a:r>
              <a:rPr lang="en-US" sz="1800" dirty="0" err="1" smtClean="0">
                <a:solidFill>
                  <a:schemeClr val="bg1"/>
                </a:solidFill>
                <a:latin typeface="OPPOSans R" pitchFamily="18" charset="-122"/>
                <a:ea typeface="OPPOSans R" pitchFamily="18" charset="-122"/>
              </a:rPr>
              <a:t>Mati</a:t>
            </a:r>
            <a:r>
              <a:rPr sz="1800" smtClean="0">
                <a:solidFill>
                  <a:schemeClr val="bg1"/>
                </a:solidFill>
                <a:latin typeface="OPPOSans R" pitchFamily="18" charset="-122"/>
                <a:ea typeface="OPPOSans R" pitchFamily="18" charset="-122"/>
              </a:rPr>
              <a:t>, </a:t>
            </a:r>
            <a:r>
              <a:rPr sz="1800" dirty="0">
                <a:solidFill>
                  <a:schemeClr val="bg1"/>
                </a:solidFill>
                <a:latin typeface="OPPOSans R" pitchFamily="18" charset="-122"/>
                <a:ea typeface="OPPOSans R" pitchFamily="18" charset="-122"/>
              </a:rPr>
              <a:t>tambahkan:</a:t>
            </a:r>
          </a:p>
          <a:p>
            <a:pPr marL="0" indent="0" algn="just">
              <a:buNone/>
            </a:pPr>
            <a:r>
              <a:rPr sz="1800" dirty="0">
                <a:solidFill>
                  <a:schemeClr val="bg1"/>
                </a:solidFill>
                <a:latin typeface="OPPOSans R" pitchFamily="18" charset="-122"/>
                <a:ea typeface="OPPOSans R" pitchFamily="18" charset="-122"/>
              </a:rPr>
              <a:t>1. Mulai segera</a:t>
            </a:r>
            <a:r>
              <a:rPr sz="1800">
                <a:solidFill>
                  <a:schemeClr val="bg1"/>
                </a:solidFill>
                <a:latin typeface="OPPOSans R" pitchFamily="18" charset="-122"/>
                <a:ea typeface="OPPOSans R" pitchFamily="18" charset="-122"/>
              </a:rPr>
              <a:t>: </a:t>
            </a:r>
            <a:r>
              <a:rPr lang="en-US" sz="1800" dirty="0" smtClean="0">
                <a:solidFill>
                  <a:schemeClr val="bg1"/>
                </a:solidFill>
                <a:latin typeface="OPPOSans R" pitchFamily="18" charset="-122"/>
                <a:ea typeface="OPPOSans R" pitchFamily="18" charset="-122"/>
              </a:rPr>
              <a:t>N</a:t>
            </a:r>
            <a:r>
              <a:rPr sz="1800" smtClean="0">
                <a:solidFill>
                  <a:schemeClr val="bg1"/>
                </a:solidFill>
                <a:latin typeface="OPPOSans R" pitchFamily="18" charset="-122"/>
                <a:ea typeface="OPPOSans R" pitchFamily="18" charset="-122"/>
              </a:rPr>
              <a:t>yalakan </a:t>
            </a:r>
            <a:r>
              <a:rPr sz="1800" dirty="0">
                <a:solidFill>
                  <a:schemeClr val="bg1"/>
                </a:solidFill>
                <a:latin typeface="OPPOSans R" pitchFamily="18" charset="-122"/>
                <a:ea typeface="OPPOSans R" pitchFamily="18" charset="-122"/>
              </a:rPr>
              <a:t>jam layar </a:t>
            </a:r>
            <a:r>
              <a:rPr lang="en-US" sz="1800" dirty="0">
                <a:solidFill>
                  <a:schemeClr val="bg1"/>
                </a:solidFill>
                <a:latin typeface="OPPOSans R" pitchFamily="18" charset="-122"/>
                <a:ea typeface="OPPOSans R" pitchFamily="18" charset="-122"/>
              </a:rPr>
              <a:t>mati</a:t>
            </a:r>
            <a:r>
              <a:rPr sz="1800" dirty="0">
                <a:solidFill>
                  <a:schemeClr val="bg1"/>
                </a:solidFill>
                <a:latin typeface="OPPOSans R" pitchFamily="18" charset="-122"/>
                <a:ea typeface="OPPOSans R" pitchFamily="18" charset="-122"/>
              </a:rPr>
              <a:t> segera setelah dibuka;</a:t>
            </a:r>
          </a:p>
          <a:p>
            <a:pPr marL="0" indent="0" algn="just">
              <a:buNone/>
            </a:pPr>
            <a:r>
              <a:rPr sz="1800" dirty="0">
                <a:solidFill>
                  <a:schemeClr val="bg1"/>
                </a:solidFill>
                <a:latin typeface="OPPOSans R" pitchFamily="18" charset="-122"/>
                <a:ea typeface="OPPOSans R" pitchFamily="18" charset="-122"/>
              </a:rPr>
              <a:t>2. Atur waktu</a:t>
            </a:r>
            <a:r>
              <a:rPr sz="1800">
                <a:solidFill>
                  <a:schemeClr val="bg1"/>
                </a:solidFill>
                <a:latin typeface="OPPOSans R" pitchFamily="18" charset="-122"/>
                <a:ea typeface="OPPOSans R" pitchFamily="18" charset="-122"/>
              </a:rPr>
              <a:t>: </a:t>
            </a:r>
            <a:r>
              <a:rPr lang="en-US" sz="1800" dirty="0" smtClean="0">
                <a:solidFill>
                  <a:schemeClr val="bg1"/>
                </a:solidFill>
                <a:latin typeface="OPPOSans R" pitchFamily="18" charset="-122"/>
                <a:ea typeface="OPPOSans R" pitchFamily="18" charset="-122"/>
              </a:rPr>
              <a:t>A</a:t>
            </a:r>
            <a:r>
              <a:rPr sz="1800" smtClean="0">
                <a:solidFill>
                  <a:schemeClr val="bg1"/>
                </a:solidFill>
                <a:latin typeface="OPPOSans R" pitchFamily="18" charset="-122"/>
                <a:ea typeface="OPPOSans R" pitchFamily="18" charset="-122"/>
              </a:rPr>
              <a:t>tur </a:t>
            </a:r>
            <a:r>
              <a:rPr sz="1800" dirty="0">
                <a:solidFill>
                  <a:schemeClr val="bg1"/>
                </a:solidFill>
                <a:latin typeface="OPPOSans R" pitchFamily="18" charset="-122"/>
                <a:ea typeface="OPPOSans R" pitchFamily="18" charset="-122"/>
              </a:rPr>
              <a:t>waktu mulai dan akhir jam layar </a:t>
            </a:r>
            <a:r>
              <a:rPr lang="en-US" sz="1800" dirty="0">
                <a:solidFill>
                  <a:schemeClr val="bg1"/>
                </a:solidFill>
                <a:latin typeface="OPPOSans R" pitchFamily="18" charset="-122"/>
                <a:ea typeface="OPPOSans R" pitchFamily="18" charset="-122"/>
              </a:rPr>
              <a:t>mati</a:t>
            </a:r>
            <a:r>
              <a:rPr sz="1800" dirty="0">
                <a:solidFill>
                  <a:schemeClr val="bg1"/>
                </a:solidFill>
                <a:latin typeface="OPPOSans R" pitchFamily="18" charset="-122"/>
                <a:ea typeface="OPPOSans R" pitchFamily="18" charset="-122"/>
              </a:rPr>
              <a:t>;</a:t>
            </a:r>
          </a:p>
          <a:p>
            <a:pPr marL="0" indent="0" algn="just">
              <a:buNone/>
            </a:pPr>
            <a:r>
              <a:rPr sz="1800" dirty="0">
                <a:solidFill>
                  <a:schemeClr val="bg1"/>
                </a:solidFill>
                <a:latin typeface="OPPOSans R" pitchFamily="18" charset="-122"/>
                <a:ea typeface="OPPOSans R" pitchFamily="18" charset="-122"/>
              </a:rPr>
              <a:t>3. Gaya jam: Menambahkan berbagai gaya tampilan jam gaya digital dan pointer Setelah memilih, Anda dapat mengklik gaya jam di bagian atas antarmuka untuk melihat pratinjau, lalu klik Terapkan;</a:t>
            </a:r>
          </a:p>
          <a:p>
            <a:pPr marL="0" indent="0" algn="just">
              <a:buNone/>
            </a:pPr>
            <a:r>
              <a:rPr sz="1800" dirty="0">
                <a:solidFill>
                  <a:schemeClr val="bg1"/>
                </a:solidFill>
                <a:latin typeface="OPPOSans R" pitchFamily="18" charset="-122"/>
                <a:ea typeface="OPPOSans R" pitchFamily="18" charset="-122"/>
              </a:rPr>
              <a:t>4. </a:t>
            </a:r>
            <a:r>
              <a:rPr lang="en-US" sz="1800" dirty="0">
                <a:solidFill>
                  <a:schemeClr val="bg1"/>
                </a:solidFill>
                <a:latin typeface="OPPOSans R" pitchFamily="18" charset="-122"/>
                <a:ea typeface="OPPOSans R" pitchFamily="18" charset="-122"/>
              </a:rPr>
              <a:t>Jam l</a:t>
            </a:r>
            <a:r>
              <a:rPr sz="1800" dirty="0">
                <a:solidFill>
                  <a:schemeClr val="bg1"/>
                </a:solidFill>
                <a:latin typeface="OPPOSans R" pitchFamily="18" charset="-122"/>
                <a:ea typeface="OPPOSans R" pitchFamily="18" charset="-122"/>
              </a:rPr>
              <a:t>ayar Murni: Setelah dihidupkan, Jam Layar </a:t>
            </a:r>
            <a:r>
              <a:rPr lang="en-US" sz="1800" dirty="0">
                <a:solidFill>
                  <a:schemeClr val="bg1"/>
                </a:solidFill>
                <a:latin typeface="OPPOSans R" pitchFamily="18" charset="-122"/>
                <a:ea typeface="OPPOSans R" pitchFamily="18" charset="-122"/>
              </a:rPr>
              <a:t>mati </a:t>
            </a:r>
            <a:r>
              <a:rPr sz="1800" dirty="0">
                <a:solidFill>
                  <a:schemeClr val="bg1"/>
                </a:solidFill>
                <a:latin typeface="OPPOSans R" pitchFamily="18" charset="-122"/>
                <a:ea typeface="OPPOSans R" pitchFamily="18" charset="-122"/>
              </a:rPr>
              <a:t>hanya menampilkan waktu dan tidak menampilkan informasi lainnya;</a:t>
            </a:r>
          </a:p>
          <a:p>
            <a:pPr marL="0" indent="0" algn="just">
              <a:buNone/>
            </a:pPr>
            <a:r>
              <a:rPr sz="1800" dirty="0">
                <a:solidFill>
                  <a:schemeClr val="bg1"/>
                </a:solidFill>
                <a:latin typeface="OPPOSans R" pitchFamily="18" charset="-122"/>
                <a:ea typeface="OPPOSans R" pitchFamily="18" charset="-122"/>
              </a:rPr>
              <a:t>5. Tanggal: Anda dapat memilih untuk menampilkan tanggal kalender , menampilkan kalender  dan tanggal kalender lunar, dan tidak menampilkan tanggal.</a:t>
            </a:r>
          </a:p>
          <a:p>
            <a:pPr marL="0" indent="0" algn="just">
              <a:buNone/>
            </a:pPr>
            <a:endParaRPr sz="1800" dirty="0">
              <a:solidFill>
                <a:schemeClr val="bg1"/>
              </a:solidFill>
              <a:latin typeface="OPPOSans R" pitchFamily="18" charset="-122"/>
              <a:ea typeface="OPPOSans R" pitchFamily="18" charset="-122"/>
            </a:endParaRPr>
          </a:p>
          <a:p>
            <a:pPr marL="0" indent="0" algn="just">
              <a:buNone/>
            </a:pPr>
            <a:r>
              <a:rPr sz="1800" dirty="0">
                <a:solidFill>
                  <a:schemeClr val="bg1"/>
                </a:solidFill>
                <a:latin typeface="OPPOSans R" pitchFamily="18" charset="-122"/>
                <a:ea typeface="OPPOSans R" pitchFamily="18" charset="-122"/>
              </a:rPr>
              <a:t>Jam layar </a:t>
            </a:r>
            <a:r>
              <a:rPr lang="en-US" sz="1800" dirty="0">
                <a:solidFill>
                  <a:schemeClr val="bg1"/>
                </a:solidFill>
                <a:latin typeface="OPPOSans R" pitchFamily="18" charset="-122"/>
                <a:ea typeface="OPPOSans R" pitchFamily="18" charset="-122"/>
              </a:rPr>
              <a:t>mati </a:t>
            </a:r>
            <a:r>
              <a:rPr sz="1800" dirty="0">
                <a:solidFill>
                  <a:schemeClr val="bg1"/>
                </a:solidFill>
                <a:latin typeface="OPPOSans R" pitchFamily="18" charset="-122"/>
                <a:ea typeface="OPPOSans R" pitchFamily="18" charset="-122"/>
              </a:rPr>
              <a:t>akan meningkatkan konsumsi daya, tidak akan ditampilkan saat daya kurang dari 10% dan daya tidak tersambung.</a:t>
            </a:r>
          </a:p>
        </p:txBody>
      </p:sp>
      <p:pic>
        <p:nvPicPr>
          <p:cNvPr id="4" name="图片 3" descr="息屏时钟"/>
          <p:cNvPicPr>
            <a:picLocks noChangeAspect="1"/>
          </p:cNvPicPr>
          <p:nvPr/>
        </p:nvPicPr>
        <p:blipFill>
          <a:blip r:embed="rId2" cstate="print"/>
          <a:stretch>
            <a:fillRect/>
          </a:stretch>
        </p:blipFill>
        <p:spPr>
          <a:xfrm>
            <a:off x="9279890" y="1372235"/>
            <a:ext cx="2254250" cy="4716780"/>
          </a:xfrm>
          <a:prstGeom prst="rect">
            <a:avLst/>
          </a:prstGeom>
        </p:spPr>
      </p:pic>
      <p:sp>
        <p:nvSpPr>
          <p:cNvPr id="8" name="矩形 7"/>
          <p:cNvSpPr/>
          <p:nvPr/>
        </p:nvSpPr>
        <p:spPr>
          <a:xfrm>
            <a:off x="-5080" y="163830"/>
            <a:ext cx="614045" cy="613410"/>
          </a:xfrm>
          <a:prstGeom prst="rect">
            <a:avLst/>
          </a:prstGeom>
          <a:solidFill>
            <a:srgbClr val="4672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757545" y="1207770"/>
            <a:ext cx="5991860" cy="4889500"/>
          </a:xfrm>
        </p:spPr>
        <p:txBody>
          <a:bodyPr>
            <a:normAutofit fontScale="90000"/>
          </a:bodyPr>
          <a:lstStyle/>
          <a:p>
            <a:pPr algn="just">
              <a:lnSpc>
                <a:spcPct val="130000"/>
              </a:lnSpc>
            </a:pPr>
            <a:r>
              <a:rPr lang="en-US" altLang="zh-CN" sz="2000" dirty="0">
                <a:solidFill>
                  <a:schemeClr val="bg1"/>
                </a:solidFill>
                <a:latin typeface="微软雅黑" panose="020B0503020204020204" charset="-122"/>
                <a:ea typeface="微软雅黑" panose="020B0503020204020204" charset="-122"/>
              </a:rPr>
              <a:t/>
            </a:r>
            <a:br>
              <a:rPr lang="en-US" altLang="zh-CN" sz="2000" dirty="0">
                <a:solidFill>
                  <a:schemeClr val="bg1"/>
                </a:solidFill>
                <a:latin typeface="微软雅黑" panose="020B0503020204020204" charset="-122"/>
                <a:ea typeface="微软雅黑" panose="020B0503020204020204" charset="-122"/>
              </a:rPr>
            </a:br>
            <a:r>
              <a:rPr sz="1800" dirty="0" err="1" smtClean="0">
                <a:solidFill>
                  <a:schemeClr val="bg1"/>
                </a:solidFill>
                <a:latin typeface="OPPOSans R" pitchFamily="18" charset="-122"/>
                <a:ea typeface="OPPOSans R" pitchFamily="18" charset="-122"/>
                <a:sym typeface="+mn-ea"/>
              </a:rPr>
              <a:t>ColorOS</a:t>
            </a:r>
            <a:r>
              <a:rPr sz="1800" dirty="0" smtClean="0">
                <a:solidFill>
                  <a:schemeClr val="bg1"/>
                </a:solidFill>
                <a:latin typeface="OPPOSans R" pitchFamily="18" charset="-122"/>
                <a:ea typeface="OPPOSans R" pitchFamily="18" charset="-122"/>
                <a:sym typeface="+mn-ea"/>
              </a:rPr>
              <a:t> </a:t>
            </a:r>
            <a:r>
              <a:rPr sz="1800" dirty="0">
                <a:solidFill>
                  <a:schemeClr val="bg1"/>
                </a:solidFill>
                <a:latin typeface="OPPOSans R" pitchFamily="18" charset="-122"/>
                <a:ea typeface="OPPOSans R" pitchFamily="18" charset="-122"/>
                <a:sym typeface="+mn-ea"/>
              </a:rPr>
              <a:t>7 </a:t>
            </a:r>
            <a:r>
              <a:rPr lang="en-US" sz="1800" dirty="0">
                <a:solidFill>
                  <a:schemeClr val="bg1"/>
                </a:solidFill>
                <a:latin typeface="OPPOSans R" pitchFamily="18" charset="-122"/>
                <a:ea typeface="OPPOSans R" pitchFamily="18" charset="-122"/>
                <a:sym typeface="+mn-ea"/>
              </a:rPr>
              <a:t>menambahkan fitur mode praktis, melalui perbesaran ikon dan tulisan agar memudahkan orang tua juga dapat menikmati teknologi terkini.</a:t>
            </a:r>
            <a:r>
              <a:rPr sz="1800" dirty="0">
                <a:solidFill>
                  <a:schemeClr val="bg1"/>
                </a:solidFill>
                <a:latin typeface="OPPOSans R" pitchFamily="18" charset="-122"/>
                <a:ea typeface="OPPOSans R" pitchFamily="18" charset="-122"/>
                <a:sym typeface="+mn-ea"/>
              </a:rPr>
              <a:t/>
            </a:r>
            <a:br>
              <a:rPr sz="1800" dirty="0">
                <a:solidFill>
                  <a:schemeClr val="bg1"/>
                </a:solidFill>
                <a:latin typeface="OPPOSans R" pitchFamily="18" charset="-122"/>
                <a:ea typeface="OPPOSans R" pitchFamily="18" charset="-122"/>
                <a:sym typeface="+mn-ea"/>
              </a:rPr>
            </a:br>
            <a:r>
              <a:rPr sz="1800">
                <a:solidFill>
                  <a:schemeClr val="bg1"/>
                </a:solidFill>
                <a:latin typeface="OPPOSans R" pitchFamily="18" charset="-122"/>
                <a:ea typeface="OPPOSans R" pitchFamily="18" charset="-122"/>
                <a:sym typeface="+mn-ea"/>
              </a:rPr>
              <a:t/>
            </a:r>
            <a:br>
              <a:rPr sz="1800">
                <a:solidFill>
                  <a:schemeClr val="bg1"/>
                </a:solidFill>
                <a:latin typeface="OPPOSans R" pitchFamily="18" charset="-122"/>
                <a:ea typeface="OPPOSans R" pitchFamily="18" charset="-122"/>
                <a:sym typeface="+mn-ea"/>
              </a:rPr>
            </a:br>
            <a:r>
              <a:rPr lang="en-US" sz="1800" dirty="0" smtClean="0">
                <a:solidFill>
                  <a:schemeClr val="bg1"/>
                </a:solidFill>
                <a:latin typeface="OPPOSans R" pitchFamily="18" charset="-122"/>
                <a:ea typeface="OPPOSans R" pitchFamily="18" charset="-122"/>
                <a:sym typeface="+mn-ea"/>
              </a:rPr>
              <a:t>M</a:t>
            </a:r>
            <a:r>
              <a:rPr lang="en-US" sz="1800" dirty="0" smtClean="0">
                <a:solidFill>
                  <a:schemeClr val="bg1"/>
                </a:solidFill>
                <a:latin typeface="OPPOSans R" pitchFamily="18" charset="-122"/>
                <a:ea typeface="OPPOSans R" pitchFamily="18" charset="-122"/>
                <a:sym typeface="+mn-ea"/>
              </a:rPr>
              <a:t>ode </a:t>
            </a:r>
            <a:r>
              <a:rPr lang="en-US" sz="1800" dirty="0" err="1">
                <a:solidFill>
                  <a:schemeClr val="bg1"/>
                </a:solidFill>
                <a:latin typeface="OPPOSans R" pitchFamily="18" charset="-122"/>
                <a:ea typeface="OPPOSans R" pitchFamily="18" charset="-122"/>
                <a:sym typeface="+mn-ea"/>
              </a:rPr>
              <a:t>praktis</a:t>
            </a:r>
            <a:r>
              <a:rPr lang="en-US" sz="1800" dirty="0">
                <a:solidFill>
                  <a:schemeClr val="bg1"/>
                </a:solidFill>
                <a:latin typeface="OPPOSans R" pitchFamily="18" charset="-122"/>
                <a:ea typeface="OPPOSans R" pitchFamily="18" charset="-122"/>
                <a:sym typeface="+mn-ea"/>
              </a:rPr>
              <a:t> yang </a:t>
            </a:r>
            <a:r>
              <a:rPr lang="en-US" sz="1800" dirty="0" err="1">
                <a:solidFill>
                  <a:schemeClr val="bg1"/>
                </a:solidFill>
                <a:latin typeface="OPPOSans R" pitchFamily="18" charset="-122"/>
                <a:ea typeface="OPPOSans R" pitchFamily="18" charset="-122"/>
                <a:sym typeface="+mn-ea"/>
              </a:rPr>
              <a:t>di</a:t>
            </a:r>
            <a:r>
              <a:rPr lang="en-US" sz="1800" dirty="0">
                <a:solidFill>
                  <a:schemeClr val="bg1"/>
                </a:solidFill>
                <a:latin typeface="OPPOSans R" pitchFamily="18" charset="-122"/>
                <a:ea typeface="OPPOSans R" pitchFamily="18" charset="-122"/>
                <a:sym typeface="+mn-ea"/>
              </a:rPr>
              <a:t> </a:t>
            </a:r>
            <a:r>
              <a:rPr lang="en-US" sz="1800" dirty="0" err="1">
                <a:solidFill>
                  <a:schemeClr val="bg1"/>
                </a:solidFill>
                <a:latin typeface="OPPOSans R" pitchFamily="18" charset="-122"/>
                <a:ea typeface="OPPOSans R" pitchFamily="18" charset="-122"/>
                <a:sym typeface="+mn-ea"/>
              </a:rPr>
              <a:t>desain</a:t>
            </a:r>
            <a:r>
              <a:rPr lang="en-US" sz="1800" dirty="0">
                <a:solidFill>
                  <a:schemeClr val="bg1"/>
                </a:solidFill>
                <a:latin typeface="OPPOSans R" pitchFamily="18" charset="-122"/>
                <a:ea typeface="OPPOSans R" pitchFamily="18" charset="-122"/>
                <a:sym typeface="+mn-ea"/>
              </a:rPr>
              <a:t> OPPO </a:t>
            </a:r>
            <a:r>
              <a:rPr lang="en-US" sz="1800" dirty="0" err="1">
                <a:solidFill>
                  <a:schemeClr val="bg1"/>
                </a:solidFill>
                <a:latin typeface="OPPOSans R" pitchFamily="18" charset="-122"/>
                <a:ea typeface="OPPOSans R" pitchFamily="18" charset="-122"/>
                <a:sym typeface="+mn-ea"/>
              </a:rPr>
              <a:t>untuk</a:t>
            </a:r>
            <a:r>
              <a:rPr lang="en-US" sz="1800" dirty="0">
                <a:solidFill>
                  <a:schemeClr val="bg1"/>
                </a:solidFill>
                <a:latin typeface="OPPOSans R" pitchFamily="18" charset="-122"/>
                <a:ea typeface="OPPOSans R" pitchFamily="18" charset="-122"/>
                <a:sym typeface="+mn-ea"/>
              </a:rPr>
              <a:t> </a:t>
            </a:r>
            <a:r>
              <a:rPr lang="en-US" sz="1800" dirty="0" err="1">
                <a:solidFill>
                  <a:schemeClr val="bg1"/>
                </a:solidFill>
                <a:latin typeface="OPPOSans R" pitchFamily="18" charset="-122"/>
                <a:ea typeface="OPPOSans R" pitchFamily="18" charset="-122"/>
                <a:sym typeface="+mn-ea"/>
              </a:rPr>
              <a:t>orang</a:t>
            </a:r>
            <a:r>
              <a:rPr lang="en-US" sz="1800" dirty="0">
                <a:solidFill>
                  <a:schemeClr val="bg1"/>
                </a:solidFill>
                <a:latin typeface="OPPOSans R" pitchFamily="18" charset="-122"/>
                <a:ea typeface="OPPOSans R" pitchFamily="18" charset="-122"/>
                <a:sym typeface="+mn-ea"/>
              </a:rPr>
              <a:t> </a:t>
            </a:r>
            <a:r>
              <a:rPr lang="en-US" sz="1800" dirty="0" err="1">
                <a:solidFill>
                  <a:schemeClr val="bg1"/>
                </a:solidFill>
                <a:latin typeface="OPPOSans R" pitchFamily="18" charset="-122"/>
                <a:ea typeface="OPPOSans R" pitchFamily="18" charset="-122"/>
                <a:sym typeface="+mn-ea"/>
              </a:rPr>
              <a:t>tua</a:t>
            </a:r>
            <a:r>
              <a:rPr lang="en-US" sz="1800" dirty="0">
                <a:solidFill>
                  <a:schemeClr val="bg1"/>
                </a:solidFill>
                <a:latin typeface="OPPOSans R" pitchFamily="18" charset="-122"/>
                <a:ea typeface="OPPOSans R" pitchFamily="18" charset="-122"/>
                <a:sym typeface="+mn-ea"/>
              </a:rPr>
              <a:t>, </a:t>
            </a:r>
            <a:r>
              <a:rPr lang="en-US" sz="1800" dirty="0" err="1">
                <a:solidFill>
                  <a:schemeClr val="bg1"/>
                </a:solidFill>
                <a:latin typeface="OPPOSans R" pitchFamily="18" charset="-122"/>
                <a:ea typeface="OPPOSans R" pitchFamily="18" charset="-122"/>
                <a:sym typeface="+mn-ea"/>
              </a:rPr>
              <a:t>pengaturannya</a:t>
            </a:r>
            <a:r>
              <a:rPr lang="en-US" sz="1800" dirty="0">
                <a:solidFill>
                  <a:schemeClr val="bg1"/>
                </a:solidFill>
                <a:latin typeface="OPPOSans R" pitchFamily="18" charset="-122"/>
                <a:ea typeface="OPPOSans R" pitchFamily="18" charset="-122"/>
                <a:sym typeface="+mn-ea"/>
              </a:rPr>
              <a:t> </a:t>
            </a:r>
            <a:r>
              <a:rPr lang="en-US" sz="1800" dirty="0" err="1">
                <a:solidFill>
                  <a:schemeClr val="bg1"/>
                </a:solidFill>
                <a:latin typeface="OPPOSans R" pitchFamily="18" charset="-122"/>
                <a:ea typeface="OPPOSans R" pitchFamily="18" charset="-122"/>
                <a:sym typeface="+mn-ea"/>
              </a:rPr>
              <a:t>lebih</a:t>
            </a:r>
            <a:r>
              <a:rPr lang="en-US" sz="1800" dirty="0">
                <a:solidFill>
                  <a:schemeClr val="bg1"/>
                </a:solidFill>
                <a:latin typeface="OPPOSans R" pitchFamily="18" charset="-122"/>
                <a:ea typeface="OPPOSans R" pitchFamily="18" charset="-122"/>
                <a:sym typeface="+mn-ea"/>
              </a:rPr>
              <a:t> </a:t>
            </a:r>
            <a:r>
              <a:rPr lang="en-US" sz="1800" dirty="0" err="1">
                <a:solidFill>
                  <a:schemeClr val="bg1"/>
                </a:solidFill>
                <a:latin typeface="OPPOSans R" pitchFamily="18" charset="-122"/>
                <a:ea typeface="OPPOSans R" pitchFamily="18" charset="-122"/>
                <a:sym typeface="+mn-ea"/>
              </a:rPr>
              <a:t>mudah</a:t>
            </a:r>
            <a:r>
              <a:rPr lang="en-US" sz="1800" dirty="0">
                <a:solidFill>
                  <a:schemeClr val="bg1"/>
                </a:solidFill>
                <a:latin typeface="OPPOSans R" pitchFamily="18" charset="-122"/>
                <a:ea typeface="OPPOSans R" pitchFamily="18" charset="-122"/>
                <a:sym typeface="+mn-ea"/>
              </a:rPr>
              <a:t>, </a:t>
            </a:r>
            <a:r>
              <a:rPr lang="en-US" sz="1800" dirty="0" err="1">
                <a:solidFill>
                  <a:schemeClr val="bg1"/>
                </a:solidFill>
                <a:latin typeface="OPPOSans R" pitchFamily="18" charset="-122"/>
                <a:ea typeface="OPPOSans R" pitchFamily="18" charset="-122"/>
                <a:sym typeface="+mn-ea"/>
              </a:rPr>
              <a:t>dan</a:t>
            </a:r>
            <a:r>
              <a:rPr lang="en-US" sz="1800" dirty="0">
                <a:solidFill>
                  <a:schemeClr val="bg1"/>
                </a:solidFill>
                <a:latin typeface="OPPOSans R" pitchFamily="18" charset="-122"/>
                <a:ea typeface="OPPOSans R" pitchFamily="18" charset="-122"/>
                <a:sym typeface="+mn-ea"/>
              </a:rPr>
              <a:t> </a:t>
            </a:r>
            <a:r>
              <a:rPr lang="en-US" sz="1800" dirty="0" err="1">
                <a:solidFill>
                  <a:schemeClr val="bg1"/>
                </a:solidFill>
                <a:latin typeface="OPPOSans R" pitchFamily="18" charset="-122"/>
                <a:ea typeface="OPPOSans R" pitchFamily="18" charset="-122"/>
                <a:sym typeface="+mn-ea"/>
              </a:rPr>
              <a:t>tampilan</a:t>
            </a:r>
            <a:r>
              <a:rPr lang="en-US" sz="1800" dirty="0">
                <a:solidFill>
                  <a:schemeClr val="bg1"/>
                </a:solidFill>
                <a:latin typeface="OPPOSans R" pitchFamily="18" charset="-122"/>
                <a:ea typeface="OPPOSans R" pitchFamily="18" charset="-122"/>
                <a:sym typeface="+mn-ea"/>
              </a:rPr>
              <a:t> </a:t>
            </a:r>
            <a:r>
              <a:rPr lang="en-US" sz="1800" dirty="0" err="1" smtClean="0">
                <a:solidFill>
                  <a:schemeClr val="bg1"/>
                </a:solidFill>
                <a:latin typeface="OPPOSans R" pitchFamily="18" charset="-122"/>
                <a:ea typeface="OPPOSans R" pitchFamily="18" charset="-122"/>
                <a:sym typeface="+mn-ea"/>
              </a:rPr>
              <a:t>lebih</a:t>
            </a:r>
            <a:r>
              <a:rPr lang="en-US" sz="1800" dirty="0">
                <a:solidFill>
                  <a:schemeClr val="bg1"/>
                </a:solidFill>
                <a:latin typeface="OPPOSans R" pitchFamily="18" charset="-122"/>
                <a:ea typeface="OPPOSans R" pitchFamily="18" charset="-122"/>
                <a:sym typeface="+mn-ea"/>
              </a:rPr>
              <a:t> </a:t>
            </a:r>
            <a:r>
              <a:rPr lang="en-US" sz="1800" dirty="0" err="1" smtClean="0">
                <a:solidFill>
                  <a:schemeClr val="bg1"/>
                </a:solidFill>
                <a:latin typeface="OPPOSans R" pitchFamily="18" charset="-122"/>
                <a:ea typeface="OPPOSans R" pitchFamily="18" charset="-122"/>
                <a:sym typeface="+mn-ea"/>
              </a:rPr>
              <a:t>besar</a:t>
            </a:r>
            <a:r>
              <a:rPr lang="en-US" sz="1800" dirty="0">
                <a:solidFill>
                  <a:schemeClr val="bg1"/>
                </a:solidFill>
                <a:latin typeface="OPPOSans R" pitchFamily="18" charset="-122"/>
                <a:ea typeface="OPPOSans R" pitchFamily="18" charset="-122"/>
                <a:sym typeface="+mn-ea"/>
              </a:rPr>
              <a:t>.</a:t>
            </a:r>
            <a:br>
              <a:rPr lang="en-US" sz="1800" dirty="0">
                <a:solidFill>
                  <a:schemeClr val="bg1"/>
                </a:solidFill>
                <a:latin typeface="OPPOSans R" pitchFamily="18" charset="-122"/>
                <a:ea typeface="OPPOSans R" pitchFamily="18" charset="-122"/>
                <a:sym typeface="+mn-ea"/>
              </a:rPr>
            </a:br>
            <a:r>
              <a:rPr lang="zh-CN" altLang="en-US" sz="1800" dirty="0">
                <a:solidFill>
                  <a:schemeClr val="bg1"/>
                </a:solidFill>
                <a:latin typeface="OPPOSans R" pitchFamily="18" charset="-122"/>
                <a:ea typeface="OPPOSans R" pitchFamily="18" charset="-122"/>
                <a:sym typeface="+mn-ea"/>
              </a:rPr>
              <a:t/>
            </a:r>
            <a:br>
              <a:rPr lang="zh-CN" altLang="en-US" sz="1800" dirty="0">
                <a:solidFill>
                  <a:schemeClr val="bg1"/>
                </a:solidFill>
                <a:latin typeface="OPPOSans R" pitchFamily="18" charset="-122"/>
                <a:ea typeface="OPPOSans R" pitchFamily="18" charset="-122"/>
                <a:sym typeface="+mn-ea"/>
              </a:rPr>
            </a:br>
            <a:r>
              <a:rPr lang="en-US" altLang="zh-CN" sz="1800" dirty="0">
                <a:solidFill>
                  <a:schemeClr val="bg1"/>
                </a:solidFill>
                <a:latin typeface="OPPOSans R" pitchFamily="18" charset="-122"/>
                <a:ea typeface="OPPOSans R" pitchFamily="18" charset="-122"/>
                <a:sym typeface="+mn-ea"/>
              </a:rPr>
              <a:t>ALur</a:t>
            </a:r>
            <a:r>
              <a:rPr lang="zh-CN" altLang="en-US" sz="1800" dirty="0">
                <a:solidFill>
                  <a:schemeClr val="bg1"/>
                </a:solidFill>
                <a:latin typeface="OPPOSans R" pitchFamily="18" charset="-122"/>
                <a:ea typeface="OPPOSans R" pitchFamily="18" charset="-122"/>
                <a:sym typeface="+mn-ea"/>
              </a:rPr>
              <a:t>：</a:t>
            </a:r>
            <a:r>
              <a:rPr lang="en-US" altLang="zh-CN" sz="1800" dirty="0">
                <a:solidFill>
                  <a:schemeClr val="bg1"/>
                </a:solidFill>
                <a:latin typeface="OPPOSans R" pitchFamily="18" charset="-122"/>
                <a:ea typeface="OPPOSans R" pitchFamily="18" charset="-122"/>
                <a:sym typeface="+mn-ea"/>
              </a:rPr>
              <a:t>Pengaturan &gt; Dekstop dan Layar Kunci &gt; Mode Desktop &gt; Mode Praktis</a:t>
            </a:r>
            <a:r>
              <a:rPr lang="zh-CN" altLang="en-US" sz="1800" dirty="0">
                <a:solidFill>
                  <a:schemeClr val="bg1"/>
                </a:solidFill>
                <a:latin typeface="OPPOSans R" pitchFamily="18" charset="-122"/>
                <a:ea typeface="OPPOSans R" pitchFamily="18" charset="-122"/>
                <a:sym typeface="+mn-ea"/>
              </a:rPr>
              <a:t/>
            </a:r>
            <a:br>
              <a:rPr lang="zh-CN" altLang="en-US" sz="1800" dirty="0">
                <a:solidFill>
                  <a:schemeClr val="bg1"/>
                </a:solidFill>
                <a:latin typeface="OPPOSans R" pitchFamily="18" charset="-122"/>
                <a:ea typeface="OPPOSans R" pitchFamily="18" charset="-122"/>
                <a:sym typeface="+mn-ea"/>
              </a:rPr>
            </a:br>
            <a:r>
              <a:rPr lang="en-US" altLang="zh-CN" sz="1800" dirty="0">
                <a:solidFill>
                  <a:schemeClr val="bg1"/>
                </a:solidFill>
                <a:latin typeface="OPPOSans R" pitchFamily="18" charset="-122"/>
                <a:ea typeface="OPPOSans R" pitchFamily="18" charset="-122"/>
                <a:sym typeface="+mn-ea"/>
              </a:rPr>
              <a:t>Ruang Lingkup</a:t>
            </a:r>
            <a:r>
              <a:rPr lang="zh-CN" altLang="en-US" sz="1800" dirty="0">
                <a:solidFill>
                  <a:schemeClr val="bg1"/>
                </a:solidFill>
                <a:latin typeface="OPPOSans R" pitchFamily="18" charset="-122"/>
                <a:ea typeface="OPPOSans R" pitchFamily="18" charset="-122"/>
                <a:sym typeface="+mn-ea"/>
              </a:rPr>
              <a:t>：</a:t>
            </a:r>
            <a:r>
              <a:rPr lang="en-US" altLang="zh-CN" sz="1800" dirty="0">
                <a:solidFill>
                  <a:schemeClr val="bg1"/>
                </a:solidFill>
                <a:latin typeface="OPPOSans R" pitchFamily="18" charset="-122"/>
                <a:ea typeface="OPPOSans R" pitchFamily="18" charset="-122"/>
                <a:sym typeface="+mn-ea"/>
              </a:rPr>
              <a:t>Sistem+aplikasi Pihak Ketiga</a:t>
            </a:r>
            <a:r>
              <a:rPr lang="zh-CN" altLang="en-US" sz="1800" dirty="0">
                <a:solidFill>
                  <a:schemeClr val="bg1"/>
                </a:solidFill>
                <a:latin typeface="OPPOSans R" pitchFamily="18" charset="-122"/>
                <a:ea typeface="OPPOSans R" pitchFamily="18" charset="-122"/>
                <a:sym typeface="+mn-ea"/>
              </a:rPr>
              <a:t/>
            </a:r>
            <a:br>
              <a:rPr lang="zh-CN" altLang="en-US" sz="1800" dirty="0">
                <a:solidFill>
                  <a:schemeClr val="bg1"/>
                </a:solidFill>
                <a:latin typeface="OPPOSans R" pitchFamily="18" charset="-122"/>
                <a:ea typeface="OPPOSans R" pitchFamily="18" charset="-122"/>
                <a:sym typeface="+mn-ea"/>
              </a:rPr>
            </a:br>
            <a:r>
              <a:rPr lang="zh-CN" altLang="en-US" sz="1800" dirty="0">
                <a:solidFill>
                  <a:schemeClr val="bg1"/>
                </a:solidFill>
                <a:latin typeface="OPPOSans R" pitchFamily="18" charset="-122"/>
                <a:ea typeface="OPPOSans R" pitchFamily="18" charset="-122"/>
                <a:sym typeface="+mn-ea"/>
              </a:rPr>
              <a:t/>
            </a:r>
            <a:br>
              <a:rPr lang="zh-CN" altLang="en-US" sz="1800" dirty="0">
                <a:solidFill>
                  <a:schemeClr val="bg1"/>
                </a:solidFill>
                <a:latin typeface="OPPOSans R" pitchFamily="18" charset="-122"/>
                <a:ea typeface="OPPOSans R" pitchFamily="18" charset="-122"/>
                <a:sym typeface="+mn-ea"/>
              </a:rPr>
            </a:br>
            <a:r>
              <a:rPr sz="1800">
                <a:solidFill>
                  <a:schemeClr val="bg1"/>
                </a:solidFill>
                <a:latin typeface="OPPOSans R" pitchFamily="18" charset="-122"/>
                <a:ea typeface="OPPOSans R" pitchFamily="18" charset="-122"/>
              </a:rPr>
              <a:t>Catatan: Beberapa aplikasi mungkin tidak dapat </a:t>
            </a:r>
            <a:r>
              <a:rPr lang="en-US" sz="1800" dirty="0" err="1">
                <a:solidFill>
                  <a:schemeClr val="bg1"/>
                </a:solidFill>
                <a:latin typeface="OPPOSans R" pitchFamily="18" charset="-122"/>
                <a:ea typeface="OPPOSans R" pitchFamily="18" charset="-122"/>
              </a:rPr>
              <a:t>diperbesar</a:t>
            </a:r>
            <a:r>
              <a:rPr sz="1800">
                <a:solidFill>
                  <a:schemeClr val="bg1"/>
                </a:solidFill>
                <a:latin typeface="OPPOSans R" pitchFamily="18" charset="-122"/>
                <a:ea typeface="OPPOSans R" pitchFamily="18" charset="-122"/>
              </a:rPr>
              <a:t> karena ukuran font tetap dari aplikasi itu sendiri.</a:t>
            </a:r>
            <a:endParaRPr sz="2000">
              <a:solidFill>
                <a:schemeClr val="bg1"/>
              </a:solidFill>
              <a:latin typeface="OPPOSans R" pitchFamily="18" charset="-122"/>
              <a:ea typeface="OPPOSans R" pitchFamily="18" charset="-122"/>
            </a:endParaRPr>
          </a:p>
        </p:txBody>
      </p:sp>
      <p:pic>
        <p:nvPicPr>
          <p:cNvPr id="5" name="图片 4" descr="简易模式2"/>
          <p:cNvPicPr>
            <a:picLocks noChangeAspect="1"/>
          </p:cNvPicPr>
          <p:nvPr/>
        </p:nvPicPr>
        <p:blipFill>
          <a:blip r:embed="rId2" cstate="print"/>
          <a:stretch>
            <a:fillRect/>
          </a:stretch>
        </p:blipFill>
        <p:spPr>
          <a:xfrm>
            <a:off x="2983865" y="1207701"/>
            <a:ext cx="2549777" cy="5375828"/>
          </a:xfrm>
          <a:prstGeom prst="roundRect">
            <a:avLst/>
          </a:prstGeom>
          <a:ln w="19050">
            <a:solidFill>
              <a:schemeClr val="tx1"/>
            </a:solidFill>
          </a:ln>
        </p:spPr>
      </p:pic>
      <p:sp>
        <p:nvSpPr>
          <p:cNvPr id="3" name="文本框 2"/>
          <p:cNvSpPr txBox="1"/>
          <p:nvPr/>
        </p:nvSpPr>
        <p:spPr>
          <a:xfrm>
            <a:off x="969010" y="337185"/>
            <a:ext cx="2974340" cy="521970"/>
          </a:xfrm>
          <a:prstGeom prst="rect">
            <a:avLst/>
          </a:prstGeom>
          <a:noFill/>
        </p:spPr>
        <p:txBody>
          <a:bodyPr wrap="square" rtlCol="0">
            <a:spAutoFit/>
          </a:bodyPr>
          <a:lstStyle/>
          <a:p>
            <a:r>
              <a:rPr lang="en-US" altLang="zh-CN" sz="2800"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微软雅黑" panose="020B0503020204020204" charset="-122"/>
                <a:ea typeface="微软雅黑" panose="020B0503020204020204" charset="-122"/>
              </a:rPr>
              <a:t>Mode </a:t>
            </a:r>
            <a:r>
              <a:rPr lang="en-US" altLang="zh-CN" sz="2800" dirty="0" err="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微软雅黑" panose="020B0503020204020204" charset="-122"/>
                <a:ea typeface="微软雅黑" panose="020B0503020204020204" charset="-122"/>
              </a:rPr>
              <a:t>Praktis</a:t>
            </a:r>
            <a:endParaRPr lang="en-US" altLang="zh-CN" sz="2800"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微软雅黑" panose="020B0503020204020204" charset="-122"/>
              <a:ea typeface="微软雅黑" panose="020B0503020204020204" charset="-122"/>
            </a:endParaRPr>
          </a:p>
        </p:txBody>
      </p:sp>
      <p:pic>
        <p:nvPicPr>
          <p:cNvPr id="9" name="图片 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86067" y="1207701"/>
            <a:ext cx="2622431" cy="5375828"/>
          </a:xfrm>
          <a:prstGeom prst="roundRect">
            <a:avLst/>
          </a:prstGeom>
        </p:spPr>
      </p:pic>
      <p:sp>
        <p:nvSpPr>
          <p:cNvPr id="10" name="矩形 9"/>
          <p:cNvSpPr/>
          <p:nvPr/>
        </p:nvSpPr>
        <p:spPr>
          <a:xfrm>
            <a:off x="0" y="295910"/>
            <a:ext cx="614045" cy="631190"/>
          </a:xfrm>
          <a:prstGeom prst="rect">
            <a:avLst/>
          </a:prstGeom>
          <a:solidFill>
            <a:srgbClr val="71CF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2019，OPPO 发布过的黑科技"/>
          <p:cNvSpPr txBox="1"/>
          <p:nvPr/>
        </p:nvSpPr>
        <p:spPr>
          <a:xfrm>
            <a:off x="0" y="181094"/>
            <a:ext cx="12192000" cy="591820"/>
          </a:xfrm>
          <a:prstGeom prst="rect">
            <a:avLst/>
          </a:prstGeom>
          <a:noFill/>
          <a:ln w="12700">
            <a:miter lim="400000"/>
          </a:ln>
        </p:spPr>
        <p:txBody>
          <a:bodyPr wrap="squar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dirty="0">
                <a:latin typeface="OPPOSans R" pitchFamily="18" charset="-122"/>
                <a:ea typeface="OPPOSans R" pitchFamily="18" charset="-122"/>
              </a:rPr>
              <a:t>Material Training</a:t>
            </a:r>
          </a:p>
        </p:txBody>
      </p:sp>
      <p:grpSp>
        <p:nvGrpSpPr>
          <p:cNvPr id="43" name="成组"/>
          <p:cNvGrpSpPr/>
          <p:nvPr/>
        </p:nvGrpSpPr>
        <p:grpSpPr>
          <a:xfrm>
            <a:off x="43815" y="2808605"/>
            <a:ext cx="2391410" cy="2322195"/>
            <a:chOff x="-387300" y="18732"/>
            <a:chExt cx="3593731" cy="815504"/>
          </a:xfrm>
        </p:grpSpPr>
        <p:sp>
          <p:nvSpPr>
            <p:cNvPr id="44"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sz="1800"/>
            </a:p>
          </p:txBody>
        </p:sp>
        <p:sp>
          <p:nvSpPr>
            <p:cNvPr id="45" name="点点屏幕"/>
            <p:cNvSpPr txBox="1"/>
            <p:nvPr/>
          </p:nvSpPr>
          <p:spPr>
            <a:xfrm>
              <a:off x="-387300" y="18732"/>
              <a:ext cx="3593731" cy="815504"/>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sz="2000" dirty="0"/>
                <a:t> </a:t>
              </a:r>
              <a:r>
                <a:rPr lang="en-US" sz="1600" dirty="0">
                  <a:latin typeface="OPPOSans R" pitchFamily="18" charset="-122"/>
                  <a:ea typeface="OPPOSans R" pitchFamily="18" charset="-122"/>
                </a:rPr>
                <a:t>Parameter Dasar</a:t>
              </a:r>
              <a:endParaRPr lang="en-US" sz="2000" dirty="0">
                <a:latin typeface="OPPOSans R" pitchFamily="18" charset="-122"/>
                <a:ea typeface="OPPOSans R" pitchFamily="18" charset="-122"/>
              </a:endParaRPr>
            </a:p>
          </p:txBody>
        </p:sp>
      </p:grpSp>
      <p:grpSp>
        <p:nvGrpSpPr>
          <p:cNvPr id="95" name="成组"/>
          <p:cNvGrpSpPr/>
          <p:nvPr/>
        </p:nvGrpSpPr>
        <p:grpSpPr>
          <a:xfrm>
            <a:off x="255905" y="1420495"/>
            <a:ext cx="4154170" cy="1526540"/>
            <a:chOff x="230221" y="714972"/>
            <a:chExt cx="3532814" cy="1526813"/>
          </a:xfrm>
        </p:grpSpPr>
        <p:sp>
          <p:nvSpPr>
            <p:cNvPr id="97" name="文本框 1"/>
            <p:cNvSpPr txBox="1"/>
            <p:nvPr/>
          </p:nvSpPr>
          <p:spPr>
            <a:xfrm>
              <a:off x="230221" y="714972"/>
              <a:ext cx="3532814" cy="1002663"/>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sz="1600" dirty="0" smtClean="0">
                  <a:solidFill>
                    <a:schemeClr val="bg1"/>
                  </a:solidFill>
                  <a:latin typeface="OPPOSans R" pitchFamily="18" charset="-122"/>
                  <a:ea typeface="OPPOSans R" pitchFamily="18" charset="-122"/>
                </a:rPr>
                <a:t>1.1 Parameter Tampilan</a:t>
              </a:r>
            </a:p>
            <a:p>
              <a:pPr algn="l"/>
              <a:r>
                <a:rPr lang="en-US" altLang="zh-CN" sz="1600" dirty="0" smtClean="0">
                  <a:solidFill>
                    <a:schemeClr val="bg1"/>
                  </a:solidFill>
                  <a:latin typeface="OPPOSans R" pitchFamily="18" charset="-122"/>
                  <a:ea typeface="OPPOSans R" pitchFamily="18" charset="-122"/>
                </a:rPr>
                <a:t>1.2 Parameter Konfigurasi</a:t>
              </a:r>
            </a:p>
            <a:p>
              <a:pPr algn="l"/>
              <a:r>
                <a:rPr lang="en-US" altLang="zh-CN" sz="1600" dirty="0" smtClean="0">
                  <a:solidFill>
                    <a:schemeClr val="bg1"/>
                  </a:solidFill>
                  <a:latin typeface="OPPOSans R" pitchFamily="18" charset="-122"/>
                  <a:ea typeface="OPPOSans R" pitchFamily="18" charset="-122"/>
                </a:rPr>
                <a:t>1.3 Parameter Fungsi Umum</a:t>
              </a:r>
              <a:endParaRPr sz="1600" dirty="0">
                <a:solidFill>
                  <a:schemeClr val="bg1"/>
                </a:solidFill>
                <a:latin typeface="OPPOSans R" pitchFamily="18" charset="-122"/>
                <a:ea typeface="OPPOSans R" pitchFamily="18" charset="-122"/>
              </a:endParaRPr>
            </a:p>
          </p:txBody>
        </p:sp>
        <p:sp>
          <p:nvSpPr>
            <p:cNvPr id="98" name="线条"/>
            <p:cNvSpPr/>
            <p:nvPr/>
          </p:nvSpPr>
          <p:spPr>
            <a:xfrm flipV="1">
              <a:off x="1171055" y="1622451"/>
              <a:ext cx="1" cy="61933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sz="1800"/>
            </a:p>
          </p:txBody>
        </p:sp>
      </p:grpSp>
      <p:grpSp>
        <p:nvGrpSpPr>
          <p:cNvPr id="23" name="成组"/>
          <p:cNvGrpSpPr/>
          <p:nvPr/>
        </p:nvGrpSpPr>
        <p:grpSpPr>
          <a:xfrm>
            <a:off x="2567940" y="2860675"/>
            <a:ext cx="2127885" cy="2243455"/>
            <a:chOff x="0" y="0"/>
            <a:chExt cx="3024301" cy="815538"/>
          </a:xfrm>
        </p:grpSpPr>
        <p:sp>
          <p:nvSpPr>
            <p:cNvPr id="24"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sz="1800"/>
            </a:p>
          </p:txBody>
        </p:sp>
        <p:sp>
          <p:nvSpPr>
            <p:cNvPr id="25" name="点点屏幕"/>
            <p:cNvSpPr txBox="1"/>
            <p:nvPr/>
          </p:nvSpPr>
          <p:spPr>
            <a:xfrm>
              <a:off x="56076" y="0"/>
              <a:ext cx="2968224" cy="815538"/>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sz="1600" dirty="0" smtClean="0">
                  <a:latin typeface="OPPOSans R" pitchFamily="18" charset="-122"/>
                  <a:ea typeface="OPPOSans R" pitchFamily="18" charset="-122"/>
                </a:rPr>
                <a:t>Fitur</a:t>
              </a:r>
            </a:p>
          </p:txBody>
        </p:sp>
      </p:grpSp>
      <p:grpSp>
        <p:nvGrpSpPr>
          <p:cNvPr id="26" name="成组"/>
          <p:cNvGrpSpPr/>
          <p:nvPr/>
        </p:nvGrpSpPr>
        <p:grpSpPr>
          <a:xfrm>
            <a:off x="5150439" y="2910413"/>
            <a:ext cx="2145665" cy="2269490"/>
            <a:chOff x="0" y="0"/>
            <a:chExt cx="3354837" cy="815504"/>
          </a:xfrm>
        </p:grpSpPr>
        <p:sp>
          <p:nvSpPr>
            <p:cNvPr id="27"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sz="1800"/>
            </a:p>
          </p:txBody>
        </p:sp>
        <p:sp>
          <p:nvSpPr>
            <p:cNvPr id="28" name="点点屏幕"/>
            <p:cNvSpPr txBox="1"/>
            <p:nvPr/>
          </p:nvSpPr>
          <p:spPr>
            <a:xfrm>
              <a:off x="55600" y="0"/>
              <a:ext cx="3299237" cy="815504"/>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sz="1800" dirty="0" smtClean="0">
                  <a:latin typeface="OPPOSans R" pitchFamily="18" charset="-122"/>
                  <a:ea typeface="OPPOSans R" pitchFamily="18" charset="-122"/>
                </a:rPr>
                <a:t>ColorOS</a:t>
              </a:r>
              <a:endParaRPr sz="1800" dirty="0">
                <a:latin typeface="OPPOSans R" pitchFamily="18" charset="-122"/>
                <a:ea typeface="OPPOSans R" pitchFamily="18" charset="-122"/>
              </a:endParaRPr>
            </a:p>
          </p:txBody>
        </p:sp>
      </p:grpSp>
      <p:grpSp>
        <p:nvGrpSpPr>
          <p:cNvPr id="29" name="成组"/>
          <p:cNvGrpSpPr/>
          <p:nvPr/>
        </p:nvGrpSpPr>
        <p:grpSpPr>
          <a:xfrm>
            <a:off x="7672069" y="2861310"/>
            <a:ext cx="2009140" cy="2269490"/>
            <a:chOff x="-30346" y="0"/>
            <a:chExt cx="3200297" cy="815504"/>
          </a:xfrm>
        </p:grpSpPr>
        <p:sp>
          <p:nvSpPr>
            <p:cNvPr id="30"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sz="1800"/>
            </a:p>
          </p:txBody>
        </p:sp>
        <p:sp>
          <p:nvSpPr>
            <p:cNvPr id="31" name="点点屏幕"/>
            <p:cNvSpPr txBox="1"/>
            <p:nvPr/>
          </p:nvSpPr>
          <p:spPr>
            <a:xfrm>
              <a:off x="-30346" y="0"/>
              <a:ext cx="3200297" cy="815504"/>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sz="1600" dirty="0">
                  <a:latin typeface="OPPOSans R" pitchFamily="18" charset="-122"/>
                  <a:ea typeface="OPPOSans R" pitchFamily="18" charset="-122"/>
                </a:rPr>
                <a:t>Perbaikan</a:t>
              </a:r>
            </a:p>
          </p:txBody>
        </p:sp>
      </p:grpSp>
      <p:grpSp>
        <p:nvGrpSpPr>
          <p:cNvPr id="32" name="成组"/>
          <p:cNvGrpSpPr/>
          <p:nvPr/>
        </p:nvGrpSpPr>
        <p:grpSpPr>
          <a:xfrm>
            <a:off x="10196008" y="2914140"/>
            <a:ext cx="1934263" cy="2269585"/>
            <a:chOff x="0" y="0"/>
            <a:chExt cx="3024301" cy="815538"/>
          </a:xfrm>
        </p:grpSpPr>
        <p:sp>
          <p:nvSpPr>
            <p:cNvPr id="33"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sz="1800"/>
            </a:p>
          </p:txBody>
        </p:sp>
        <p:sp>
          <p:nvSpPr>
            <p:cNvPr id="34" name="点点屏幕"/>
            <p:cNvSpPr txBox="1"/>
            <p:nvPr/>
          </p:nvSpPr>
          <p:spPr>
            <a:xfrm>
              <a:off x="56076" y="0"/>
              <a:ext cx="2968224" cy="815538"/>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sz="2400" dirty="0"/>
                <a:t>FAQ</a:t>
              </a:r>
            </a:p>
          </p:txBody>
        </p:sp>
      </p:grpSp>
      <p:sp>
        <p:nvSpPr>
          <p:cNvPr id="94" name="矩形"/>
          <p:cNvSpPr/>
          <p:nvPr/>
        </p:nvSpPr>
        <p:spPr>
          <a:xfrm>
            <a:off x="9879330" y="2546985"/>
            <a:ext cx="2251075" cy="2813685"/>
          </a:xfrm>
          <a:prstGeom prst="rect">
            <a:avLst/>
          </a:prstGeom>
          <a:solidFill>
            <a:srgbClr val="000000">
              <a:alpha val="79927"/>
            </a:srgbClr>
          </a:solidFill>
          <a:ln w="12700">
            <a:miter lim="400000"/>
          </a:ln>
        </p:spPr>
        <p:txBody>
          <a:bodyPr lIns="0" tIns="0" rIns="0" bIns="0"/>
          <a:lstStyle/>
          <a:p>
            <a:endParaRPr lang="en-US"/>
          </a:p>
        </p:txBody>
      </p:sp>
      <p:sp>
        <p:nvSpPr>
          <p:cNvPr id="35" name="文本框 1"/>
          <p:cNvSpPr txBox="1"/>
          <p:nvPr/>
        </p:nvSpPr>
        <p:spPr>
          <a:xfrm>
            <a:off x="2313940" y="5618480"/>
            <a:ext cx="4055745" cy="1239520"/>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sz="1600" dirty="0" smtClean="0">
                <a:solidFill>
                  <a:schemeClr val="bg1"/>
                </a:solidFill>
                <a:latin typeface="OPPOSans R" pitchFamily="18" charset="-122"/>
                <a:ea typeface="OPPOSans R" pitchFamily="18" charset="-122"/>
              </a:rPr>
              <a:t>2.1 </a:t>
            </a:r>
            <a:r>
              <a:rPr lang="en-US" sz="1600" dirty="0" smtClean="0">
                <a:solidFill>
                  <a:schemeClr val="bg1"/>
                </a:solidFill>
                <a:latin typeface="OPPOSans R" pitchFamily="18" charset="-122"/>
                <a:ea typeface="OPPOSans R" pitchFamily="18" charset="-122"/>
              </a:rPr>
              <a:t>U</a:t>
            </a:r>
            <a:r>
              <a:rPr sz="1600" dirty="0" smtClean="0">
                <a:solidFill>
                  <a:schemeClr val="bg1"/>
                </a:solidFill>
                <a:latin typeface="OPPOSans R" pitchFamily="18" charset="-122"/>
                <a:ea typeface="OPPOSans R" pitchFamily="18" charset="-122"/>
              </a:rPr>
              <a:t>ltimate </a:t>
            </a:r>
            <a:r>
              <a:rPr lang="en-US" sz="1600" dirty="0" smtClean="0">
                <a:solidFill>
                  <a:schemeClr val="bg1"/>
                </a:solidFill>
                <a:latin typeface="OPPOSans R" pitchFamily="18" charset="-122"/>
                <a:ea typeface="OPPOSans R" pitchFamily="18" charset="-122"/>
              </a:rPr>
              <a:t>S</a:t>
            </a:r>
            <a:r>
              <a:rPr sz="1600" dirty="0" smtClean="0">
                <a:solidFill>
                  <a:schemeClr val="bg1"/>
                </a:solidFill>
                <a:latin typeface="OPPOSans R" pitchFamily="18" charset="-122"/>
                <a:ea typeface="OPPOSans R" pitchFamily="18" charset="-122"/>
              </a:rPr>
              <a:t>lim</a:t>
            </a:r>
          </a:p>
          <a:p>
            <a:pPr algn="l"/>
            <a:r>
              <a:rPr sz="1600" dirty="0" smtClean="0">
                <a:solidFill>
                  <a:schemeClr val="bg1"/>
                </a:solidFill>
                <a:latin typeface="OPPOSans R" pitchFamily="18" charset="-122"/>
                <a:ea typeface="OPPOSans R" pitchFamily="18" charset="-122"/>
              </a:rPr>
              <a:t>2.2 Video </a:t>
            </a:r>
            <a:r>
              <a:rPr lang="en-US" sz="1600" dirty="0" smtClean="0">
                <a:solidFill>
                  <a:schemeClr val="bg1"/>
                </a:solidFill>
                <a:latin typeface="OPPOSans R" pitchFamily="18" charset="-122"/>
                <a:ea typeface="OPPOSans R" pitchFamily="18" charset="-122"/>
              </a:rPr>
              <a:t>A</a:t>
            </a:r>
            <a:r>
              <a:rPr sz="1600" smtClean="0">
                <a:solidFill>
                  <a:schemeClr val="bg1"/>
                </a:solidFill>
                <a:latin typeface="OPPOSans R" pitchFamily="18" charset="-122"/>
                <a:ea typeface="OPPOSans R" pitchFamily="18" charset="-122"/>
              </a:rPr>
              <a:t>nti-</a:t>
            </a:r>
            <a:r>
              <a:rPr lang="en-US" sz="1600" dirty="0" smtClean="0">
                <a:solidFill>
                  <a:schemeClr val="bg1"/>
                </a:solidFill>
                <a:latin typeface="OPPOSans R" pitchFamily="18" charset="-122"/>
                <a:ea typeface="OPPOSans R" pitchFamily="18" charset="-122"/>
              </a:rPr>
              <a:t>Shake</a:t>
            </a:r>
            <a:r>
              <a:rPr sz="1600" smtClean="0">
                <a:solidFill>
                  <a:schemeClr val="bg1"/>
                </a:solidFill>
                <a:latin typeface="OPPOSans R" pitchFamily="18" charset="-122"/>
                <a:ea typeface="OPPOSans R" pitchFamily="18" charset="-122"/>
              </a:rPr>
              <a:t> </a:t>
            </a:r>
            <a:r>
              <a:rPr lang="en-US" sz="1600" dirty="0" smtClean="0">
                <a:solidFill>
                  <a:schemeClr val="bg1"/>
                </a:solidFill>
                <a:latin typeface="OPPOSans R" pitchFamily="18" charset="-122"/>
                <a:ea typeface="OPPOSans R" pitchFamily="18" charset="-122"/>
              </a:rPr>
              <a:t>G</a:t>
            </a:r>
            <a:r>
              <a:rPr sz="1600" smtClean="0">
                <a:solidFill>
                  <a:schemeClr val="bg1"/>
                </a:solidFill>
                <a:latin typeface="OPPOSans R" pitchFamily="18" charset="-122"/>
                <a:ea typeface="OPPOSans R" pitchFamily="18" charset="-122"/>
              </a:rPr>
              <a:t>anda</a:t>
            </a:r>
            <a:endParaRPr sz="1600" dirty="0" smtClean="0">
              <a:solidFill>
                <a:schemeClr val="bg1"/>
              </a:solidFill>
              <a:latin typeface="OPPOSans R" pitchFamily="18" charset="-122"/>
              <a:ea typeface="OPPOSans R" pitchFamily="18" charset="-122"/>
            </a:endParaRPr>
          </a:p>
          <a:p>
            <a:pPr algn="l"/>
            <a:r>
              <a:rPr sz="1600" dirty="0" smtClean="0">
                <a:solidFill>
                  <a:schemeClr val="bg1"/>
                </a:solidFill>
                <a:latin typeface="OPPOSans R" pitchFamily="18" charset="-122"/>
                <a:ea typeface="OPPOSans R" pitchFamily="18" charset="-122"/>
              </a:rPr>
              <a:t>2,3 90Hz </a:t>
            </a:r>
            <a:r>
              <a:rPr lang="en-US" sz="1600" dirty="0" smtClean="0">
                <a:solidFill>
                  <a:schemeClr val="bg1"/>
                </a:solidFill>
                <a:latin typeface="OPPOSans R" pitchFamily="18" charset="-122"/>
                <a:ea typeface="OPPOSans R" pitchFamily="18" charset="-122"/>
              </a:rPr>
              <a:t>L</a:t>
            </a:r>
            <a:r>
              <a:rPr sz="1600" dirty="0" smtClean="0">
                <a:solidFill>
                  <a:schemeClr val="bg1"/>
                </a:solidFill>
                <a:latin typeface="OPPOSans R" pitchFamily="18" charset="-122"/>
                <a:ea typeface="OPPOSans R" pitchFamily="18" charset="-122"/>
              </a:rPr>
              <a:t>ayar </a:t>
            </a:r>
            <a:r>
              <a:rPr lang="en-US" sz="1600" dirty="0" smtClean="0">
                <a:solidFill>
                  <a:schemeClr val="bg1"/>
                </a:solidFill>
                <a:latin typeface="OPPOSans R" pitchFamily="18" charset="-122"/>
                <a:ea typeface="OPPOSans R" pitchFamily="18" charset="-122"/>
              </a:rPr>
              <a:t>M</a:t>
            </a:r>
            <a:r>
              <a:rPr sz="1600" dirty="0" smtClean="0">
                <a:solidFill>
                  <a:schemeClr val="bg1"/>
                </a:solidFill>
                <a:latin typeface="OPPOSans R" pitchFamily="18" charset="-122"/>
                <a:ea typeface="OPPOSans R" pitchFamily="18" charset="-122"/>
              </a:rPr>
              <a:t>elengkung</a:t>
            </a:r>
          </a:p>
          <a:p>
            <a:pPr algn="l"/>
            <a:r>
              <a:rPr sz="1600" dirty="0" smtClean="0">
                <a:solidFill>
                  <a:schemeClr val="bg1"/>
                </a:solidFill>
                <a:latin typeface="OPPOSans R" pitchFamily="18" charset="-122"/>
                <a:ea typeface="OPPOSans R" pitchFamily="18" charset="-122"/>
              </a:rPr>
              <a:t>2.4 Melalui </a:t>
            </a:r>
            <a:r>
              <a:rPr lang="en-US" sz="1600" dirty="0" smtClean="0">
                <a:solidFill>
                  <a:schemeClr val="bg1"/>
                </a:solidFill>
                <a:latin typeface="OPPOSans R" pitchFamily="18" charset="-122"/>
                <a:ea typeface="OPPOSans R" pitchFamily="18" charset="-122"/>
              </a:rPr>
              <a:t>L</a:t>
            </a:r>
            <a:r>
              <a:rPr sz="1600" dirty="0" smtClean="0">
                <a:solidFill>
                  <a:schemeClr val="bg1"/>
                </a:solidFill>
                <a:latin typeface="OPPOSans R" pitchFamily="18" charset="-122"/>
                <a:ea typeface="OPPOSans R" pitchFamily="18" charset="-122"/>
              </a:rPr>
              <a:t>ubang </a:t>
            </a:r>
            <a:r>
              <a:rPr lang="en-US" sz="1600" dirty="0" smtClean="0">
                <a:solidFill>
                  <a:schemeClr val="bg1"/>
                </a:solidFill>
                <a:latin typeface="OPPOSans R" pitchFamily="18" charset="-122"/>
                <a:ea typeface="OPPOSans R" pitchFamily="18" charset="-122"/>
              </a:rPr>
              <a:t>P</a:t>
            </a:r>
            <a:r>
              <a:rPr sz="1600" dirty="0" smtClean="0">
                <a:solidFill>
                  <a:schemeClr val="bg1"/>
                </a:solidFill>
                <a:latin typeface="OPPOSans R" pitchFamily="18" charset="-122"/>
                <a:ea typeface="OPPOSans R" pitchFamily="18" charset="-122"/>
              </a:rPr>
              <a:t>roaktif</a:t>
            </a:r>
          </a:p>
        </p:txBody>
      </p:sp>
      <p:sp>
        <p:nvSpPr>
          <p:cNvPr id="2" name="线条"/>
          <p:cNvSpPr/>
          <p:nvPr/>
        </p:nvSpPr>
        <p:spPr>
          <a:xfrm flipV="1">
            <a:off x="3652024" y="4999257"/>
            <a:ext cx="1" cy="619223"/>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sz="1800"/>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additive="base">
                                        <p:cTn id="14" dur="500" fill="hold"/>
                                        <p:tgtEl>
                                          <p:spTgt spid="23"/>
                                        </p:tgtEl>
                                        <p:attrNameLst>
                                          <p:attrName>ppt_x</p:attrName>
                                        </p:attrNameLst>
                                      </p:cBhvr>
                                      <p:tavLst>
                                        <p:tav tm="0">
                                          <p:val>
                                            <p:strVal val="#ppt_x"/>
                                          </p:val>
                                        </p:tav>
                                        <p:tav tm="100000">
                                          <p:val>
                                            <p:strVal val="#ppt_x"/>
                                          </p:val>
                                        </p:tav>
                                      </p:tavLst>
                                    </p:anim>
                                    <p:anim calcmode="lin" valueType="num">
                                      <p:cBhvr additive="base">
                                        <p:cTn id="15"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nodeType="click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circle(in)">
                                      <p:cBhvr>
                                        <p:cTn id="20" dur="2000"/>
                                        <p:tgtEl>
                                          <p:spTgt spid="26"/>
                                        </p:tgtEl>
                                      </p:cBhvr>
                                    </p:animEffect>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nodeType="click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p:cTn id="25" dur="1000" fill="hold"/>
                                        <p:tgtEl>
                                          <p:spTgt spid="29"/>
                                        </p:tgtEl>
                                        <p:attrNameLst>
                                          <p:attrName>ppt_w</p:attrName>
                                        </p:attrNameLst>
                                      </p:cBhvr>
                                      <p:tavLst>
                                        <p:tav tm="0">
                                          <p:val>
                                            <p:fltVal val="0"/>
                                          </p:val>
                                        </p:tav>
                                        <p:tav tm="100000">
                                          <p:val>
                                            <p:strVal val="#ppt_w"/>
                                          </p:val>
                                        </p:tav>
                                      </p:tavLst>
                                    </p:anim>
                                    <p:anim calcmode="lin" valueType="num">
                                      <p:cBhvr>
                                        <p:cTn id="26" dur="1000" fill="hold"/>
                                        <p:tgtEl>
                                          <p:spTgt spid="29"/>
                                        </p:tgtEl>
                                        <p:attrNameLst>
                                          <p:attrName>ppt_h</p:attrName>
                                        </p:attrNameLst>
                                      </p:cBhvr>
                                      <p:tavLst>
                                        <p:tav tm="0">
                                          <p:val>
                                            <p:fltVal val="0"/>
                                          </p:val>
                                        </p:tav>
                                        <p:tav tm="100000">
                                          <p:val>
                                            <p:strVal val="#ppt_h"/>
                                          </p:val>
                                        </p:tav>
                                      </p:tavLst>
                                    </p:anim>
                                    <p:anim calcmode="lin" valueType="num">
                                      <p:cBhvr>
                                        <p:cTn id="27" dur="1000" fill="hold"/>
                                        <p:tgtEl>
                                          <p:spTgt spid="29"/>
                                        </p:tgtEl>
                                        <p:attrNameLst>
                                          <p:attrName>style.rotation</p:attrName>
                                        </p:attrNameLst>
                                      </p:cBhvr>
                                      <p:tavLst>
                                        <p:tav tm="0">
                                          <p:val>
                                            <p:fltVal val="90"/>
                                          </p:val>
                                        </p:tav>
                                        <p:tav tm="100000">
                                          <p:val>
                                            <p:fltVal val="0"/>
                                          </p:val>
                                        </p:tav>
                                      </p:tavLst>
                                    </p:anim>
                                    <p:animEffect transition="in" filter="fade">
                                      <p:cBhvr>
                                        <p:cTn id="28" dur="1000"/>
                                        <p:tgtEl>
                                          <p:spTgt spid="29"/>
                                        </p:tgtEl>
                                      </p:cBhvr>
                                    </p:animEffect>
                                  </p:childTnLst>
                                </p:cTn>
                              </p:par>
                            </p:childTnLst>
                          </p:cTn>
                        </p:par>
                      </p:childTnLst>
                    </p:cTn>
                  </p:par>
                  <p:par>
                    <p:cTn id="29" fill="hold">
                      <p:stCondLst>
                        <p:cond delay="indefinite"/>
                      </p:stCondLst>
                      <p:childTnLst>
                        <p:par>
                          <p:cTn id="30" fill="hold">
                            <p:stCondLst>
                              <p:cond delay="0"/>
                            </p:stCondLst>
                            <p:childTnLst>
                              <p:par>
                                <p:cTn id="31" presetID="26" presetClass="entr" presetSubtype="0" fill="hold" nodeType="click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down)">
                                      <p:cBhvr>
                                        <p:cTn id="33" dur="580">
                                          <p:stCondLst>
                                            <p:cond delay="0"/>
                                          </p:stCondLst>
                                        </p:cTn>
                                        <p:tgtEl>
                                          <p:spTgt spid="32"/>
                                        </p:tgtEl>
                                      </p:cBhvr>
                                    </p:animEffect>
                                    <p:anim calcmode="lin" valueType="num">
                                      <p:cBhvr>
                                        <p:cTn id="34" dur="1822" tmFilter="0,0; 0.14,0.36; 0.43,0.73; 0.71,0.91; 1.0,1.0">
                                          <p:stCondLst>
                                            <p:cond delay="0"/>
                                          </p:stCondLst>
                                        </p:cTn>
                                        <p:tgtEl>
                                          <p:spTgt spid="32"/>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32"/>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32"/>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32"/>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32"/>
                                        </p:tgtEl>
                                        <p:attrNameLst>
                                          <p:attrName>ppt_y</p:attrName>
                                        </p:attrNameLst>
                                      </p:cBhvr>
                                      <p:tavLst>
                                        <p:tav tm="0" fmla="#ppt_y-sin(pi*$)/81">
                                          <p:val>
                                            <p:fltVal val="0"/>
                                          </p:val>
                                        </p:tav>
                                        <p:tav tm="100000">
                                          <p:val>
                                            <p:fltVal val="1"/>
                                          </p:val>
                                        </p:tav>
                                      </p:tavLst>
                                    </p:anim>
                                    <p:animScale>
                                      <p:cBhvr>
                                        <p:cTn id="39" dur="26">
                                          <p:stCondLst>
                                            <p:cond delay="650"/>
                                          </p:stCondLst>
                                        </p:cTn>
                                        <p:tgtEl>
                                          <p:spTgt spid="32"/>
                                        </p:tgtEl>
                                      </p:cBhvr>
                                      <p:to x="100000" y="60000"/>
                                    </p:animScale>
                                    <p:animScale>
                                      <p:cBhvr>
                                        <p:cTn id="40" dur="166" decel="50000">
                                          <p:stCondLst>
                                            <p:cond delay="676"/>
                                          </p:stCondLst>
                                        </p:cTn>
                                        <p:tgtEl>
                                          <p:spTgt spid="32"/>
                                        </p:tgtEl>
                                      </p:cBhvr>
                                      <p:to x="100000" y="100000"/>
                                    </p:animScale>
                                    <p:animScale>
                                      <p:cBhvr>
                                        <p:cTn id="41" dur="26">
                                          <p:stCondLst>
                                            <p:cond delay="1312"/>
                                          </p:stCondLst>
                                        </p:cTn>
                                        <p:tgtEl>
                                          <p:spTgt spid="32"/>
                                        </p:tgtEl>
                                      </p:cBhvr>
                                      <p:to x="100000" y="80000"/>
                                    </p:animScale>
                                    <p:animScale>
                                      <p:cBhvr>
                                        <p:cTn id="42" dur="166" decel="50000">
                                          <p:stCondLst>
                                            <p:cond delay="1338"/>
                                          </p:stCondLst>
                                        </p:cTn>
                                        <p:tgtEl>
                                          <p:spTgt spid="32"/>
                                        </p:tgtEl>
                                      </p:cBhvr>
                                      <p:to x="100000" y="100000"/>
                                    </p:animScale>
                                    <p:animScale>
                                      <p:cBhvr>
                                        <p:cTn id="43" dur="26">
                                          <p:stCondLst>
                                            <p:cond delay="1642"/>
                                          </p:stCondLst>
                                        </p:cTn>
                                        <p:tgtEl>
                                          <p:spTgt spid="32"/>
                                        </p:tgtEl>
                                      </p:cBhvr>
                                      <p:to x="100000" y="90000"/>
                                    </p:animScale>
                                    <p:animScale>
                                      <p:cBhvr>
                                        <p:cTn id="44" dur="166" decel="50000">
                                          <p:stCondLst>
                                            <p:cond delay="1668"/>
                                          </p:stCondLst>
                                        </p:cTn>
                                        <p:tgtEl>
                                          <p:spTgt spid="32"/>
                                        </p:tgtEl>
                                      </p:cBhvr>
                                      <p:to x="100000" y="100000"/>
                                    </p:animScale>
                                    <p:animScale>
                                      <p:cBhvr>
                                        <p:cTn id="45" dur="26">
                                          <p:stCondLst>
                                            <p:cond delay="1808"/>
                                          </p:stCondLst>
                                        </p:cTn>
                                        <p:tgtEl>
                                          <p:spTgt spid="32"/>
                                        </p:tgtEl>
                                      </p:cBhvr>
                                      <p:to x="100000" y="95000"/>
                                    </p:animScale>
                                    <p:animScale>
                                      <p:cBhvr>
                                        <p:cTn id="46" dur="166" decel="50000">
                                          <p:stCondLst>
                                            <p:cond delay="1834"/>
                                          </p:stCondLst>
                                        </p:cTn>
                                        <p:tgtEl>
                                          <p:spTgt spid="32"/>
                                        </p:tgtEl>
                                      </p:cBhvr>
                                      <p:to x="100000" y="100000"/>
                                    </p:animScale>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9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nodeType="clickEffect">
                                  <p:stCondLst>
                                    <p:cond delay="0"/>
                                  </p:stCondLst>
                                  <p:childTnLst>
                                    <p:set>
                                      <p:cBhvr>
                                        <p:cTn id="54" dur="1" fill="hold">
                                          <p:stCondLst>
                                            <p:cond delay="0"/>
                                          </p:stCondLst>
                                        </p:cTn>
                                        <p:tgtEl>
                                          <p:spTgt spid="95"/>
                                        </p:tgtEl>
                                        <p:attrNameLst>
                                          <p:attrName>style.visibility</p:attrName>
                                        </p:attrNameLst>
                                      </p:cBhvr>
                                      <p:to>
                                        <p:strVal val="visible"/>
                                      </p:to>
                                    </p:set>
                                    <p:animEffect transition="in" filter="wipe(down)">
                                      <p:cBhvr>
                                        <p:cTn id="55" dur="500"/>
                                        <p:tgtEl>
                                          <p:spTgt spid="95"/>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35"/>
                                        </p:tgtEl>
                                        <p:attrNameLst>
                                          <p:attrName>style.visibility</p:attrName>
                                        </p:attrNameLst>
                                      </p:cBhvr>
                                      <p:to>
                                        <p:strVal val="visible"/>
                                      </p:to>
                                    </p:set>
                                    <p:animEffect transition="in" filter="wipe(down)">
                                      <p:cBhvr>
                                        <p:cTn id="5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bldLvl="0" animBg="1"/>
      <p:bldP spid="35"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48970" y="962025"/>
            <a:ext cx="10333990" cy="1198880"/>
          </a:xfrm>
          <a:prstGeom prst="rect">
            <a:avLst/>
          </a:prstGeom>
          <a:noFill/>
        </p:spPr>
        <p:txBody>
          <a:bodyPr wrap="square" rtlCol="0">
            <a:spAutoFit/>
          </a:bodyPr>
          <a:lstStyle/>
          <a:p>
            <a:pPr algn="just"/>
            <a:r>
              <a:rPr lang="en-US" altLang="zh-CN" dirty="0" smtClean="0">
                <a:solidFill>
                  <a:schemeClr val="bg1"/>
                </a:solidFill>
                <a:latin typeface="OPPOSans R" pitchFamily="18" charset="-122"/>
                <a:ea typeface="OPPOSans R" pitchFamily="18" charset="-122"/>
              </a:rPr>
              <a:t>1</a:t>
            </a:r>
            <a:r>
              <a:rPr lang="en-US" altLang="zh-CN" dirty="0" smtClean="0">
                <a:solidFill>
                  <a:schemeClr val="bg1"/>
                </a:solidFill>
                <a:latin typeface="OPPOSans R" pitchFamily="18" charset="-122"/>
                <a:ea typeface="OPPOSans R" pitchFamily="18" charset="-122"/>
              </a:rPr>
              <a:t>. </a:t>
            </a:r>
            <a:r>
              <a:rPr lang="zh-CN" altLang="en-US" dirty="0" smtClean="0">
                <a:solidFill>
                  <a:schemeClr val="bg1"/>
                </a:solidFill>
                <a:latin typeface="OPPOSans R" pitchFamily="18" charset="-122"/>
                <a:ea typeface="OPPOSans R" pitchFamily="18" charset="-122"/>
                <a:sym typeface="+mn-ea"/>
              </a:rPr>
              <a:t>D</a:t>
            </a:r>
            <a:r>
              <a:rPr lang="en-US" altLang="zh-CN" dirty="0" smtClean="0">
                <a:solidFill>
                  <a:schemeClr val="bg1"/>
                </a:solidFill>
                <a:latin typeface="OPPOSans R" pitchFamily="18" charset="-122"/>
                <a:ea typeface="OPPOSans R" pitchFamily="18" charset="-122"/>
                <a:sym typeface="+mn-ea"/>
              </a:rPr>
              <a:t>e</a:t>
            </a:r>
            <a:r>
              <a:rPr lang="zh-CN" altLang="en-US" dirty="0" smtClean="0">
                <a:solidFill>
                  <a:schemeClr val="bg1"/>
                </a:solidFill>
                <a:latin typeface="OPPOSans R" pitchFamily="18" charset="-122"/>
                <a:ea typeface="OPPOSans R" pitchFamily="18" charset="-122"/>
                <a:sym typeface="+mn-ea"/>
              </a:rPr>
              <a:t>sain </a:t>
            </a:r>
            <a:r>
              <a:rPr lang="zh-CN" altLang="en-US" dirty="0">
                <a:solidFill>
                  <a:schemeClr val="bg1"/>
                </a:solidFill>
                <a:latin typeface="OPPOSans R" pitchFamily="18" charset="-122"/>
                <a:ea typeface="OPPOSans R" pitchFamily="18" charset="-122"/>
                <a:sym typeface="+mn-ea"/>
              </a:rPr>
              <a:t>antena surround diadopsi.Untuk memastikan kualitas sinyal setelah per</a:t>
            </a:r>
            <a:r>
              <a:rPr lang="en-US" altLang="zh-CN" dirty="0" err="1">
                <a:solidFill>
                  <a:schemeClr val="bg1"/>
                </a:solidFill>
                <a:latin typeface="OPPOSans R" pitchFamily="18" charset="-122"/>
                <a:ea typeface="OPPOSans R" pitchFamily="18" charset="-122"/>
                <a:sym typeface="+mn-ea"/>
              </a:rPr>
              <a:t>baikan</a:t>
            </a:r>
            <a:r>
              <a:rPr lang="zh-CN" altLang="en-US" dirty="0">
                <a:solidFill>
                  <a:schemeClr val="bg1"/>
                </a:solidFill>
                <a:latin typeface="OPPOSans R" pitchFamily="18" charset="-122"/>
                <a:ea typeface="OPPOSans R" pitchFamily="18" charset="-122"/>
                <a:sym typeface="+mn-ea"/>
              </a:rPr>
              <a:t>, </a:t>
            </a:r>
            <a:r>
              <a:rPr lang="en-US" altLang="zh-CN" dirty="0">
                <a:solidFill>
                  <a:schemeClr val="bg1"/>
                </a:solidFill>
                <a:latin typeface="OPPOSans R" pitchFamily="18" charset="-122"/>
                <a:ea typeface="OPPOSans R" pitchFamily="18" charset="-122"/>
                <a:sym typeface="+mn-ea"/>
              </a:rPr>
              <a:t>copper foil </a:t>
            </a:r>
            <a:r>
              <a:rPr lang="zh-CN" altLang="en-US" dirty="0">
                <a:solidFill>
                  <a:schemeClr val="bg1"/>
                </a:solidFill>
                <a:latin typeface="OPPOSans R" pitchFamily="18" charset="-122"/>
                <a:ea typeface="OPPOSans R" pitchFamily="18" charset="-122"/>
                <a:sym typeface="+mn-ea"/>
              </a:rPr>
              <a:t>antena </a:t>
            </a:r>
            <a:r>
              <a:rPr lang="en-US" altLang="zh-CN" dirty="0" err="1">
                <a:solidFill>
                  <a:schemeClr val="bg1"/>
                </a:solidFill>
                <a:latin typeface="OPPOSans R" pitchFamily="18" charset="-122"/>
                <a:ea typeface="OPPOSans R" pitchFamily="18" charset="-122"/>
                <a:sym typeface="+mn-ea"/>
              </a:rPr>
              <a:t>pada</a:t>
            </a:r>
            <a:r>
              <a:rPr lang="en-US" altLang="zh-CN" dirty="0">
                <a:solidFill>
                  <a:schemeClr val="bg1"/>
                </a:solidFill>
                <a:latin typeface="OPPOSans R" pitchFamily="18" charset="-122"/>
                <a:ea typeface="OPPOSans R" pitchFamily="18" charset="-122"/>
                <a:sym typeface="+mn-ea"/>
              </a:rPr>
              <a:t> cover </a:t>
            </a:r>
            <a:r>
              <a:rPr lang="zh-CN" altLang="en-US" dirty="0">
                <a:solidFill>
                  <a:schemeClr val="bg1"/>
                </a:solidFill>
                <a:latin typeface="OPPOSans R" pitchFamily="18" charset="-122"/>
                <a:ea typeface="OPPOSans R" pitchFamily="18" charset="-122"/>
                <a:sym typeface="+mn-ea"/>
              </a:rPr>
              <a:t>baterai setelah pembongkaran perlu diganti bersama dengan </a:t>
            </a:r>
            <a:r>
              <a:rPr lang="en-US" altLang="zh-CN" dirty="0">
                <a:solidFill>
                  <a:schemeClr val="bg1"/>
                </a:solidFill>
                <a:latin typeface="OPPOSans R" pitchFamily="18" charset="-122"/>
                <a:ea typeface="OPPOSans R" pitchFamily="18" charset="-122"/>
                <a:sym typeface="+mn-ea"/>
              </a:rPr>
              <a:t>double sided cover</a:t>
            </a:r>
            <a:r>
              <a:rPr lang="zh-CN" altLang="en-US" dirty="0">
                <a:solidFill>
                  <a:schemeClr val="bg1"/>
                </a:solidFill>
                <a:latin typeface="OPPOSans R" pitchFamily="18" charset="-122"/>
                <a:ea typeface="OPPOSans R" pitchFamily="18" charset="-122"/>
                <a:sym typeface="+mn-ea"/>
              </a:rPr>
              <a:t> baterai.</a:t>
            </a:r>
          </a:p>
          <a:p>
            <a:endParaRPr lang="zh-CN" altLang="en-US" dirty="0">
              <a:solidFill>
                <a:schemeClr val="bg1"/>
              </a:solidFill>
              <a:latin typeface="微软雅黑" panose="020B0503020204020204" charset="-122"/>
              <a:ea typeface="微软雅黑" panose="020B0503020204020204" charset="-122"/>
            </a:endParaRPr>
          </a:p>
        </p:txBody>
      </p:sp>
      <p:sp>
        <p:nvSpPr>
          <p:cNvPr id="19" name="2019，OPPO 发布过的黑科技"/>
          <p:cNvSpPr txBox="1"/>
          <p:nvPr/>
        </p:nvSpPr>
        <p:spPr>
          <a:xfrm>
            <a:off x="3677285" y="180975"/>
            <a:ext cx="4999990" cy="591820"/>
          </a:xfrm>
          <a:prstGeom prst="rect">
            <a:avLst/>
          </a:prstGeom>
          <a:noFill/>
          <a:ln w="12700">
            <a:miter lim="400000"/>
          </a:ln>
        </p:spPr>
        <p:txBody>
          <a:bodyPr wrap="squar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ctr"/>
            <a:r>
              <a:rPr lang="en-US" dirty="0">
                <a:latin typeface="OPPOSans R" pitchFamily="18" charset="-122"/>
                <a:ea typeface="OPPOSans R" pitchFamily="18" charset="-122"/>
              </a:rPr>
              <a:t>Perbaikan</a:t>
            </a:r>
          </a:p>
        </p:txBody>
      </p:sp>
      <p:grpSp>
        <p:nvGrpSpPr>
          <p:cNvPr id="27" name="组合 26"/>
          <p:cNvGrpSpPr/>
          <p:nvPr/>
        </p:nvGrpSpPr>
        <p:grpSpPr>
          <a:xfrm>
            <a:off x="751840" y="2103755"/>
            <a:ext cx="4892040" cy="3248660"/>
            <a:chOff x="1184" y="2631"/>
            <a:chExt cx="7704" cy="5116"/>
          </a:xfrm>
        </p:grpSpPr>
        <p:pic>
          <p:nvPicPr>
            <p:cNvPr id="4" name="图片 3"/>
            <p:cNvPicPr>
              <a:picLocks noChangeAspect="1"/>
            </p:cNvPicPr>
            <p:nvPr/>
          </p:nvPicPr>
          <p:blipFill>
            <a:blip r:embed="rId2"/>
            <a:stretch>
              <a:fillRect/>
            </a:stretch>
          </p:blipFill>
          <p:spPr>
            <a:xfrm>
              <a:off x="1184" y="2631"/>
              <a:ext cx="7705" cy="5116"/>
            </a:xfrm>
            <a:prstGeom prst="rect">
              <a:avLst/>
            </a:prstGeom>
          </p:spPr>
        </p:pic>
        <p:sp>
          <p:nvSpPr>
            <p:cNvPr id="5" name="流程图: 过程 4"/>
            <p:cNvSpPr/>
            <p:nvPr/>
          </p:nvSpPr>
          <p:spPr>
            <a:xfrm>
              <a:off x="3701" y="4954"/>
              <a:ext cx="1826" cy="120"/>
            </a:xfrm>
            <a:prstGeom prst="flowChartProcess">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5707" y="5035"/>
              <a:ext cx="126" cy="115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文本框 9"/>
          <p:cNvSpPr txBox="1"/>
          <p:nvPr/>
        </p:nvSpPr>
        <p:spPr>
          <a:xfrm>
            <a:off x="598805" y="5401945"/>
            <a:ext cx="10373360" cy="645160"/>
          </a:xfrm>
          <a:prstGeom prst="rect">
            <a:avLst/>
          </a:prstGeom>
          <a:noFill/>
        </p:spPr>
        <p:txBody>
          <a:bodyPr wrap="square" rtlCol="0">
            <a:spAutoFit/>
          </a:bodyPr>
          <a:lstStyle/>
          <a:p>
            <a:pPr algn="just"/>
            <a:r>
              <a:rPr lang="zh-CN" altLang="en-US" b="1" dirty="0">
                <a:solidFill>
                  <a:srgbClr val="FF0000"/>
                </a:solidFill>
                <a:latin typeface="OPPOSans R" pitchFamily="18" charset="-122"/>
                <a:ea typeface="OPPOSans R" pitchFamily="18" charset="-122"/>
              </a:rPr>
              <a:t>Saat memasang </a:t>
            </a:r>
            <a:r>
              <a:rPr lang="en-US" altLang="zh-CN" b="1" dirty="0">
                <a:solidFill>
                  <a:srgbClr val="FF0000"/>
                </a:solidFill>
                <a:latin typeface="OPPOSans R" pitchFamily="18" charset="-122"/>
                <a:ea typeface="OPPOSans R" pitchFamily="18" charset="-122"/>
              </a:rPr>
              <a:t>copper foil</a:t>
            </a:r>
            <a:r>
              <a:rPr lang="zh-CN" altLang="en-US" b="1" dirty="0">
                <a:solidFill>
                  <a:srgbClr val="FF0000"/>
                </a:solidFill>
                <a:latin typeface="OPPOSans R" pitchFamily="18" charset="-122"/>
                <a:ea typeface="OPPOSans R" pitchFamily="18" charset="-122"/>
              </a:rPr>
              <a:t>, harap di</a:t>
            </a:r>
            <a:r>
              <a:rPr lang="en-US" altLang="zh-CN" b="1" dirty="0" err="1">
                <a:solidFill>
                  <a:srgbClr val="FF0000"/>
                </a:solidFill>
                <a:latin typeface="OPPOSans R" pitchFamily="18" charset="-122"/>
                <a:ea typeface="OPPOSans R" pitchFamily="18" charset="-122"/>
              </a:rPr>
              <a:t>perhatikan</a:t>
            </a:r>
            <a:r>
              <a:rPr lang="zh-CN" altLang="en-US" b="1" dirty="0">
                <a:solidFill>
                  <a:srgbClr val="FF0000"/>
                </a:solidFill>
                <a:latin typeface="OPPOSans R" pitchFamily="18" charset="-122"/>
                <a:ea typeface="OPPOSans R" pitchFamily="18" charset="-122"/>
              </a:rPr>
              <a:t>: </a:t>
            </a:r>
            <a:r>
              <a:rPr lang="en-US" altLang="zh-CN" b="1" dirty="0">
                <a:solidFill>
                  <a:srgbClr val="FF0000"/>
                </a:solidFill>
                <a:latin typeface="OPPOSans R" pitchFamily="18" charset="-122"/>
                <a:ea typeface="OPPOSans R" pitchFamily="18" charset="-122"/>
              </a:rPr>
              <a:t>copper foil</a:t>
            </a:r>
            <a:r>
              <a:rPr lang="zh-CN" altLang="en-US" b="1" dirty="0">
                <a:solidFill>
                  <a:srgbClr val="FF0000"/>
                </a:solidFill>
                <a:latin typeface="OPPOSans R" pitchFamily="18" charset="-122"/>
                <a:ea typeface="OPPOSans R" pitchFamily="18" charset="-122"/>
              </a:rPr>
              <a:t> terpasang pada cincin dekoratif dan sejajar dengan sisi </a:t>
            </a:r>
            <a:r>
              <a:rPr lang="en-US" altLang="zh-CN" b="1" dirty="0">
                <a:solidFill>
                  <a:srgbClr val="FF0000"/>
                </a:solidFill>
                <a:latin typeface="OPPOSans R" pitchFamily="18" charset="-122"/>
                <a:ea typeface="OPPOSans R" pitchFamily="18" charset="-122"/>
              </a:rPr>
              <a:t>cover</a:t>
            </a:r>
            <a:r>
              <a:rPr lang="zh-CN" altLang="en-US" b="1" dirty="0">
                <a:solidFill>
                  <a:srgbClr val="FF0000"/>
                </a:solidFill>
                <a:latin typeface="OPPOSans R" pitchFamily="18" charset="-122"/>
                <a:ea typeface="OPPOSans R" pitchFamily="18" charset="-122"/>
              </a:rPr>
              <a:t> belakang (seperti yang ditunjukkan di atas)</a:t>
            </a:r>
          </a:p>
        </p:txBody>
      </p:sp>
      <p:sp>
        <p:nvSpPr>
          <p:cNvPr id="14" name="矩形 13"/>
          <p:cNvSpPr/>
          <p:nvPr/>
        </p:nvSpPr>
        <p:spPr>
          <a:xfrm>
            <a:off x="8622665" y="3844925"/>
            <a:ext cx="1882140" cy="762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8623935" y="3662680"/>
            <a:ext cx="1882140" cy="762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a:off x="6060440" y="2094865"/>
            <a:ext cx="5060315" cy="3236595"/>
            <a:chOff x="9544" y="2617"/>
            <a:chExt cx="7969" cy="5097"/>
          </a:xfrm>
        </p:grpSpPr>
        <p:grpSp>
          <p:nvGrpSpPr>
            <p:cNvPr id="21" name="组合 20"/>
            <p:cNvGrpSpPr/>
            <p:nvPr/>
          </p:nvGrpSpPr>
          <p:grpSpPr>
            <a:xfrm>
              <a:off x="9544" y="2617"/>
              <a:ext cx="7969" cy="5097"/>
              <a:chOff x="9728" y="2647"/>
              <a:chExt cx="7969" cy="5097"/>
            </a:xfrm>
          </p:grpSpPr>
          <p:pic>
            <p:nvPicPr>
              <p:cNvPr id="12" name="图片 11"/>
              <p:cNvPicPr>
                <a:picLocks noChangeAspect="1"/>
              </p:cNvPicPr>
              <p:nvPr/>
            </p:nvPicPr>
            <p:blipFill>
              <a:blip r:embed="rId3"/>
              <a:stretch>
                <a:fillRect/>
              </a:stretch>
            </p:blipFill>
            <p:spPr>
              <a:xfrm>
                <a:off x="9728" y="2647"/>
                <a:ext cx="7735" cy="5097"/>
              </a:xfrm>
              <a:prstGeom prst="rect">
                <a:avLst/>
              </a:prstGeom>
            </p:spPr>
          </p:pic>
          <p:sp>
            <p:nvSpPr>
              <p:cNvPr id="17" name="椭圆 16"/>
              <p:cNvSpPr/>
              <p:nvPr/>
            </p:nvSpPr>
            <p:spPr>
              <a:xfrm>
                <a:off x="12994" y="4850"/>
                <a:ext cx="4485" cy="899"/>
              </a:xfrm>
              <a:prstGeom prst="ellipse">
                <a:avLst/>
              </a:prstGeom>
              <a:noFill/>
              <a:ln>
                <a:solidFill>
                  <a:srgbClr val="FF0000"/>
                </a:solidFill>
              </a:ln>
              <a:extLst>
                <a:ext uri="{909E8E84-426E-40DD-AFC4-6F175D3DCCD1}">
                  <a14:hiddenFill xmlns:a14="http://schemas.microsoft.com/office/drawing/2010/main" xmlns="">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12695" y="3584"/>
                <a:ext cx="5002" cy="434"/>
              </a:xfrm>
              <a:prstGeom prst="rect">
                <a:avLst/>
              </a:prstGeom>
              <a:noFill/>
            </p:spPr>
            <p:txBody>
              <a:bodyPr wrap="square" rtlCol="0">
                <a:spAutoFit/>
              </a:bodyPr>
              <a:lstStyle/>
              <a:p>
                <a:r>
                  <a:rPr lang="en-US" altLang="zh-CN" sz="1200" b="1">
                    <a:latin typeface="微软雅黑" panose="020B0503020204020204" charset="-122"/>
                    <a:ea typeface="微软雅黑" panose="020B0503020204020204" charset="-122"/>
                  </a:rPr>
                  <a:t>Copper foil sejajar dengan sisi  cover</a:t>
                </a:r>
              </a:p>
            </p:txBody>
          </p:sp>
          <p:sp>
            <p:nvSpPr>
              <p:cNvPr id="20" name="下箭头 19"/>
              <p:cNvSpPr/>
              <p:nvPr/>
            </p:nvSpPr>
            <p:spPr>
              <a:xfrm>
                <a:off x="15079" y="4198"/>
                <a:ext cx="304" cy="623"/>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流程图: 过程 23"/>
            <p:cNvSpPr/>
            <p:nvPr/>
          </p:nvSpPr>
          <p:spPr>
            <a:xfrm>
              <a:off x="13492" y="5031"/>
              <a:ext cx="3041" cy="120"/>
            </a:xfrm>
            <a:prstGeom prst="flowChartProcess">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流程图: 过程 24"/>
            <p:cNvSpPr/>
            <p:nvPr/>
          </p:nvSpPr>
          <p:spPr>
            <a:xfrm>
              <a:off x="13494" y="5358"/>
              <a:ext cx="3041" cy="120"/>
            </a:xfrm>
            <a:prstGeom prst="flowChartProcess">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2019，OPPO 发布过的黑科技"/>
          <p:cNvSpPr txBox="1"/>
          <p:nvPr/>
        </p:nvSpPr>
        <p:spPr>
          <a:xfrm>
            <a:off x="3677285" y="180975"/>
            <a:ext cx="4999990" cy="591820"/>
          </a:xfrm>
          <a:prstGeom prst="rect">
            <a:avLst/>
          </a:prstGeom>
          <a:noFill/>
          <a:ln w="12700">
            <a:miter lim="400000"/>
          </a:ln>
        </p:spPr>
        <p:txBody>
          <a:bodyPr wrap="squar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ctr"/>
            <a:r>
              <a:rPr lang="en-US" altLang="zh-CN" dirty="0" smtClean="0">
                <a:latin typeface="OPPOSans R" pitchFamily="18" charset="-122"/>
                <a:ea typeface="OPPOSans R" pitchFamily="18" charset="-122"/>
              </a:rPr>
              <a:t>Perbaikan</a:t>
            </a:r>
          </a:p>
        </p:txBody>
      </p:sp>
      <p:sp>
        <p:nvSpPr>
          <p:cNvPr id="28" name="文本框 27"/>
          <p:cNvSpPr txBox="1"/>
          <p:nvPr/>
        </p:nvSpPr>
        <p:spPr>
          <a:xfrm>
            <a:off x="635000" y="991870"/>
            <a:ext cx="10805795" cy="1198880"/>
          </a:xfrm>
          <a:prstGeom prst="rect">
            <a:avLst/>
          </a:prstGeom>
          <a:noFill/>
        </p:spPr>
        <p:txBody>
          <a:bodyPr wrap="square" rtlCol="0">
            <a:spAutoFit/>
          </a:bodyPr>
          <a:lstStyle/>
          <a:p>
            <a:pPr algn="just"/>
            <a:r>
              <a:rPr lang="en-US" altLang="zh-CN" dirty="0" smtClean="0">
                <a:solidFill>
                  <a:schemeClr val="bg1"/>
                </a:solidFill>
                <a:latin typeface="OPPOSans R" pitchFamily="18" charset="-122"/>
                <a:ea typeface="OPPOSans R" pitchFamily="18" charset="-122"/>
              </a:rPr>
              <a:t>2</a:t>
            </a:r>
            <a:r>
              <a:rPr lang="en-US" altLang="zh-CN" dirty="0" smtClean="0">
                <a:solidFill>
                  <a:schemeClr val="bg1"/>
                </a:solidFill>
                <a:latin typeface="OPPOSans R" pitchFamily="18" charset="-122"/>
                <a:ea typeface="OPPOSans R" pitchFamily="18" charset="-122"/>
              </a:rPr>
              <a:t>. </a:t>
            </a:r>
            <a:r>
              <a:rPr lang="zh-CN" altLang="en-US" dirty="0" smtClean="0">
                <a:solidFill>
                  <a:schemeClr val="bg1"/>
                </a:solidFill>
                <a:latin typeface="OPPOSans R" pitchFamily="18" charset="-122"/>
                <a:ea typeface="OPPOSans R" pitchFamily="18" charset="-122"/>
              </a:rPr>
              <a:t>Kamera </a:t>
            </a:r>
            <a:r>
              <a:rPr lang="zh-CN" altLang="en-US" dirty="0">
                <a:solidFill>
                  <a:schemeClr val="bg1"/>
                </a:solidFill>
                <a:latin typeface="OPPOSans R" pitchFamily="18" charset="-122"/>
                <a:ea typeface="OPPOSans R" pitchFamily="18" charset="-122"/>
              </a:rPr>
              <a:t>depan adalah kamera depan berlubang. Untuk memastikan resolusi kamera depan, </a:t>
            </a:r>
            <a:r>
              <a:rPr lang="zh-CN" altLang="en-US" dirty="0">
                <a:solidFill>
                  <a:srgbClr val="FF0000"/>
                </a:solidFill>
                <a:latin typeface="OPPOSans R" pitchFamily="18" charset="-122"/>
                <a:ea typeface="OPPOSans R" pitchFamily="18" charset="-122"/>
              </a:rPr>
              <a:t>jangan lepaskan kamera depan saat melepas motherboard</a:t>
            </a:r>
            <a:r>
              <a:rPr lang="zh-CN" altLang="en-US" dirty="0">
                <a:solidFill>
                  <a:schemeClr val="bg1"/>
                </a:solidFill>
                <a:latin typeface="OPPOSans R" pitchFamily="18" charset="-122"/>
                <a:ea typeface="OPPOSans R" pitchFamily="18" charset="-122"/>
              </a:rPr>
              <a:t>. Jika Anda melepasnya, silakan bersihkan </a:t>
            </a:r>
            <a:r>
              <a:rPr lang="en-US" altLang="zh-CN" dirty="0" smtClean="0">
                <a:solidFill>
                  <a:schemeClr val="bg1"/>
                </a:solidFill>
                <a:latin typeface="OPPOSans R" pitchFamily="18" charset="-122"/>
                <a:ea typeface="OPPOSans R" pitchFamily="18" charset="-122"/>
              </a:rPr>
              <a:t>double-sided</a:t>
            </a:r>
            <a:r>
              <a:rPr lang="zh-CN" altLang="en-US" dirty="0" smtClean="0">
                <a:solidFill>
                  <a:schemeClr val="bg1"/>
                </a:solidFill>
                <a:latin typeface="OPPOSans R" pitchFamily="18" charset="-122"/>
                <a:ea typeface="OPPOSans R" pitchFamily="18" charset="-122"/>
              </a:rPr>
              <a:t> </a:t>
            </a:r>
            <a:r>
              <a:rPr lang="zh-CN" altLang="en-US" dirty="0">
                <a:solidFill>
                  <a:schemeClr val="bg1"/>
                </a:solidFill>
                <a:latin typeface="OPPOSans R" pitchFamily="18" charset="-122"/>
                <a:ea typeface="OPPOSans R" pitchFamily="18" charset="-122"/>
              </a:rPr>
              <a:t>yang tersisa pada braket bingkai proaktif tengah dan pasang kembali </a:t>
            </a:r>
            <a:r>
              <a:rPr lang="en-US" altLang="zh-CN" dirty="0" err="1" smtClean="0">
                <a:solidFill>
                  <a:schemeClr val="bg1"/>
                </a:solidFill>
                <a:latin typeface="OPPOSans R" pitchFamily="18" charset="-122"/>
                <a:ea typeface="OPPOSans R" pitchFamily="18" charset="-122"/>
              </a:rPr>
              <a:t>dengan</a:t>
            </a:r>
            <a:r>
              <a:rPr lang="en-US" altLang="zh-CN" dirty="0" smtClean="0">
                <a:solidFill>
                  <a:schemeClr val="bg1"/>
                </a:solidFill>
                <a:latin typeface="OPPOSans R" pitchFamily="18" charset="-122"/>
                <a:ea typeface="OPPOSans R" pitchFamily="18" charset="-122"/>
              </a:rPr>
              <a:t> </a:t>
            </a:r>
            <a:r>
              <a:rPr lang="en-US" altLang="zh-CN" dirty="0">
                <a:solidFill>
                  <a:schemeClr val="bg1"/>
                </a:solidFill>
                <a:latin typeface="OPPOSans R" pitchFamily="18" charset="-122"/>
                <a:ea typeface="OPPOSans R" pitchFamily="18" charset="-122"/>
              </a:rPr>
              <a:t>double sided </a:t>
            </a:r>
            <a:r>
              <a:rPr lang="zh-CN" altLang="en-US" dirty="0">
                <a:solidFill>
                  <a:schemeClr val="bg1"/>
                </a:solidFill>
                <a:latin typeface="OPPOSans R" pitchFamily="18" charset="-122"/>
                <a:ea typeface="OPPOSans R" pitchFamily="18" charset="-122"/>
              </a:rPr>
              <a:t>baru untuk memastikan efek proaktif.</a:t>
            </a:r>
          </a:p>
        </p:txBody>
      </p:sp>
      <p:pic>
        <p:nvPicPr>
          <p:cNvPr id="3" name="图片 4"/>
          <p:cNvPicPr>
            <a:picLocks noChangeAspect="1"/>
          </p:cNvPicPr>
          <p:nvPr/>
        </p:nvPicPr>
        <p:blipFill>
          <a:blip r:embed="rId2"/>
          <a:stretch>
            <a:fillRect/>
          </a:stretch>
        </p:blipFill>
        <p:spPr>
          <a:xfrm>
            <a:off x="749935" y="2190750"/>
            <a:ext cx="7185660" cy="3501390"/>
          </a:xfrm>
          <a:prstGeom prst="rect">
            <a:avLst/>
          </a:prstGeom>
          <a:noFill/>
          <a:ln w="9525">
            <a:noFill/>
          </a:ln>
        </p:spPr>
      </p:pic>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2019，OPPO 发布过的黑科技"/>
          <p:cNvSpPr txBox="1"/>
          <p:nvPr/>
        </p:nvSpPr>
        <p:spPr>
          <a:xfrm>
            <a:off x="0" y="181094"/>
            <a:ext cx="12192000" cy="591820"/>
          </a:xfrm>
          <a:prstGeom prst="rect">
            <a:avLst/>
          </a:prstGeom>
          <a:noFill/>
          <a:ln w="12700">
            <a:miter lim="400000"/>
          </a:ln>
        </p:spPr>
        <p:txBody>
          <a:bodyPr wrap="squar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dirty="0">
                <a:latin typeface="OPPOSans R" pitchFamily="18" charset="-122"/>
                <a:ea typeface="OPPOSans R" pitchFamily="18" charset="-122"/>
              </a:rPr>
              <a:t>Material Training</a:t>
            </a:r>
          </a:p>
        </p:txBody>
      </p:sp>
      <p:grpSp>
        <p:nvGrpSpPr>
          <p:cNvPr id="43" name="成组"/>
          <p:cNvGrpSpPr/>
          <p:nvPr/>
        </p:nvGrpSpPr>
        <p:grpSpPr>
          <a:xfrm>
            <a:off x="43815" y="2808605"/>
            <a:ext cx="2391410" cy="2322195"/>
            <a:chOff x="-387300" y="18732"/>
            <a:chExt cx="3593731" cy="815504"/>
          </a:xfrm>
        </p:grpSpPr>
        <p:sp>
          <p:nvSpPr>
            <p:cNvPr id="44"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sz="1800"/>
            </a:p>
          </p:txBody>
        </p:sp>
        <p:sp>
          <p:nvSpPr>
            <p:cNvPr id="45" name="点点屏幕"/>
            <p:cNvSpPr txBox="1"/>
            <p:nvPr/>
          </p:nvSpPr>
          <p:spPr>
            <a:xfrm>
              <a:off x="-387300" y="18732"/>
              <a:ext cx="3593731" cy="815504"/>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sz="2000" dirty="0"/>
                <a:t> </a:t>
              </a:r>
              <a:r>
                <a:rPr lang="en-US" sz="1600" dirty="0">
                  <a:latin typeface="OPPOSans R" pitchFamily="18" charset="-122"/>
                  <a:ea typeface="OPPOSans R" pitchFamily="18" charset="-122"/>
                </a:rPr>
                <a:t>Parameter Dasar</a:t>
              </a:r>
              <a:endParaRPr lang="en-US" sz="2000" dirty="0">
                <a:latin typeface="OPPOSans R" pitchFamily="18" charset="-122"/>
                <a:ea typeface="OPPOSans R" pitchFamily="18" charset="-122"/>
              </a:endParaRPr>
            </a:p>
          </p:txBody>
        </p:sp>
      </p:grpSp>
      <p:grpSp>
        <p:nvGrpSpPr>
          <p:cNvPr id="95" name="成组"/>
          <p:cNvGrpSpPr/>
          <p:nvPr/>
        </p:nvGrpSpPr>
        <p:grpSpPr>
          <a:xfrm>
            <a:off x="255905" y="1420495"/>
            <a:ext cx="4154170" cy="1526540"/>
            <a:chOff x="230221" y="714972"/>
            <a:chExt cx="3532814" cy="1526813"/>
          </a:xfrm>
        </p:grpSpPr>
        <p:sp>
          <p:nvSpPr>
            <p:cNvPr id="97" name="文本框 1"/>
            <p:cNvSpPr txBox="1"/>
            <p:nvPr/>
          </p:nvSpPr>
          <p:spPr>
            <a:xfrm>
              <a:off x="230221" y="714972"/>
              <a:ext cx="3532814" cy="1002663"/>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sz="1600" dirty="0" smtClean="0">
                  <a:solidFill>
                    <a:schemeClr val="bg1"/>
                  </a:solidFill>
                  <a:latin typeface="OPPOSans R" pitchFamily="18" charset="-122"/>
                  <a:ea typeface="OPPOSans R" pitchFamily="18" charset="-122"/>
                </a:rPr>
                <a:t>1.1 Parameter Tampilan</a:t>
              </a:r>
            </a:p>
            <a:p>
              <a:pPr algn="l"/>
              <a:r>
                <a:rPr lang="en-US" altLang="zh-CN" sz="1600" dirty="0" smtClean="0">
                  <a:solidFill>
                    <a:schemeClr val="bg1"/>
                  </a:solidFill>
                  <a:latin typeface="OPPOSans R" pitchFamily="18" charset="-122"/>
                  <a:ea typeface="OPPOSans R" pitchFamily="18" charset="-122"/>
                </a:rPr>
                <a:t>1.2 Parameter Konfigurasi</a:t>
              </a:r>
            </a:p>
            <a:p>
              <a:pPr algn="l"/>
              <a:r>
                <a:rPr lang="en-US" altLang="zh-CN" sz="1600" dirty="0" smtClean="0">
                  <a:solidFill>
                    <a:schemeClr val="bg1"/>
                  </a:solidFill>
                  <a:latin typeface="OPPOSans R" pitchFamily="18" charset="-122"/>
                  <a:ea typeface="OPPOSans R" pitchFamily="18" charset="-122"/>
                </a:rPr>
                <a:t>1.3 Parameter Fungsi Umum</a:t>
              </a:r>
              <a:endParaRPr sz="1600" dirty="0">
                <a:solidFill>
                  <a:schemeClr val="bg1"/>
                </a:solidFill>
                <a:latin typeface="OPPOSans R" pitchFamily="18" charset="-122"/>
                <a:ea typeface="OPPOSans R" pitchFamily="18" charset="-122"/>
              </a:endParaRPr>
            </a:p>
          </p:txBody>
        </p:sp>
        <p:sp>
          <p:nvSpPr>
            <p:cNvPr id="98" name="线条"/>
            <p:cNvSpPr/>
            <p:nvPr/>
          </p:nvSpPr>
          <p:spPr>
            <a:xfrm flipV="1">
              <a:off x="1171055" y="1622451"/>
              <a:ext cx="1" cy="61933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sz="1800"/>
            </a:p>
          </p:txBody>
        </p:sp>
      </p:grpSp>
      <p:grpSp>
        <p:nvGrpSpPr>
          <p:cNvPr id="23" name="成组"/>
          <p:cNvGrpSpPr/>
          <p:nvPr/>
        </p:nvGrpSpPr>
        <p:grpSpPr>
          <a:xfrm>
            <a:off x="2567940" y="2860675"/>
            <a:ext cx="2127885" cy="2243455"/>
            <a:chOff x="0" y="0"/>
            <a:chExt cx="3024301" cy="815538"/>
          </a:xfrm>
        </p:grpSpPr>
        <p:sp>
          <p:nvSpPr>
            <p:cNvPr id="24"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sz="1800"/>
            </a:p>
          </p:txBody>
        </p:sp>
        <p:sp>
          <p:nvSpPr>
            <p:cNvPr id="25" name="点点屏幕"/>
            <p:cNvSpPr txBox="1"/>
            <p:nvPr/>
          </p:nvSpPr>
          <p:spPr>
            <a:xfrm>
              <a:off x="56076" y="0"/>
              <a:ext cx="2968224" cy="815538"/>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sz="1800" dirty="0" smtClean="0">
                  <a:latin typeface="OPPOSans R" pitchFamily="18" charset="-122"/>
                  <a:ea typeface="OPPOSans R" pitchFamily="18" charset="-122"/>
                </a:rPr>
                <a:t>Fitur</a:t>
              </a:r>
            </a:p>
          </p:txBody>
        </p:sp>
      </p:grpSp>
      <p:grpSp>
        <p:nvGrpSpPr>
          <p:cNvPr id="26" name="成组"/>
          <p:cNvGrpSpPr/>
          <p:nvPr/>
        </p:nvGrpSpPr>
        <p:grpSpPr>
          <a:xfrm>
            <a:off x="5150439" y="2910413"/>
            <a:ext cx="2145665" cy="2269490"/>
            <a:chOff x="0" y="0"/>
            <a:chExt cx="3354837" cy="815504"/>
          </a:xfrm>
        </p:grpSpPr>
        <p:sp>
          <p:nvSpPr>
            <p:cNvPr id="27"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sz="1800"/>
            </a:p>
          </p:txBody>
        </p:sp>
        <p:sp>
          <p:nvSpPr>
            <p:cNvPr id="28" name="点点屏幕"/>
            <p:cNvSpPr txBox="1"/>
            <p:nvPr/>
          </p:nvSpPr>
          <p:spPr>
            <a:xfrm>
              <a:off x="55600" y="0"/>
              <a:ext cx="3299237" cy="815504"/>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sz="1800" dirty="0" smtClean="0">
                  <a:latin typeface="OPPOSans R" pitchFamily="18" charset="-122"/>
                  <a:ea typeface="OPPOSans R" pitchFamily="18" charset="-122"/>
                </a:rPr>
                <a:t>ColorOS</a:t>
              </a:r>
              <a:endParaRPr sz="1800" dirty="0">
                <a:latin typeface="OPPOSans R" pitchFamily="18" charset="-122"/>
                <a:ea typeface="OPPOSans R" pitchFamily="18" charset="-122"/>
              </a:endParaRPr>
            </a:p>
          </p:txBody>
        </p:sp>
      </p:grpSp>
      <p:grpSp>
        <p:nvGrpSpPr>
          <p:cNvPr id="29" name="成组"/>
          <p:cNvGrpSpPr/>
          <p:nvPr/>
        </p:nvGrpSpPr>
        <p:grpSpPr>
          <a:xfrm>
            <a:off x="7672069" y="2861310"/>
            <a:ext cx="2009140" cy="2269490"/>
            <a:chOff x="-30346" y="0"/>
            <a:chExt cx="3200297" cy="815504"/>
          </a:xfrm>
        </p:grpSpPr>
        <p:sp>
          <p:nvSpPr>
            <p:cNvPr id="30"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sz="1800"/>
            </a:p>
          </p:txBody>
        </p:sp>
        <p:sp>
          <p:nvSpPr>
            <p:cNvPr id="31" name="点点屏幕"/>
            <p:cNvSpPr txBox="1"/>
            <p:nvPr/>
          </p:nvSpPr>
          <p:spPr>
            <a:xfrm>
              <a:off x="-30346" y="0"/>
              <a:ext cx="3200297" cy="815504"/>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sz="1600" dirty="0">
                  <a:latin typeface="OPPOSans R" pitchFamily="18" charset="-122"/>
                  <a:ea typeface="OPPOSans R" pitchFamily="18" charset="-122"/>
                </a:rPr>
                <a:t>Perbaikan</a:t>
              </a:r>
            </a:p>
          </p:txBody>
        </p:sp>
      </p:grpSp>
      <p:grpSp>
        <p:nvGrpSpPr>
          <p:cNvPr id="32" name="成组"/>
          <p:cNvGrpSpPr/>
          <p:nvPr/>
        </p:nvGrpSpPr>
        <p:grpSpPr>
          <a:xfrm>
            <a:off x="10196008" y="2914140"/>
            <a:ext cx="1934263" cy="2269585"/>
            <a:chOff x="0" y="0"/>
            <a:chExt cx="3024301" cy="815538"/>
          </a:xfrm>
        </p:grpSpPr>
        <p:sp>
          <p:nvSpPr>
            <p:cNvPr id="33"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sz="1800"/>
            </a:p>
          </p:txBody>
        </p:sp>
        <p:sp>
          <p:nvSpPr>
            <p:cNvPr id="34" name="点点屏幕"/>
            <p:cNvSpPr txBox="1"/>
            <p:nvPr/>
          </p:nvSpPr>
          <p:spPr>
            <a:xfrm>
              <a:off x="56076" y="0"/>
              <a:ext cx="2968224" cy="815538"/>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sz="1800" dirty="0">
                  <a:latin typeface="OPPOSans R" pitchFamily="18" charset="-122"/>
                  <a:ea typeface="OPPOSans R" pitchFamily="18" charset="-122"/>
                </a:rPr>
                <a:t>FAQ</a:t>
              </a:r>
            </a:p>
          </p:txBody>
        </p:sp>
      </p:grpSp>
      <p:sp>
        <p:nvSpPr>
          <p:cNvPr id="35" name="文本框 1"/>
          <p:cNvSpPr txBox="1"/>
          <p:nvPr/>
        </p:nvSpPr>
        <p:spPr>
          <a:xfrm>
            <a:off x="2313940" y="5618480"/>
            <a:ext cx="4055745" cy="1239520"/>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sz="1600" dirty="0" smtClean="0">
                <a:solidFill>
                  <a:schemeClr val="bg1"/>
                </a:solidFill>
                <a:latin typeface="OPPOSans R" pitchFamily="18" charset="-122"/>
                <a:ea typeface="OPPOSans R" pitchFamily="18" charset="-122"/>
              </a:rPr>
              <a:t>2.1 </a:t>
            </a:r>
            <a:r>
              <a:rPr lang="en-US" sz="1600" dirty="0" smtClean="0">
                <a:solidFill>
                  <a:schemeClr val="bg1"/>
                </a:solidFill>
                <a:latin typeface="OPPOSans R" pitchFamily="18" charset="-122"/>
                <a:ea typeface="OPPOSans R" pitchFamily="18" charset="-122"/>
              </a:rPr>
              <a:t>U</a:t>
            </a:r>
            <a:r>
              <a:rPr sz="1600" dirty="0" smtClean="0">
                <a:solidFill>
                  <a:schemeClr val="bg1"/>
                </a:solidFill>
                <a:latin typeface="OPPOSans R" pitchFamily="18" charset="-122"/>
                <a:ea typeface="OPPOSans R" pitchFamily="18" charset="-122"/>
              </a:rPr>
              <a:t>ltimate </a:t>
            </a:r>
            <a:r>
              <a:rPr lang="en-US" sz="1600" dirty="0" smtClean="0">
                <a:solidFill>
                  <a:schemeClr val="bg1"/>
                </a:solidFill>
                <a:latin typeface="OPPOSans R" pitchFamily="18" charset="-122"/>
                <a:ea typeface="OPPOSans R" pitchFamily="18" charset="-122"/>
              </a:rPr>
              <a:t>S</a:t>
            </a:r>
            <a:r>
              <a:rPr sz="1600" dirty="0" smtClean="0">
                <a:solidFill>
                  <a:schemeClr val="bg1"/>
                </a:solidFill>
                <a:latin typeface="OPPOSans R" pitchFamily="18" charset="-122"/>
                <a:ea typeface="OPPOSans R" pitchFamily="18" charset="-122"/>
              </a:rPr>
              <a:t>lim</a:t>
            </a:r>
          </a:p>
          <a:p>
            <a:pPr algn="l"/>
            <a:r>
              <a:rPr sz="1600" dirty="0" smtClean="0">
                <a:solidFill>
                  <a:schemeClr val="bg1"/>
                </a:solidFill>
                <a:latin typeface="OPPOSans R" pitchFamily="18" charset="-122"/>
                <a:ea typeface="OPPOSans R" pitchFamily="18" charset="-122"/>
              </a:rPr>
              <a:t>2.2 Video </a:t>
            </a:r>
            <a:r>
              <a:rPr lang="en-US" sz="1600" dirty="0" smtClean="0">
                <a:solidFill>
                  <a:schemeClr val="bg1"/>
                </a:solidFill>
                <a:latin typeface="OPPOSans R" pitchFamily="18" charset="-122"/>
                <a:ea typeface="OPPOSans R" pitchFamily="18" charset="-122"/>
              </a:rPr>
              <a:t>A</a:t>
            </a:r>
            <a:r>
              <a:rPr sz="1600" dirty="0" smtClean="0">
                <a:solidFill>
                  <a:schemeClr val="bg1"/>
                </a:solidFill>
                <a:latin typeface="OPPOSans R" pitchFamily="18" charset="-122"/>
                <a:ea typeface="OPPOSans R" pitchFamily="18" charset="-122"/>
              </a:rPr>
              <a:t>nti-</a:t>
            </a:r>
            <a:r>
              <a:rPr lang="en-US" sz="1600" dirty="0" smtClean="0">
                <a:solidFill>
                  <a:schemeClr val="bg1"/>
                </a:solidFill>
                <a:latin typeface="OPPOSans R" pitchFamily="18" charset="-122"/>
                <a:ea typeface="OPPOSans R" pitchFamily="18" charset="-122"/>
              </a:rPr>
              <a:t>Shake </a:t>
            </a:r>
            <a:r>
              <a:rPr lang="en-US" sz="1600" dirty="0" smtClean="0">
                <a:solidFill>
                  <a:schemeClr val="bg1"/>
                </a:solidFill>
                <a:latin typeface="OPPOSans R" pitchFamily="18" charset="-122"/>
                <a:ea typeface="OPPOSans R" pitchFamily="18" charset="-122"/>
              </a:rPr>
              <a:t>G</a:t>
            </a:r>
            <a:r>
              <a:rPr sz="1600" smtClean="0">
                <a:solidFill>
                  <a:schemeClr val="bg1"/>
                </a:solidFill>
                <a:latin typeface="OPPOSans R" pitchFamily="18" charset="-122"/>
                <a:ea typeface="OPPOSans R" pitchFamily="18" charset="-122"/>
              </a:rPr>
              <a:t>anda</a:t>
            </a:r>
            <a:endParaRPr sz="1600" dirty="0" smtClean="0">
              <a:solidFill>
                <a:schemeClr val="bg1"/>
              </a:solidFill>
              <a:latin typeface="OPPOSans R" pitchFamily="18" charset="-122"/>
              <a:ea typeface="OPPOSans R" pitchFamily="18" charset="-122"/>
            </a:endParaRPr>
          </a:p>
          <a:p>
            <a:pPr algn="l"/>
            <a:r>
              <a:rPr sz="1600" dirty="0" smtClean="0">
                <a:solidFill>
                  <a:schemeClr val="bg1"/>
                </a:solidFill>
                <a:latin typeface="OPPOSans R" pitchFamily="18" charset="-122"/>
                <a:ea typeface="OPPOSans R" pitchFamily="18" charset="-122"/>
              </a:rPr>
              <a:t>2,3 90Hz </a:t>
            </a:r>
            <a:r>
              <a:rPr lang="en-US" sz="1600" dirty="0" smtClean="0">
                <a:solidFill>
                  <a:schemeClr val="bg1"/>
                </a:solidFill>
                <a:latin typeface="OPPOSans R" pitchFamily="18" charset="-122"/>
                <a:ea typeface="OPPOSans R" pitchFamily="18" charset="-122"/>
              </a:rPr>
              <a:t>L</a:t>
            </a:r>
            <a:r>
              <a:rPr sz="1600" dirty="0" smtClean="0">
                <a:solidFill>
                  <a:schemeClr val="bg1"/>
                </a:solidFill>
                <a:latin typeface="OPPOSans R" pitchFamily="18" charset="-122"/>
                <a:ea typeface="OPPOSans R" pitchFamily="18" charset="-122"/>
              </a:rPr>
              <a:t>ayar </a:t>
            </a:r>
            <a:r>
              <a:rPr lang="en-US" sz="1600" dirty="0" smtClean="0">
                <a:solidFill>
                  <a:schemeClr val="bg1"/>
                </a:solidFill>
                <a:latin typeface="OPPOSans R" pitchFamily="18" charset="-122"/>
                <a:ea typeface="OPPOSans R" pitchFamily="18" charset="-122"/>
              </a:rPr>
              <a:t>M</a:t>
            </a:r>
            <a:r>
              <a:rPr sz="1600" dirty="0" smtClean="0">
                <a:solidFill>
                  <a:schemeClr val="bg1"/>
                </a:solidFill>
                <a:latin typeface="OPPOSans R" pitchFamily="18" charset="-122"/>
                <a:ea typeface="OPPOSans R" pitchFamily="18" charset="-122"/>
              </a:rPr>
              <a:t>elengkung</a:t>
            </a:r>
          </a:p>
          <a:p>
            <a:pPr algn="l"/>
            <a:r>
              <a:rPr sz="1600" dirty="0" smtClean="0">
                <a:solidFill>
                  <a:schemeClr val="bg1"/>
                </a:solidFill>
                <a:latin typeface="OPPOSans R" pitchFamily="18" charset="-122"/>
                <a:ea typeface="OPPOSans R" pitchFamily="18" charset="-122"/>
              </a:rPr>
              <a:t>2.4 Melalui </a:t>
            </a:r>
            <a:r>
              <a:rPr lang="en-US" sz="1600" dirty="0" smtClean="0">
                <a:solidFill>
                  <a:schemeClr val="bg1"/>
                </a:solidFill>
                <a:latin typeface="OPPOSans R" pitchFamily="18" charset="-122"/>
                <a:ea typeface="OPPOSans R" pitchFamily="18" charset="-122"/>
              </a:rPr>
              <a:t>L</a:t>
            </a:r>
            <a:r>
              <a:rPr sz="1600" dirty="0" smtClean="0">
                <a:solidFill>
                  <a:schemeClr val="bg1"/>
                </a:solidFill>
                <a:latin typeface="OPPOSans R" pitchFamily="18" charset="-122"/>
                <a:ea typeface="OPPOSans R" pitchFamily="18" charset="-122"/>
              </a:rPr>
              <a:t>ubang </a:t>
            </a:r>
            <a:r>
              <a:rPr lang="en-US" sz="1600" dirty="0" smtClean="0">
                <a:solidFill>
                  <a:schemeClr val="bg1"/>
                </a:solidFill>
                <a:latin typeface="OPPOSans R" pitchFamily="18" charset="-122"/>
                <a:ea typeface="OPPOSans R" pitchFamily="18" charset="-122"/>
              </a:rPr>
              <a:t>P</a:t>
            </a:r>
            <a:r>
              <a:rPr sz="1600" dirty="0" smtClean="0">
                <a:solidFill>
                  <a:schemeClr val="bg1"/>
                </a:solidFill>
                <a:latin typeface="OPPOSans R" pitchFamily="18" charset="-122"/>
                <a:ea typeface="OPPOSans R" pitchFamily="18" charset="-122"/>
              </a:rPr>
              <a:t>roaktif</a:t>
            </a:r>
          </a:p>
        </p:txBody>
      </p:sp>
      <p:sp>
        <p:nvSpPr>
          <p:cNvPr id="2" name="线条"/>
          <p:cNvSpPr/>
          <p:nvPr/>
        </p:nvSpPr>
        <p:spPr>
          <a:xfrm flipV="1">
            <a:off x="3652024" y="4999257"/>
            <a:ext cx="1" cy="619223"/>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sz="1800"/>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additive="base">
                                        <p:cTn id="14" dur="500" fill="hold"/>
                                        <p:tgtEl>
                                          <p:spTgt spid="23"/>
                                        </p:tgtEl>
                                        <p:attrNameLst>
                                          <p:attrName>ppt_x</p:attrName>
                                        </p:attrNameLst>
                                      </p:cBhvr>
                                      <p:tavLst>
                                        <p:tav tm="0">
                                          <p:val>
                                            <p:strVal val="#ppt_x"/>
                                          </p:val>
                                        </p:tav>
                                        <p:tav tm="100000">
                                          <p:val>
                                            <p:strVal val="#ppt_x"/>
                                          </p:val>
                                        </p:tav>
                                      </p:tavLst>
                                    </p:anim>
                                    <p:anim calcmode="lin" valueType="num">
                                      <p:cBhvr additive="base">
                                        <p:cTn id="15"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nodeType="click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circle(in)">
                                      <p:cBhvr>
                                        <p:cTn id="20" dur="2000"/>
                                        <p:tgtEl>
                                          <p:spTgt spid="26"/>
                                        </p:tgtEl>
                                      </p:cBhvr>
                                    </p:animEffect>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nodeType="click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p:cTn id="25" dur="1000" fill="hold"/>
                                        <p:tgtEl>
                                          <p:spTgt spid="29"/>
                                        </p:tgtEl>
                                        <p:attrNameLst>
                                          <p:attrName>ppt_w</p:attrName>
                                        </p:attrNameLst>
                                      </p:cBhvr>
                                      <p:tavLst>
                                        <p:tav tm="0">
                                          <p:val>
                                            <p:fltVal val="0"/>
                                          </p:val>
                                        </p:tav>
                                        <p:tav tm="100000">
                                          <p:val>
                                            <p:strVal val="#ppt_w"/>
                                          </p:val>
                                        </p:tav>
                                      </p:tavLst>
                                    </p:anim>
                                    <p:anim calcmode="lin" valueType="num">
                                      <p:cBhvr>
                                        <p:cTn id="26" dur="1000" fill="hold"/>
                                        <p:tgtEl>
                                          <p:spTgt spid="29"/>
                                        </p:tgtEl>
                                        <p:attrNameLst>
                                          <p:attrName>ppt_h</p:attrName>
                                        </p:attrNameLst>
                                      </p:cBhvr>
                                      <p:tavLst>
                                        <p:tav tm="0">
                                          <p:val>
                                            <p:fltVal val="0"/>
                                          </p:val>
                                        </p:tav>
                                        <p:tav tm="100000">
                                          <p:val>
                                            <p:strVal val="#ppt_h"/>
                                          </p:val>
                                        </p:tav>
                                      </p:tavLst>
                                    </p:anim>
                                    <p:anim calcmode="lin" valueType="num">
                                      <p:cBhvr>
                                        <p:cTn id="27" dur="1000" fill="hold"/>
                                        <p:tgtEl>
                                          <p:spTgt spid="29"/>
                                        </p:tgtEl>
                                        <p:attrNameLst>
                                          <p:attrName>style.rotation</p:attrName>
                                        </p:attrNameLst>
                                      </p:cBhvr>
                                      <p:tavLst>
                                        <p:tav tm="0">
                                          <p:val>
                                            <p:fltVal val="90"/>
                                          </p:val>
                                        </p:tav>
                                        <p:tav tm="100000">
                                          <p:val>
                                            <p:fltVal val="0"/>
                                          </p:val>
                                        </p:tav>
                                      </p:tavLst>
                                    </p:anim>
                                    <p:animEffect transition="in" filter="fade">
                                      <p:cBhvr>
                                        <p:cTn id="28" dur="1000"/>
                                        <p:tgtEl>
                                          <p:spTgt spid="29"/>
                                        </p:tgtEl>
                                      </p:cBhvr>
                                    </p:animEffect>
                                  </p:childTnLst>
                                </p:cTn>
                              </p:par>
                            </p:childTnLst>
                          </p:cTn>
                        </p:par>
                      </p:childTnLst>
                    </p:cTn>
                  </p:par>
                  <p:par>
                    <p:cTn id="29" fill="hold">
                      <p:stCondLst>
                        <p:cond delay="indefinite"/>
                      </p:stCondLst>
                      <p:childTnLst>
                        <p:par>
                          <p:cTn id="30" fill="hold">
                            <p:stCondLst>
                              <p:cond delay="0"/>
                            </p:stCondLst>
                            <p:childTnLst>
                              <p:par>
                                <p:cTn id="31" presetID="26" presetClass="entr" presetSubtype="0" fill="hold" nodeType="click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down)">
                                      <p:cBhvr>
                                        <p:cTn id="33" dur="580">
                                          <p:stCondLst>
                                            <p:cond delay="0"/>
                                          </p:stCondLst>
                                        </p:cTn>
                                        <p:tgtEl>
                                          <p:spTgt spid="32"/>
                                        </p:tgtEl>
                                      </p:cBhvr>
                                    </p:animEffect>
                                    <p:anim calcmode="lin" valueType="num">
                                      <p:cBhvr>
                                        <p:cTn id="34" dur="1822" tmFilter="0,0; 0.14,0.36; 0.43,0.73; 0.71,0.91; 1.0,1.0">
                                          <p:stCondLst>
                                            <p:cond delay="0"/>
                                          </p:stCondLst>
                                        </p:cTn>
                                        <p:tgtEl>
                                          <p:spTgt spid="32"/>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32"/>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32"/>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32"/>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32"/>
                                        </p:tgtEl>
                                        <p:attrNameLst>
                                          <p:attrName>ppt_y</p:attrName>
                                        </p:attrNameLst>
                                      </p:cBhvr>
                                      <p:tavLst>
                                        <p:tav tm="0" fmla="#ppt_y-sin(pi*$)/81">
                                          <p:val>
                                            <p:fltVal val="0"/>
                                          </p:val>
                                        </p:tav>
                                        <p:tav tm="100000">
                                          <p:val>
                                            <p:fltVal val="1"/>
                                          </p:val>
                                        </p:tav>
                                      </p:tavLst>
                                    </p:anim>
                                    <p:animScale>
                                      <p:cBhvr>
                                        <p:cTn id="39" dur="26">
                                          <p:stCondLst>
                                            <p:cond delay="650"/>
                                          </p:stCondLst>
                                        </p:cTn>
                                        <p:tgtEl>
                                          <p:spTgt spid="32"/>
                                        </p:tgtEl>
                                      </p:cBhvr>
                                      <p:to x="100000" y="60000"/>
                                    </p:animScale>
                                    <p:animScale>
                                      <p:cBhvr>
                                        <p:cTn id="40" dur="166" decel="50000">
                                          <p:stCondLst>
                                            <p:cond delay="676"/>
                                          </p:stCondLst>
                                        </p:cTn>
                                        <p:tgtEl>
                                          <p:spTgt spid="32"/>
                                        </p:tgtEl>
                                      </p:cBhvr>
                                      <p:to x="100000" y="100000"/>
                                    </p:animScale>
                                    <p:animScale>
                                      <p:cBhvr>
                                        <p:cTn id="41" dur="26">
                                          <p:stCondLst>
                                            <p:cond delay="1312"/>
                                          </p:stCondLst>
                                        </p:cTn>
                                        <p:tgtEl>
                                          <p:spTgt spid="32"/>
                                        </p:tgtEl>
                                      </p:cBhvr>
                                      <p:to x="100000" y="80000"/>
                                    </p:animScale>
                                    <p:animScale>
                                      <p:cBhvr>
                                        <p:cTn id="42" dur="166" decel="50000">
                                          <p:stCondLst>
                                            <p:cond delay="1338"/>
                                          </p:stCondLst>
                                        </p:cTn>
                                        <p:tgtEl>
                                          <p:spTgt spid="32"/>
                                        </p:tgtEl>
                                      </p:cBhvr>
                                      <p:to x="100000" y="100000"/>
                                    </p:animScale>
                                    <p:animScale>
                                      <p:cBhvr>
                                        <p:cTn id="43" dur="26">
                                          <p:stCondLst>
                                            <p:cond delay="1642"/>
                                          </p:stCondLst>
                                        </p:cTn>
                                        <p:tgtEl>
                                          <p:spTgt spid="32"/>
                                        </p:tgtEl>
                                      </p:cBhvr>
                                      <p:to x="100000" y="90000"/>
                                    </p:animScale>
                                    <p:animScale>
                                      <p:cBhvr>
                                        <p:cTn id="44" dur="166" decel="50000">
                                          <p:stCondLst>
                                            <p:cond delay="1668"/>
                                          </p:stCondLst>
                                        </p:cTn>
                                        <p:tgtEl>
                                          <p:spTgt spid="32"/>
                                        </p:tgtEl>
                                      </p:cBhvr>
                                      <p:to x="100000" y="100000"/>
                                    </p:animScale>
                                    <p:animScale>
                                      <p:cBhvr>
                                        <p:cTn id="45" dur="26">
                                          <p:stCondLst>
                                            <p:cond delay="1808"/>
                                          </p:stCondLst>
                                        </p:cTn>
                                        <p:tgtEl>
                                          <p:spTgt spid="32"/>
                                        </p:tgtEl>
                                      </p:cBhvr>
                                      <p:to x="100000" y="95000"/>
                                    </p:animScale>
                                    <p:animScale>
                                      <p:cBhvr>
                                        <p:cTn id="46" dur="166" decel="50000">
                                          <p:stCondLst>
                                            <p:cond delay="1834"/>
                                          </p:stCondLst>
                                        </p:cTn>
                                        <p:tgtEl>
                                          <p:spTgt spid="32"/>
                                        </p:tgtEl>
                                      </p:cBhvr>
                                      <p:to x="100000" y="100000"/>
                                    </p:animScale>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nodeType="clickEffect">
                                  <p:stCondLst>
                                    <p:cond delay="0"/>
                                  </p:stCondLst>
                                  <p:childTnLst>
                                    <p:set>
                                      <p:cBhvr>
                                        <p:cTn id="50" dur="1" fill="hold">
                                          <p:stCondLst>
                                            <p:cond delay="0"/>
                                          </p:stCondLst>
                                        </p:cTn>
                                        <p:tgtEl>
                                          <p:spTgt spid="95"/>
                                        </p:tgtEl>
                                        <p:attrNameLst>
                                          <p:attrName>style.visibility</p:attrName>
                                        </p:attrNameLst>
                                      </p:cBhvr>
                                      <p:to>
                                        <p:strVal val="visible"/>
                                      </p:to>
                                    </p:set>
                                    <p:animEffect transition="in" filter="wipe(down)">
                                      <p:cBhvr>
                                        <p:cTn id="51" dur="500"/>
                                        <p:tgtEl>
                                          <p:spTgt spid="95"/>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wipe(down)">
                                      <p:cBhvr>
                                        <p:cTn id="5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2019，OPPO 发布过的黑科技"/>
          <p:cNvSpPr txBox="1"/>
          <p:nvPr/>
        </p:nvSpPr>
        <p:spPr>
          <a:xfrm>
            <a:off x="0" y="181094"/>
            <a:ext cx="12192000" cy="591820"/>
          </a:xfrm>
          <a:prstGeom prst="rect">
            <a:avLst/>
          </a:prstGeom>
          <a:noFill/>
          <a:ln w="12700">
            <a:miter lim="400000"/>
          </a:ln>
        </p:spPr>
        <p:txBody>
          <a:bodyPr wrap="squar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dirty="0">
                <a:latin typeface="OPPOSans R" pitchFamily="18" charset="-122"/>
                <a:ea typeface="OPPOSans R" pitchFamily="18" charset="-122"/>
              </a:rPr>
              <a:t>Material Training</a:t>
            </a:r>
          </a:p>
        </p:txBody>
      </p:sp>
      <p:grpSp>
        <p:nvGrpSpPr>
          <p:cNvPr id="43" name="成组"/>
          <p:cNvGrpSpPr/>
          <p:nvPr/>
        </p:nvGrpSpPr>
        <p:grpSpPr>
          <a:xfrm>
            <a:off x="43815" y="2808605"/>
            <a:ext cx="2391410" cy="2322195"/>
            <a:chOff x="-387300" y="18732"/>
            <a:chExt cx="3593731" cy="815504"/>
          </a:xfrm>
        </p:grpSpPr>
        <p:sp>
          <p:nvSpPr>
            <p:cNvPr id="44"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a:p>
          </p:txBody>
        </p:sp>
        <p:sp>
          <p:nvSpPr>
            <p:cNvPr id="45" name="点点屏幕"/>
            <p:cNvSpPr txBox="1"/>
            <p:nvPr/>
          </p:nvSpPr>
          <p:spPr>
            <a:xfrm>
              <a:off x="-387300" y="18732"/>
              <a:ext cx="3593731" cy="815504"/>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sz="1600" dirty="0">
                  <a:latin typeface="OPPOSans R" pitchFamily="18" charset="-122"/>
                  <a:ea typeface="OPPOSans R" pitchFamily="18" charset="-122"/>
                </a:rPr>
                <a:t> Parameter Dasar</a:t>
              </a:r>
            </a:p>
          </p:txBody>
        </p:sp>
      </p:grpSp>
      <p:grpSp>
        <p:nvGrpSpPr>
          <p:cNvPr id="95" name="成组"/>
          <p:cNvGrpSpPr/>
          <p:nvPr/>
        </p:nvGrpSpPr>
        <p:grpSpPr>
          <a:xfrm>
            <a:off x="255905" y="1420495"/>
            <a:ext cx="4154170" cy="1526540"/>
            <a:chOff x="230221" y="714972"/>
            <a:chExt cx="3532814" cy="1526813"/>
          </a:xfrm>
        </p:grpSpPr>
        <p:sp>
          <p:nvSpPr>
            <p:cNvPr id="97" name="文本框 1"/>
            <p:cNvSpPr txBox="1"/>
            <p:nvPr/>
          </p:nvSpPr>
          <p:spPr>
            <a:xfrm>
              <a:off x="230221" y="714972"/>
              <a:ext cx="3532814" cy="1002663"/>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sz="1600" dirty="0" smtClean="0">
                  <a:solidFill>
                    <a:schemeClr val="bg1"/>
                  </a:solidFill>
                  <a:latin typeface="OPPOSans R" pitchFamily="18" charset="-122"/>
                  <a:ea typeface="OPPOSans R" pitchFamily="18" charset="-122"/>
                </a:rPr>
                <a:t>1.1 Parameter Tampilan</a:t>
              </a:r>
            </a:p>
            <a:p>
              <a:pPr algn="l"/>
              <a:r>
                <a:rPr lang="en-US" altLang="zh-CN" sz="1600" dirty="0" smtClean="0">
                  <a:solidFill>
                    <a:schemeClr val="bg1"/>
                  </a:solidFill>
                  <a:latin typeface="OPPOSans R" pitchFamily="18" charset="-122"/>
                  <a:ea typeface="OPPOSans R" pitchFamily="18" charset="-122"/>
                </a:rPr>
                <a:t>1.2 Parameter Konfigurasi</a:t>
              </a:r>
            </a:p>
            <a:p>
              <a:pPr algn="l"/>
              <a:r>
                <a:rPr lang="en-US" altLang="zh-CN" sz="1600" dirty="0" smtClean="0">
                  <a:solidFill>
                    <a:schemeClr val="bg1"/>
                  </a:solidFill>
                  <a:latin typeface="OPPOSans R" pitchFamily="18" charset="-122"/>
                  <a:ea typeface="OPPOSans R" pitchFamily="18" charset="-122"/>
                </a:rPr>
                <a:t>1.3 Parameter Fungsi Umum</a:t>
              </a:r>
              <a:endParaRPr sz="1600" dirty="0">
                <a:solidFill>
                  <a:schemeClr val="bg1"/>
                </a:solidFill>
                <a:latin typeface="OPPOSans R" pitchFamily="18" charset="-122"/>
                <a:ea typeface="OPPOSans R" pitchFamily="18" charset="-122"/>
              </a:endParaRPr>
            </a:p>
          </p:txBody>
        </p:sp>
        <p:sp>
          <p:nvSpPr>
            <p:cNvPr id="98" name="线条"/>
            <p:cNvSpPr/>
            <p:nvPr/>
          </p:nvSpPr>
          <p:spPr>
            <a:xfrm flipV="1">
              <a:off x="1171055" y="1622451"/>
              <a:ext cx="1" cy="61933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a:p>
          </p:txBody>
        </p:sp>
      </p:grpSp>
      <p:grpSp>
        <p:nvGrpSpPr>
          <p:cNvPr id="23" name="成组"/>
          <p:cNvGrpSpPr/>
          <p:nvPr/>
        </p:nvGrpSpPr>
        <p:grpSpPr>
          <a:xfrm>
            <a:off x="2567940" y="2860675"/>
            <a:ext cx="2127885" cy="2243455"/>
            <a:chOff x="0" y="0"/>
            <a:chExt cx="3024301" cy="815538"/>
          </a:xfrm>
        </p:grpSpPr>
        <p:sp>
          <p:nvSpPr>
            <p:cNvPr id="24"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a:p>
          </p:txBody>
        </p:sp>
        <p:sp>
          <p:nvSpPr>
            <p:cNvPr id="25" name="点点屏幕"/>
            <p:cNvSpPr txBox="1"/>
            <p:nvPr/>
          </p:nvSpPr>
          <p:spPr>
            <a:xfrm>
              <a:off x="56076" y="0"/>
              <a:ext cx="2968224" cy="815538"/>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sz="2000" dirty="0" smtClean="0"/>
                <a:t>Fitur</a:t>
              </a:r>
            </a:p>
          </p:txBody>
        </p:sp>
      </p:grpSp>
      <p:grpSp>
        <p:nvGrpSpPr>
          <p:cNvPr id="26" name="成组"/>
          <p:cNvGrpSpPr/>
          <p:nvPr/>
        </p:nvGrpSpPr>
        <p:grpSpPr>
          <a:xfrm>
            <a:off x="5150439" y="2910413"/>
            <a:ext cx="2145665" cy="2269490"/>
            <a:chOff x="0" y="0"/>
            <a:chExt cx="3354837" cy="815504"/>
          </a:xfrm>
        </p:grpSpPr>
        <p:sp>
          <p:nvSpPr>
            <p:cNvPr id="27"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a:p>
          </p:txBody>
        </p:sp>
        <p:sp>
          <p:nvSpPr>
            <p:cNvPr id="28" name="点点屏幕"/>
            <p:cNvSpPr txBox="1"/>
            <p:nvPr/>
          </p:nvSpPr>
          <p:spPr>
            <a:xfrm>
              <a:off x="55600" y="0"/>
              <a:ext cx="3299237" cy="815504"/>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sz="2400" dirty="0" smtClean="0"/>
                <a:t>ColorOS</a:t>
              </a:r>
              <a:endParaRPr sz="2400" dirty="0"/>
            </a:p>
          </p:txBody>
        </p:sp>
      </p:grpSp>
      <p:grpSp>
        <p:nvGrpSpPr>
          <p:cNvPr id="29" name="成组"/>
          <p:cNvGrpSpPr/>
          <p:nvPr/>
        </p:nvGrpSpPr>
        <p:grpSpPr>
          <a:xfrm>
            <a:off x="7672069" y="2861310"/>
            <a:ext cx="2009140" cy="2269490"/>
            <a:chOff x="-30346" y="0"/>
            <a:chExt cx="3200297" cy="815504"/>
          </a:xfrm>
        </p:grpSpPr>
        <p:sp>
          <p:nvSpPr>
            <p:cNvPr id="30"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a:p>
          </p:txBody>
        </p:sp>
        <p:sp>
          <p:nvSpPr>
            <p:cNvPr id="31" name="点点屏幕"/>
            <p:cNvSpPr txBox="1"/>
            <p:nvPr/>
          </p:nvSpPr>
          <p:spPr>
            <a:xfrm>
              <a:off x="-30346" y="0"/>
              <a:ext cx="3200297" cy="815504"/>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sz="1800" dirty="0"/>
                <a:t>Perbaikan</a:t>
              </a:r>
            </a:p>
          </p:txBody>
        </p:sp>
      </p:grpSp>
      <p:grpSp>
        <p:nvGrpSpPr>
          <p:cNvPr id="32" name="成组"/>
          <p:cNvGrpSpPr/>
          <p:nvPr/>
        </p:nvGrpSpPr>
        <p:grpSpPr>
          <a:xfrm>
            <a:off x="10196008" y="2914140"/>
            <a:ext cx="1934263" cy="2269585"/>
            <a:chOff x="0" y="0"/>
            <a:chExt cx="3024301" cy="815538"/>
          </a:xfrm>
        </p:grpSpPr>
        <p:sp>
          <p:nvSpPr>
            <p:cNvPr id="33"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a:p>
          </p:txBody>
        </p:sp>
        <p:sp>
          <p:nvSpPr>
            <p:cNvPr id="34" name="点点屏幕"/>
            <p:cNvSpPr txBox="1"/>
            <p:nvPr/>
          </p:nvSpPr>
          <p:spPr>
            <a:xfrm>
              <a:off x="56076" y="0"/>
              <a:ext cx="2968224" cy="815538"/>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sz="2400" dirty="0"/>
                <a:t>FAQ</a:t>
              </a:r>
            </a:p>
          </p:txBody>
        </p:sp>
      </p:grpSp>
      <p:sp>
        <p:nvSpPr>
          <p:cNvPr id="94" name="矩形"/>
          <p:cNvSpPr/>
          <p:nvPr/>
        </p:nvSpPr>
        <p:spPr>
          <a:xfrm>
            <a:off x="2546682" y="2549535"/>
            <a:ext cx="9583589" cy="2813511"/>
          </a:xfrm>
          <a:prstGeom prst="rect">
            <a:avLst/>
          </a:prstGeom>
          <a:solidFill>
            <a:srgbClr val="000000">
              <a:alpha val="79927"/>
            </a:srgbClr>
          </a:solidFill>
          <a:ln w="12700">
            <a:miter lim="400000"/>
          </a:ln>
        </p:spPr>
        <p:txBody>
          <a:bodyPr lIns="0" tIns="0" rIns="0" bIns="0"/>
          <a:lstStyle/>
          <a:p>
            <a:endParaRPr lang="en-US"/>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additive="base">
                                        <p:cTn id="14" dur="500" fill="hold"/>
                                        <p:tgtEl>
                                          <p:spTgt spid="23"/>
                                        </p:tgtEl>
                                        <p:attrNameLst>
                                          <p:attrName>ppt_x</p:attrName>
                                        </p:attrNameLst>
                                      </p:cBhvr>
                                      <p:tavLst>
                                        <p:tav tm="0">
                                          <p:val>
                                            <p:strVal val="#ppt_x"/>
                                          </p:val>
                                        </p:tav>
                                        <p:tav tm="100000">
                                          <p:val>
                                            <p:strVal val="#ppt_x"/>
                                          </p:val>
                                        </p:tav>
                                      </p:tavLst>
                                    </p:anim>
                                    <p:anim calcmode="lin" valueType="num">
                                      <p:cBhvr additive="base">
                                        <p:cTn id="15"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nodeType="click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circle(in)">
                                      <p:cBhvr>
                                        <p:cTn id="20" dur="2000"/>
                                        <p:tgtEl>
                                          <p:spTgt spid="26"/>
                                        </p:tgtEl>
                                      </p:cBhvr>
                                    </p:animEffect>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nodeType="click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p:cTn id="25" dur="1000" fill="hold"/>
                                        <p:tgtEl>
                                          <p:spTgt spid="29"/>
                                        </p:tgtEl>
                                        <p:attrNameLst>
                                          <p:attrName>ppt_w</p:attrName>
                                        </p:attrNameLst>
                                      </p:cBhvr>
                                      <p:tavLst>
                                        <p:tav tm="0">
                                          <p:val>
                                            <p:fltVal val="0"/>
                                          </p:val>
                                        </p:tav>
                                        <p:tav tm="100000">
                                          <p:val>
                                            <p:strVal val="#ppt_w"/>
                                          </p:val>
                                        </p:tav>
                                      </p:tavLst>
                                    </p:anim>
                                    <p:anim calcmode="lin" valueType="num">
                                      <p:cBhvr>
                                        <p:cTn id="26" dur="1000" fill="hold"/>
                                        <p:tgtEl>
                                          <p:spTgt spid="29"/>
                                        </p:tgtEl>
                                        <p:attrNameLst>
                                          <p:attrName>ppt_h</p:attrName>
                                        </p:attrNameLst>
                                      </p:cBhvr>
                                      <p:tavLst>
                                        <p:tav tm="0">
                                          <p:val>
                                            <p:fltVal val="0"/>
                                          </p:val>
                                        </p:tav>
                                        <p:tav tm="100000">
                                          <p:val>
                                            <p:strVal val="#ppt_h"/>
                                          </p:val>
                                        </p:tav>
                                      </p:tavLst>
                                    </p:anim>
                                    <p:anim calcmode="lin" valueType="num">
                                      <p:cBhvr>
                                        <p:cTn id="27" dur="1000" fill="hold"/>
                                        <p:tgtEl>
                                          <p:spTgt spid="29"/>
                                        </p:tgtEl>
                                        <p:attrNameLst>
                                          <p:attrName>style.rotation</p:attrName>
                                        </p:attrNameLst>
                                      </p:cBhvr>
                                      <p:tavLst>
                                        <p:tav tm="0">
                                          <p:val>
                                            <p:fltVal val="90"/>
                                          </p:val>
                                        </p:tav>
                                        <p:tav tm="100000">
                                          <p:val>
                                            <p:fltVal val="0"/>
                                          </p:val>
                                        </p:tav>
                                      </p:tavLst>
                                    </p:anim>
                                    <p:animEffect transition="in" filter="fade">
                                      <p:cBhvr>
                                        <p:cTn id="28" dur="1000"/>
                                        <p:tgtEl>
                                          <p:spTgt spid="29"/>
                                        </p:tgtEl>
                                      </p:cBhvr>
                                    </p:animEffect>
                                  </p:childTnLst>
                                </p:cTn>
                              </p:par>
                            </p:childTnLst>
                          </p:cTn>
                        </p:par>
                      </p:childTnLst>
                    </p:cTn>
                  </p:par>
                  <p:par>
                    <p:cTn id="29" fill="hold">
                      <p:stCondLst>
                        <p:cond delay="indefinite"/>
                      </p:stCondLst>
                      <p:childTnLst>
                        <p:par>
                          <p:cTn id="30" fill="hold">
                            <p:stCondLst>
                              <p:cond delay="0"/>
                            </p:stCondLst>
                            <p:childTnLst>
                              <p:par>
                                <p:cTn id="31" presetID="26" presetClass="entr" presetSubtype="0" fill="hold" nodeType="click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down)">
                                      <p:cBhvr>
                                        <p:cTn id="33" dur="580">
                                          <p:stCondLst>
                                            <p:cond delay="0"/>
                                          </p:stCondLst>
                                        </p:cTn>
                                        <p:tgtEl>
                                          <p:spTgt spid="32"/>
                                        </p:tgtEl>
                                      </p:cBhvr>
                                    </p:animEffect>
                                    <p:anim calcmode="lin" valueType="num">
                                      <p:cBhvr>
                                        <p:cTn id="34" dur="1822" tmFilter="0,0; 0.14,0.36; 0.43,0.73; 0.71,0.91; 1.0,1.0">
                                          <p:stCondLst>
                                            <p:cond delay="0"/>
                                          </p:stCondLst>
                                        </p:cTn>
                                        <p:tgtEl>
                                          <p:spTgt spid="32"/>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32"/>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32"/>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32"/>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32"/>
                                        </p:tgtEl>
                                        <p:attrNameLst>
                                          <p:attrName>ppt_y</p:attrName>
                                        </p:attrNameLst>
                                      </p:cBhvr>
                                      <p:tavLst>
                                        <p:tav tm="0" fmla="#ppt_y-sin(pi*$)/81">
                                          <p:val>
                                            <p:fltVal val="0"/>
                                          </p:val>
                                        </p:tav>
                                        <p:tav tm="100000">
                                          <p:val>
                                            <p:fltVal val="1"/>
                                          </p:val>
                                        </p:tav>
                                      </p:tavLst>
                                    </p:anim>
                                    <p:animScale>
                                      <p:cBhvr>
                                        <p:cTn id="39" dur="26">
                                          <p:stCondLst>
                                            <p:cond delay="650"/>
                                          </p:stCondLst>
                                        </p:cTn>
                                        <p:tgtEl>
                                          <p:spTgt spid="32"/>
                                        </p:tgtEl>
                                      </p:cBhvr>
                                      <p:to x="100000" y="60000"/>
                                    </p:animScale>
                                    <p:animScale>
                                      <p:cBhvr>
                                        <p:cTn id="40" dur="166" decel="50000">
                                          <p:stCondLst>
                                            <p:cond delay="676"/>
                                          </p:stCondLst>
                                        </p:cTn>
                                        <p:tgtEl>
                                          <p:spTgt spid="32"/>
                                        </p:tgtEl>
                                      </p:cBhvr>
                                      <p:to x="100000" y="100000"/>
                                    </p:animScale>
                                    <p:animScale>
                                      <p:cBhvr>
                                        <p:cTn id="41" dur="26">
                                          <p:stCondLst>
                                            <p:cond delay="1312"/>
                                          </p:stCondLst>
                                        </p:cTn>
                                        <p:tgtEl>
                                          <p:spTgt spid="32"/>
                                        </p:tgtEl>
                                      </p:cBhvr>
                                      <p:to x="100000" y="80000"/>
                                    </p:animScale>
                                    <p:animScale>
                                      <p:cBhvr>
                                        <p:cTn id="42" dur="166" decel="50000">
                                          <p:stCondLst>
                                            <p:cond delay="1338"/>
                                          </p:stCondLst>
                                        </p:cTn>
                                        <p:tgtEl>
                                          <p:spTgt spid="32"/>
                                        </p:tgtEl>
                                      </p:cBhvr>
                                      <p:to x="100000" y="100000"/>
                                    </p:animScale>
                                    <p:animScale>
                                      <p:cBhvr>
                                        <p:cTn id="43" dur="26">
                                          <p:stCondLst>
                                            <p:cond delay="1642"/>
                                          </p:stCondLst>
                                        </p:cTn>
                                        <p:tgtEl>
                                          <p:spTgt spid="32"/>
                                        </p:tgtEl>
                                      </p:cBhvr>
                                      <p:to x="100000" y="90000"/>
                                    </p:animScale>
                                    <p:animScale>
                                      <p:cBhvr>
                                        <p:cTn id="44" dur="166" decel="50000">
                                          <p:stCondLst>
                                            <p:cond delay="1668"/>
                                          </p:stCondLst>
                                        </p:cTn>
                                        <p:tgtEl>
                                          <p:spTgt spid="32"/>
                                        </p:tgtEl>
                                      </p:cBhvr>
                                      <p:to x="100000" y="100000"/>
                                    </p:animScale>
                                    <p:animScale>
                                      <p:cBhvr>
                                        <p:cTn id="45" dur="26">
                                          <p:stCondLst>
                                            <p:cond delay="1808"/>
                                          </p:stCondLst>
                                        </p:cTn>
                                        <p:tgtEl>
                                          <p:spTgt spid="32"/>
                                        </p:tgtEl>
                                      </p:cBhvr>
                                      <p:to x="100000" y="95000"/>
                                    </p:animScale>
                                    <p:animScale>
                                      <p:cBhvr>
                                        <p:cTn id="46" dur="166" decel="50000">
                                          <p:stCondLst>
                                            <p:cond delay="1834"/>
                                          </p:stCondLst>
                                        </p:cTn>
                                        <p:tgtEl>
                                          <p:spTgt spid="32"/>
                                        </p:tgtEl>
                                      </p:cBhvr>
                                      <p:to x="100000" y="100000"/>
                                    </p:animScale>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9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nodeType="clickEffect">
                                  <p:stCondLst>
                                    <p:cond delay="0"/>
                                  </p:stCondLst>
                                  <p:childTnLst>
                                    <p:set>
                                      <p:cBhvr>
                                        <p:cTn id="54" dur="1" fill="hold">
                                          <p:stCondLst>
                                            <p:cond delay="0"/>
                                          </p:stCondLst>
                                        </p:cTn>
                                        <p:tgtEl>
                                          <p:spTgt spid="95"/>
                                        </p:tgtEl>
                                        <p:attrNameLst>
                                          <p:attrName>style.visibility</p:attrName>
                                        </p:attrNameLst>
                                      </p:cBhvr>
                                      <p:to>
                                        <p:strVal val="visible"/>
                                      </p:to>
                                    </p:set>
                                    <p:animEffect transition="in" filter="wipe(down)">
                                      <p:cBhvr>
                                        <p:cTn id="55"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329565" y="2002155"/>
            <a:ext cx="5372100" cy="3656330"/>
          </a:xfrm>
          <a:prstGeom prst="rect">
            <a:avLst/>
          </a:prstGeom>
        </p:spPr>
      </p:pic>
      <p:sp>
        <p:nvSpPr>
          <p:cNvPr id="21" name="文本框 20"/>
          <p:cNvSpPr txBox="1"/>
          <p:nvPr/>
        </p:nvSpPr>
        <p:spPr>
          <a:xfrm>
            <a:off x="3838966" y="281940"/>
            <a:ext cx="4559300" cy="583565"/>
          </a:xfrm>
          <a:prstGeom prst="rect">
            <a:avLst/>
          </a:prstGeom>
          <a:noFill/>
        </p:spPr>
        <p:txBody>
          <a:bodyPr wrap="square" rtlCol="0">
            <a:spAutoFit/>
          </a:bodyPr>
          <a:lstStyle/>
          <a:p>
            <a:r>
              <a:rPr lang="en-US" altLang="zh-CN" sz="3200" b="1" dirty="0">
                <a:solidFill>
                  <a:schemeClr val="bg1"/>
                </a:solidFill>
                <a:latin typeface="OPPOSans R" pitchFamily="18" charset="-122"/>
                <a:ea typeface="OPPOSans R" pitchFamily="18" charset="-122"/>
              </a:rPr>
              <a:t>Sensor </a:t>
            </a:r>
            <a:r>
              <a:rPr lang="en-US" altLang="zh-CN" sz="3200" b="1" dirty="0" err="1">
                <a:solidFill>
                  <a:schemeClr val="bg1"/>
                </a:solidFill>
                <a:latin typeface="OPPOSans R" pitchFamily="18" charset="-122"/>
                <a:ea typeface="OPPOSans R" pitchFamily="18" charset="-122"/>
              </a:rPr>
              <a:t>Terblokir</a:t>
            </a:r>
            <a:endParaRPr lang="en-US" altLang="zh-CN" sz="3200" b="1" dirty="0">
              <a:solidFill>
                <a:schemeClr val="bg1"/>
              </a:solidFill>
              <a:latin typeface="OPPOSans R" pitchFamily="18" charset="-122"/>
              <a:ea typeface="OPPOSans R" pitchFamily="18" charset="-122"/>
            </a:endParaRPr>
          </a:p>
        </p:txBody>
      </p:sp>
      <p:grpSp>
        <p:nvGrpSpPr>
          <p:cNvPr id="29" name="组合 28"/>
          <p:cNvGrpSpPr/>
          <p:nvPr/>
        </p:nvGrpSpPr>
        <p:grpSpPr>
          <a:xfrm>
            <a:off x="329960" y="1429385"/>
            <a:ext cx="5847320" cy="1049967"/>
            <a:chOff x="376" y="2251"/>
            <a:chExt cx="7374" cy="1324"/>
          </a:xfrm>
        </p:grpSpPr>
        <p:sp>
          <p:nvSpPr>
            <p:cNvPr id="26" name="下箭头 25"/>
            <p:cNvSpPr/>
            <p:nvPr/>
          </p:nvSpPr>
          <p:spPr>
            <a:xfrm>
              <a:off x="4270" y="2815"/>
              <a:ext cx="441" cy="760"/>
            </a:xfrm>
            <a:prstGeom prst="down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376" y="2251"/>
              <a:ext cx="7374" cy="427"/>
            </a:xfrm>
            <a:prstGeom prst="rect">
              <a:avLst/>
            </a:prstGeom>
            <a:noFill/>
          </p:spPr>
          <p:txBody>
            <a:bodyPr wrap="square" rtlCol="0">
              <a:spAutoFit/>
            </a:bodyPr>
            <a:lstStyle/>
            <a:p>
              <a:r>
                <a:rPr lang="en-US" altLang="zh-CN" sz="1600" dirty="0" err="1">
                  <a:solidFill>
                    <a:schemeClr val="bg1"/>
                  </a:solidFill>
                  <a:latin typeface="OPPOSans R" pitchFamily="18" charset="-122"/>
                  <a:ea typeface="OPPOSans R" pitchFamily="18" charset="-122"/>
                </a:rPr>
                <a:t>Letak</a:t>
              </a:r>
              <a:r>
                <a:rPr lang="en-US" altLang="zh-CN" sz="1600" dirty="0">
                  <a:solidFill>
                    <a:schemeClr val="bg1"/>
                  </a:solidFill>
                  <a:latin typeface="OPPOSans R" pitchFamily="18" charset="-122"/>
                  <a:ea typeface="OPPOSans R" pitchFamily="18" charset="-122"/>
                </a:rPr>
                <a:t> sensor</a:t>
              </a:r>
              <a:r>
                <a:rPr lang="zh-CN" altLang="en-US" sz="1600" dirty="0">
                  <a:solidFill>
                    <a:schemeClr val="bg1"/>
                  </a:solidFill>
                  <a:latin typeface="OPPOSans R" pitchFamily="18" charset="-122"/>
                  <a:ea typeface="OPPOSans R" pitchFamily="18" charset="-122"/>
                </a:rPr>
                <a:t>（</a:t>
              </a:r>
              <a:r>
                <a:rPr lang="en-US" altLang="zh-CN" sz="1600" dirty="0">
                  <a:solidFill>
                    <a:schemeClr val="bg1"/>
                  </a:solidFill>
                  <a:latin typeface="OPPOSans R" pitchFamily="18" charset="-122"/>
                  <a:ea typeface="OPPOSans R" pitchFamily="18" charset="-122"/>
                </a:rPr>
                <a:t>Receiver</a:t>
              </a:r>
              <a:r>
                <a:rPr lang="zh-CN" altLang="en-US" sz="1600" dirty="0">
                  <a:solidFill>
                    <a:schemeClr val="bg1"/>
                  </a:solidFill>
                  <a:latin typeface="OPPOSans R" pitchFamily="18" charset="-122"/>
                  <a:ea typeface="OPPOSans R" pitchFamily="18" charset="-122"/>
                </a:rPr>
                <a:t> ujung kanan ke strip antena）</a:t>
              </a:r>
              <a:endParaRPr lang="en-US" altLang="zh-CN" sz="1600" dirty="0">
                <a:solidFill>
                  <a:schemeClr val="bg1"/>
                </a:solidFill>
                <a:latin typeface="OPPOSans R" pitchFamily="18" charset="-122"/>
                <a:ea typeface="OPPOSans R" pitchFamily="18" charset="-122"/>
              </a:endParaRPr>
            </a:p>
          </p:txBody>
        </p:sp>
      </p:grpSp>
      <p:sp>
        <p:nvSpPr>
          <p:cNvPr id="31" name="文本框 30"/>
          <p:cNvSpPr txBox="1"/>
          <p:nvPr/>
        </p:nvSpPr>
        <p:spPr>
          <a:xfrm>
            <a:off x="5937250" y="2002155"/>
            <a:ext cx="5968365" cy="3785652"/>
          </a:xfrm>
          <a:prstGeom prst="rect">
            <a:avLst/>
          </a:prstGeom>
          <a:noFill/>
        </p:spPr>
        <p:txBody>
          <a:bodyPr wrap="square" rtlCol="0">
            <a:spAutoFit/>
          </a:bodyPr>
          <a:lstStyle/>
          <a:p>
            <a:pPr algn="just">
              <a:lnSpc>
                <a:spcPct val="150000"/>
              </a:lnSpc>
            </a:pPr>
            <a:r>
              <a:rPr lang="zh-CN" altLang="en-US" sz="1600" dirty="0">
                <a:solidFill>
                  <a:schemeClr val="bg1"/>
                </a:solidFill>
                <a:latin typeface="OPPOSans R" pitchFamily="18" charset="-122"/>
                <a:ea typeface="OPPOSans R" pitchFamily="18" charset="-122"/>
              </a:rPr>
              <a:t>Celah sempit dekat dengan indra cahaya. Jika Anda menggunakan film yang tidak asli atau </a:t>
            </a:r>
            <a:r>
              <a:rPr lang="en-US" altLang="zh-CN" sz="1600" dirty="0">
                <a:solidFill>
                  <a:schemeClr val="bg1"/>
                </a:solidFill>
                <a:latin typeface="OPPOSans R" pitchFamily="18" charset="-122"/>
                <a:ea typeface="OPPOSans R" pitchFamily="18" charset="-122"/>
              </a:rPr>
              <a:t>case</a:t>
            </a:r>
            <a:r>
              <a:rPr lang="zh-CN" altLang="en-US" sz="1600" dirty="0">
                <a:solidFill>
                  <a:schemeClr val="bg1"/>
                </a:solidFill>
                <a:latin typeface="OPPOSans R" pitchFamily="18" charset="-122"/>
                <a:ea typeface="OPPOSans R" pitchFamily="18" charset="-122"/>
              </a:rPr>
              <a:t> ponsel yang tidak asli untuk menutupi sensor, fenomena berikut akan terjadi </a:t>
            </a:r>
            <a:r>
              <a:rPr lang="en-US" altLang="zh-CN" sz="1600" dirty="0">
                <a:solidFill>
                  <a:schemeClr val="bg1"/>
                </a:solidFill>
                <a:latin typeface="OPPOSans R" pitchFamily="18" charset="-122"/>
                <a:ea typeface="OPPOSans R" pitchFamily="18" charset="-122"/>
              </a:rPr>
              <a:t>:</a:t>
            </a:r>
            <a:endParaRPr lang="zh-CN" altLang="en-US" sz="1600" dirty="0">
              <a:solidFill>
                <a:schemeClr val="bg1"/>
              </a:solidFill>
              <a:latin typeface="OPPOSans R" pitchFamily="18" charset="-122"/>
              <a:ea typeface="OPPOSans R" pitchFamily="18" charset="-122"/>
            </a:endParaRPr>
          </a:p>
          <a:p>
            <a:pPr marL="285750" indent="-285750" algn="just">
              <a:lnSpc>
                <a:spcPct val="150000"/>
              </a:lnSpc>
              <a:buFont typeface="Arial" panose="020B0604020202020204" pitchFamily="34" charset="0"/>
              <a:buChar char="•"/>
            </a:pPr>
            <a:r>
              <a:rPr lang="zh-CN" altLang="en-US" sz="1600" dirty="0">
                <a:solidFill>
                  <a:schemeClr val="bg1"/>
                </a:solidFill>
                <a:latin typeface="OPPOSans R" pitchFamily="18" charset="-122"/>
                <a:ea typeface="OPPOSans R" pitchFamily="18" charset="-122"/>
              </a:rPr>
              <a:t>Sensor jarak tidak normal:  </a:t>
            </a:r>
            <a:r>
              <a:rPr lang="en-US" altLang="zh-CN" sz="1600" dirty="0" err="1">
                <a:solidFill>
                  <a:schemeClr val="bg1"/>
                </a:solidFill>
                <a:latin typeface="OPPOSans R" pitchFamily="18" charset="-122"/>
                <a:ea typeface="OPPOSans R" pitchFamily="18" charset="-122"/>
              </a:rPr>
              <a:t>layar</a:t>
            </a:r>
            <a:r>
              <a:rPr lang="en-US" altLang="zh-CN" sz="1600" dirty="0">
                <a:solidFill>
                  <a:schemeClr val="bg1"/>
                </a:solidFill>
                <a:latin typeface="OPPOSans R" pitchFamily="18" charset="-122"/>
                <a:ea typeface="OPPOSans R" pitchFamily="18" charset="-122"/>
              </a:rPr>
              <a:t> </a:t>
            </a:r>
            <a:r>
              <a:rPr lang="zh-CN" altLang="en-US" sz="1600" dirty="0">
                <a:solidFill>
                  <a:schemeClr val="bg1"/>
                </a:solidFill>
                <a:latin typeface="OPPOSans R" pitchFamily="18" charset="-122"/>
                <a:ea typeface="OPPOSans R" pitchFamily="18" charset="-122"/>
              </a:rPr>
              <a:t>ponsel </a:t>
            </a:r>
            <a:r>
              <a:rPr lang="en-US" altLang="zh-CN" sz="1600" dirty="0" err="1">
                <a:solidFill>
                  <a:schemeClr val="bg1"/>
                </a:solidFill>
                <a:latin typeface="OPPOSans R" pitchFamily="18" charset="-122"/>
                <a:ea typeface="OPPOSans R" pitchFamily="18" charset="-122"/>
              </a:rPr>
              <a:t>tidak</a:t>
            </a:r>
            <a:r>
              <a:rPr lang="en-US" altLang="zh-CN" sz="1600" dirty="0">
                <a:solidFill>
                  <a:schemeClr val="bg1"/>
                </a:solidFill>
                <a:latin typeface="OPPOSans R" pitchFamily="18" charset="-122"/>
                <a:ea typeface="OPPOSans R" pitchFamily="18" charset="-122"/>
              </a:rPr>
              <a:t> </a:t>
            </a:r>
            <a:r>
              <a:rPr lang="en-US" altLang="zh-CN" sz="1600" dirty="0" err="1">
                <a:solidFill>
                  <a:schemeClr val="bg1"/>
                </a:solidFill>
                <a:latin typeface="OPPOSans R" pitchFamily="18" charset="-122"/>
                <a:ea typeface="OPPOSans R" pitchFamily="18" charset="-122"/>
              </a:rPr>
              <a:t>mati</a:t>
            </a:r>
            <a:r>
              <a:rPr lang="en-US" altLang="zh-CN" sz="1600" dirty="0">
                <a:solidFill>
                  <a:schemeClr val="bg1"/>
                </a:solidFill>
                <a:latin typeface="OPPOSans R" pitchFamily="18" charset="-122"/>
                <a:ea typeface="OPPOSans R" pitchFamily="18" charset="-122"/>
              </a:rPr>
              <a:t> </a:t>
            </a:r>
            <a:r>
              <a:rPr lang="en-US" altLang="zh-CN" sz="1600" dirty="0" err="1">
                <a:solidFill>
                  <a:schemeClr val="bg1"/>
                </a:solidFill>
                <a:latin typeface="OPPOSans R" pitchFamily="18" charset="-122"/>
                <a:ea typeface="OPPOSans R" pitchFamily="18" charset="-122"/>
              </a:rPr>
              <a:t>saat</a:t>
            </a:r>
            <a:r>
              <a:rPr lang="en-US" altLang="zh-CN" sz="1600" dirty="0">
                <a:solidFill>
                  <a:schemeClr val="bg1"/>
                </a:solidFill>
                <a:latin typeface="OPPOSans R" pitchFamily="18" charset="-122"/>
                <a:ea typeface="OPPOSans R" pitchFamily="18" charset="-122"/>
              </a:rPr>
              <a:t> </a:t>
            </a:r>
            <a:r>
              <a:rPr lang="en-US" altLang="zh-CN" sz="1600" dirty="0" err="1">
                <a:solidFill>
                  <a:schemeClr val="bg1"/>
                </a:solidFill>
                <a:latin typeface="OPPOSans R" pitchFamily="18" charset="-122"/>
                <a:ea typeface="OPPOSans R" pitchFamily="18" charset="-122"/>
              </a:rPr>
              <a:t>ponsel</a:t>
            </a:r>
            <a:r>
              <a:rPr lang="zh-CN" altLang="en-US" sz="1600" dirty="0">
                <a:solidFill>
                  <a:schemeClr val="bg1"/>
                </a:solidFill>
                <a:latin typeface="OPPOSans R" pitchFamily="18" charset="-122"/>
                <a:ea typeface="OPPOSans R" pitchFamily="18" charset="-122"/>
              </a:rPr>
              <a:t> dekat dengan wajah saat melakukan panggilan.</a:t>
            </a:r>
          </a:p>
          <a:p>
            <a:pPr marL="285750" indent="-285750" algn="just">
              <a:lnSpc>
                <a:spcPct val="150000"/>
              </a:lnSpc>
              <a:buFont typeface="Arial" panose="020B0604020202020204" pitchFamily="34" charset="0"/>
              <a:buChar char="•"/>
            </a:pPr>
            <a:r>
              <a:rPr lang="zh-CN" altLang="en-US" sz="1600" dirty="0">
                <a:solidFill>
                  <a:schemeClr val="bg1"/>
                </a:solidFill>
                <a:latin typeface="OPPOSans R" pitchFamily="18" charset="-122"/>
                <a:ea typeface="OPPOSans R" pitchFamily="18" charset="-122"/>
              </a:rPr>
              <a:t>Persepsi cahaya abnormal: Fungsi penyesuaian otomatis kecerahan layar tidak normal, dan </a:t>
            </a:r>
            <a:r>
              <a:rPr lang="en-US" altLang="zh-CN" sz="1600" dirty="0" err="1">
                <a:solidFill>
                  <a:schemeClr val="bg1"/>
                </a:solidFill>
                <a:latin typeface="OPPOSans R" pitchFamily="18" charset="-122"/>
                <a:ea typeface="OPPOSans R" pitchFamily="18" charset="-122"/>
              </a:rPr>
              <a:t>layar</a:t>
            </a:r>
            <a:r>
              <a:rPr lang="en-US" altLang="zh-CN" sz="1600" dirty="0">
                <a:solidFill>
                  <a:schemeClr val="bg1"/>
                </a:solidFill>
                <a:latin typeface="OPPOSans R" pitchFamily="18" charset="-122"/>
                <a:ea typeface="OPPOSans R" pitchFamily="18" charset="-122"/>
              </a:rPr>
              <a:t> </a:t>
            </a:r>
            <a:r>
              <a:rPr lang="en-US" altLang="zh-CN" sz="1600" dirty="0" err="1">
                <a:solidFill>
                  <a:schemeClr val="bg1"/>
                </a:solidFill>
                <a:latin typeface="OPPOSans R" pitchFamily="18" charset="-122"/>
                <a:ea typeface="OPPOSans R" pitchFamily="18" charset="-122"/>
              </a:rPr>
              <a:t>cenderung</a:t>
            </a:r>
            <a:r>
              <a:rPr lang="en-US" altLang="zh-CN" sz="1600" dirty="0">
                <a:solidFill>
                  <a:schemeClr val="bg1"/>
                </a:solidFill>
                <a:latin typeface="OPPOSans R" pitchFamily="18" charset="-122"/>
                <a:ea typeface="OPPOSans R" pitchFamily="18" charset="-122"/>
              </a:rPr>
              <a:t> </a:t>
            </a:r>
            <a:r>
              <a:rPr lang="en-US" altLang="zh-CN" sz="1600" dirty="0" err="1">
                <a:solidFill>
                  <a:schemeClr val="bg1"/>
                </a:solidFill>
                <a:latin typeface="OPPOSans R" pitchFamily="18" charset="-122"/>
                <a:ea typeface="OPPOSans R" pitchFamily="18" charset="-122"/>
              </a:rPr>
              <a:t>gelap</a:t>
            </a:r>
            <a:endParaRPr lang="en-US" altLang="zh-CN" sz="1600" dirty="0">
              <a:solidFill>
                <a:schemeClr val="bg1"/>
              </a:solidFill>
              <a:latin typeface="OPPOSans R" pitchFamily="18" charset="-122"/>
              <a:ea typeface="OPPOSans R" pitchFamily="18" charset="-122"/>
            </a:endParaRPr>
          </a:p>
        </p:txBody>
      </p:sp>
    </p:spTree>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431540" y="272415"/>
            <a:ext cx="4279265" cy="583565"/>
          </a:xfrm>
          <a:prstGeom prst="rect">
            <a:avLst/>
          </a:prstGeom>
          <a:noFill/>
        </p:spPr>
        <p:txBody>
          <a:bodyPr wrap="square" rtlCol="0">
            <a:spAutoFit/>
          </a:bodyPr>
          <a:lstStyle/>
          <a:p>
            <a:r>
              <a:rPr lang="en-US" altLang="zh-CN" sz="3200" b="1" dirty="0" err="1">
                <a:solidFill>
                  <a:schemeClr val="bg1"/>
                </a:solidFill>
                <a:latin typeface="OPPOSans R" pitchFamily="18" charset="-122"/>
                <a:ea typeface="OPPOSans R" pitchFamily="18" charset="-122"/>
              </a:rPr>
              <a:t>Melepas</a:t>
            </a:r>
            <a:r>
              <a:rPr lang="en-US" altLang="zh-CN" sz="3200" b="1" dirty="0">
                <a:solidFill>
                  <a:schemeClr val="bg1"/>
                </a:solidFill>
                <a:latin typeface="OPPOSans R" pitchFamily="18" charset="-122"/>
                <a:ea typeface="OPPOSans R" pitchFamily="18" charset="-122"/>
              </a:rPr>
              <a:t> Slot </a:t>
            </a:r>
            <a:r>
              <a:rPr lang="en-US" altLang="zh-CN" sz="3200" b="1" dirty="0" err="1">
                <a:solidFill>
                  <a:schemeClr val="bg1"/>
                </a:solidFill>
                <a:latin typeface="OPPOSans R" pitchFamily="18" charset="-122"/>
                <a:ea typeface="OPPOSans R" pitchFamily="18" charset="-122"/>
              </a:rPr>
              <a:t>Kartu</a:t>
            </a:r>
            <a:endParaRPr lang="en-US" altLang="zh-CN" sz="3200" b="1" dirty="0">
              <a:solidFill>
                <a:schemeClr val="bg1"/>
              </a:solidFill>
              <a:latin typeface="OPPOSans R" pitchFamily="18" charset="-122"/>
              <a:ea typeface="OPPOSans R" pitchFamily="18" charset="-122"/>
            </a:endParaRPr>
          </a:p>
        </p:txBody>
      </p:sp>
      <p:grpSp>
        <p:nvGrpSpPr>
          <p:cNvPr id="2" name="组合 1"/>
          <p:cNvGrpSpPr/>
          <p:nvPr/>
        </p:nvGrpSpPr>
        <p:grpSpPr>
          <a:xfrm>
            <a:off x="708660" y="1608455"/>
            <a:ext cx="5957570" cy="4273550"/>
            <a:chOff x="1693" y="1989"/>
            <a:chExt cx="9382" cy="6730"/>
          </a:xfrm>
        </p:grpSpPr>
        <p:pic>
          <p:nvPicPr>
            <p:cNvPr id="3" name="图片 2"/>
            <p:cNvPicPr>
              <a:picLocks noChangeAspect="1"/>
            </p:cNvPicPr>
            <p:nvPr/>
          </p:nvPicPr>
          <p:blipFill>
            <a:blip r:embed="rId2" cstate="print"/>
            <a:stretch>
              <a:fillRect/>
            </a:stretch>
          </p:blipFill>
          <p:spPr>
            <a:xfrm>
              <a:off x="1693" y="1989"/>
              <a:ext cx="9382" cy="5278"/>
            </a:xfrm>
            <a:prstGeom prst="rect">
              <a:avLst/>
            </a:prstGeom>
          </p:spPr>
        </p:pic>
        <p:cxnSp>
          <p:nvCxnSpPr>
            <p:cNvPr id="5" name="直接箭头连接符 4"/>
            <p:cNvCxnSpPr/>
            <p:nvPr/>
          </p:nvCxnSpPr>
          <p:spPr>
            <a:xfrm flipV="1">
              <a:off x="3936" y="5445"/>
              <a:ext cx="715" cy="1854"/>
            </a:xfrm>
            <a:prstGeom prst="straightConnector1">
              <a:avLst/>
            </a:prstGeom>
            <a:ln w="95250">
              <a:solidFill>
                <a:schemeClr val="accent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 name="直接箭头连接符 5"/>
            <p:cNvCxnSpPr/>
            <p:nvPr/>
          </p:nvCxnSpPr>
          <p:spPr>
            <a:xfrm flipV="1">
              <a:off x="6931" y="5326"/>
              <a:ext cx="3" cy="1943"/>
            </a:xfrm>
            <a:prstGeom prst="straightConnector1">
              <a:avLst/>
            </a:prstGeom>
            <a:ln w="95250">
              <a:solidFill>
                <a:schemeClr val="accent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rot="1200000">
              <a:off x="3328" y="7423"/>
              <a:ext cx="2145" cy="1296"/>
            </a:xfrm>
            <a:prstGeom prst="rect">
              <a:avLst/>
            </a:prstGeom>
            <a:noFill/>
          </p:spPr>
          <p:txBody>
            <a:bodyPr wrap="square" rtlCol="0" anchor="t">
              <a:spAutoFit/>
            </a:bodyPr>
            <a:lstStyle/>
            <a:p>
              <a:r>
                <a:rPr lang="zh-CN" altLang="en-US" sz="4800">
                  <a:solidFill>
                    <a:schemeClr val="accent6">
                      <a:lumMod val="60000"/>
                      <a:lumOff val="40000"/>
                    </a:schemeClr>
                  </a:solidFill>
                  <a:latin typeface="Arial" panose="020B0604020202020204" pitchFamily="34" charset="0"/>
                </a:rPr>
                <a:t>√</a:t>
              </a:r>
            </a:p>
          </p:txBody>
        </p:sp>
        <p:sp>
          <p:nvSpPr>
            <p:cNvPr id="9" name="文本框 8"/>
            <p:cNvSpPr txBox="1"/>
            <p:nvPr/>
          </p:nvSpPr>
          <p:spPr>
            <a:xfrm>
              <a:off x="6417" y="7169"/>
              <a:ext cx="1729" cy="1440"/>
            </a:xfrm>
            <a:prstGeom prst="rect">
              <a:avLst/>
            </a:prstGeom>
            <a:noFill/>
          </p:spPr>
          <p:txBody>
            <a:bodyPr wrap="square" rtlCol="0" anchor="t">
              <a:spAutoFit/>
            </a:bodyPr>
            <a:lstStyle/>
            <a:p>
              <a:r>
                <a:rPr lang="zh-CN" altLang="en-US" sz="5400">
                  <a:solidFill>
                    <a:srgbClr val="FF0000"/>
                  </a:solidFill>
                  <a:cs typeface="Arial" panose="020B0604020202020204" pitchFamily="34" charset="0"/>
                </a:rPr>
                <a:t>×</a:t>
              </a:r>
            </a:p>
          </p:txBody>
        </p:sp>
      </p:grpSp>
      <p:sp>
        <p:nvSpPr>
          <p:cNvPr id="10" name="文本框 9"/>
          <p:cNvSpPr txBox="1"/>
          <p:nvPr/>
        </p:nvSpPr>
        <p:spPr>
          <a:xfrm>
            <a:off x="6933565" y="1613535"/>
            <a:ext cx="4717415" cy="2308324"/>
          </a:xfrm>
          <a:prstGeom prst="rect">
            <a:avLst/>
          </a:prstGeom>
          <a:noFill/>
        </p:spPr>
        <p:txBody>
          <a:bodyPr wrap="square" rtlCol="0">
            <a:spAutoFit/>
          </a:bodyPr>
          <a:lstStyle/>
          <a:p>
            <a:pPr algn="just"/>
            <a:r>
              <a:rPr b="1">
                <a:solidFill>
                  <a:schemeClr val="bg1"/>
                </a:solidFill>
                <a:latin typeface="OPPOSans R" pitchFamily="18" charset="-122"/>
                <a:ea typeface="OPPOSans R" pitchFamily="18" charset="-122"/>
              </a:rPr>
              <a:t>Lubang </a:t>
            </a:r>
            <a:r>
              <a:rPr lang="en-US" b="1" dirty="0">
                <a:solidFill>
                  <a:schemeClr val="bg1"/>
                </a:solidFill>
                <a:latin typeface="OPPOSans R" pitchFamily="18" charset="-122"/>
                <a:ea typeface="OPPOSans R" pitchFamily="18" charset="-122"/>
              </a:rPr>
              <a:t>slot </a:t>
            </a:r>
            <a:r>
              <a:rPr lang="en-US" b="1" dirty="0" err="1">
                <a:solidFill>
                  <a:schemeClr val="bg1"/>
                </a:solidFill>
                <a:latin typeface="OPPOSans R" pitchFamily="18" charset="-122"/>
                <a:ea typeface="OPPOSans R" pitchFamily="18" charset="-122"/>
              </a:rPr>
              <a:t>kartu</a:t>
            </a:r>
            <a:r>
              <a:rPr b="1">
                <a:solidFill>
                  <a:schemeClr val="bg1"/>
                </a:solidFill>
                <a:latin typeface="OPPOSans R" pitchFamily="18" charset="-122"/>
                <a:ea typeface="OPPOSans R" pitchFamily="18" charset="-122"/>
              </a:rPr>
              <a:t> adalah lubang </a:t>
            </a:r>
            <a:r>
              <a:rPr lang="en-US" b="1" dirty="0">
                <a:solidFill>
                  <a:schemeClr val="bg1"/>
                </a:solidFill>
                <a:latin typeface="OPPOSans R" pitchFamily="18" charset="-122"/>
                <a:ea typeface="OPPOSans R" pitchFamily="18" charset="-122"/>
              </a:rPr>
              <a:t>yang </a:t>
            </a:r>
            <a:r>
              <a:rPr lang="en-US" b="1" dirty="0" err="1">
                <a:solidFill>
                  <a:schemeClr val="bg1"/>
                </a:solidFill>
                <a:latin typeface="OPPOSans R" pitchFamily="18" charset="-122"/>
                <a:ea typeface="OPPOSans R" pitchFamily="18" charset="-122"/>
              </a:rPr>
              <a:t>ada</a:t>
            </a:r>
            <a:r>
              <a:rPr lang="en-US" b="1" dirty="0">
                <a:solidFill>
                  <a:schemeClr val="bg1"/>
                </a:solidFill>
                <a:latin typeface="OPPOSans R" pitchFamily="18" charset="-122"/>
                <a:ea typeface="OPPOSans R" pitchFamily="18" charset="-122"/>
              </a:rPr>
              <a:t> </a:t>
            </a:r>
            <a:r>
              <a:rPr lang="en-US" b="1" dirty="0" err="1">
                <a:solidFill>
                  <a:schemeClr val="bg1"/>
                </a:solidFill>
                <a:latin typeface="OPPOSans R" pitchFamily="18" charset="-122"/>
                <a:ea typeface="OPPOSans R" pitchFamily="18" charset="-122"/>
              </a:rPr>
              <a:t>pada</a:t>
            </a:r>
            <a:r>
              <a:rPr lang="en-US" b="1" dirty="0">
                <a:solidFill>
                  <a:schemeClr val="bg1"/>
                </a:solidFill>
                <a:latin typeface="OPPOSans R" pitchFamily="18" charset="-122"/>
                <a:ea typeface="OPPOSans R" pitchFamily="18" charset="-122"/>
              </a:rPr>
              <a:t> slot </a:t>
            </a:r>
            <a:r>
              <a:rPr lang="en-US" b="1" dirty="0" err="1">
                <a:solidFill>
                  <a:schemeClr val="bg1"/>
                </a:solidFill>
                <a:latin typeface="OPPOSans R" pitchFamily="18" charset="-122"/>
                <a:ea typeface="OPPOSans R" pitchFamily="18" charset="-122"/>
              </a:rPr>
              <a:t>kartu</a:t>
            </a:r>
            <a:r>
              <a:rPr lang="en-US" b="1" dirty="0">
                <a:solidFill>
                  <a:schemeClr val="bg1"/>
                </a:solidFill>
                <a:latin typeface="OPPOSans R" pitchFamily="18" charset="-122"/>
                <a:ea typeface="OPPOSans R" pitchFamily="18" charset="-122"/>
              </a:rPr>
              <a:t>, </a:t>
            </a:r>
            <a:r>
              <a:rPr b="1">
                <a:solidFill>
                  <a:schemeClr val="bg1"/>
                </a:solidFill>
                <a:latin typeface="OPPOSans R" pitchFamily="18" charset="-122"/>
                <a:ea typeface="OPPOSans R" pitchFamily="18" charset="-122"/>
              </a:rPr>
              <a:t> dan lubang MiC berada di dekat ujung USB.</a:t>
            </a:r>
          </a:p>
          <a:p>
            <a:pPr algn="just"/>
            <a:r>
              <a:rPr b="1" smtClean="0">
                <a:solidFill>
                  <a:schemeClr val="bg1"/>
                </a:solidFill>
                <a:latin typeface="OPPOSans R" pitchFamily="18" charset="-122"/>
                <a:ea typeface="OPPOSans R" pitchFamily="18" charset="-122"/>
              </a:rPr>
              <a:t>——</a:t>
            </a:r>
            <a:r>
              <a:rPr lang="en-US" b="1" dirty="0" smtClean="0">
                <a:solidFill>
                  <a:schemeClr val="bg1"/>
                </a:solidFill>
                <a:latin typeface="OPPOSans R" pitchFamily="18" charset="-122"/>
                <a:ea typeface="OPPOSans R" pitchFamily="18" charset="-122"/>
              </a:rPr>
              <a:t> </a:t>
            </a:r>
            <a:r>
              <a:rPr b="1" smtClean="0">
                <a:solidFill>
                  <a:schemeClr val="bg1"/>
                </a:solidFill>
                <a:latin typeface="OPPOSans R" pitchFamily="18" charset="-122"/>
                <a:ea typeface="OPPOSans R" pitchFamily="18" charset="-122"/>
              </a:rPr>
              <a:t>Harap </a:t>
            </a:r>
            <a:r>
              <a:rPr b="1">
                <a:solidFill>
                  <a:schemeClr val="bg1"/>
                </a:solidFill>
                <a:latin typeface="OPPOSans R" pitchFamily="18" charset="-122"/>
                <a:ea typeface="OPPOSans R" pitchFamily="18" charset="-122"/>
              </a:rPr>
              <a:t>perhatikan untuk membedakan saat me</a:t>
            </a:r>
            <a:r>
              <a:rPr lang="en-US" b="1" dirty="0" err="1">
                <a:solidFill>
                  <a:schemeClr val="bg1"/>
                </a:solidFill>
                <a:latin typeface="OPPOSans R" pitchFamily="18" charset="-122"/>
                <a:ea typeface="OPPOSans R" pitchFamily="18" charset="-122"/>
              </a:rPr>
              <a:t>lepaskan</a:t>
            </a:r>
            <a:r>
              <a:rPr b="1">
                <a:solidFill>
                  <a:schemeClr val="bg1"/>
                </a:solidFill>
                <a:latin typeface="OPPOSans R" pitchFamily="18" charset="-122"/>
                <a:ea typeface="OPPOSans R" pitchFamily="18" charset="-122"/>
              </a:rPr>
              <a:t> kartu</a:t>
            </a:r>
            <a:r>
              <a:rPr lang="en-US" b="1" dirty="0">
                <a:solidFill>
                  <a:schemeClr val="bg1"/>
                </a:solidFill>
                <a:latin typeface="OPPOSans R" pitchFamily="18" charset="-122"/>
                <a:ea typeface="OPPOSans R" pitchFamily="18" charset="-122"/>
              </a:rPr>
              <a:t>. </a:t>
            </a:r>
            <a:r>
              <a:rPr b="1">
                <a:solidFill>
                  <a:schemeClr val="bg1"/>
                </a:solidFill>
                <a:latin typeface="OPPOSans R" pitchFamily="18" charset="-122"/>
                <a:ea typeface="OPPOSans R" pitchFamily="18" charset="-122"/>
              </a:rPr>
              <a:t>desain lubang MiC </a:t>
            </a:r>
            <a:r>
              <a:rPr lang="en-US" b="1" dirty="0" err="1">
                <a:solidFill>
                  <a:schemeClr val="bg1"/>
                </a:solidFill>
                <a:latin typeface="OPPOSans R" pitchFamily="18" charset="-122"/>
                <a:ea typeface="OPPOSans R" pitchFamily="18" charset="-122"/>
              </a:rPr>
              <a:t>didesain</a:t>
            </a:r>
            <a:r>
              <a:rPr lang="en-US" b="1" dirty="0">
                <a:solidFill>
                  <a:schemeClr val="bg1"/>
                </a:solidFill>
                <a:latin typeface="OPPOSans R" pitchFamily="18" charset="-122"/>
                <a:ea typeface="OPPOSans R" pitchFamily="18" charset="-122"/>
              </a:rPr>
              <a:t> agar</a:t>
            </a:r>
            <a:r>
              <a:rPr b="1">
                <a:solidFill>
                  <a:schemeClr val="bg1"/>
                </a:solidFill>
                <a:latin typeface="OPPOSans R" pitchFamily="18" charset="-122"/>
                <a:ea typeface="OPPOSans R" pitchFamily="18" charset="-122"/>
              </a:rPr>
              <a:t> tidak  rusak bahkan jika salah penanganan.</a:t>
            </a:r>
          </a:p>
        </p:txBody>
      </p:sp>
    </p:spTree>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stretch>
            <a:fillRect/>
          </a:stretch>
        </p:blipFill>
        <p:spPr>
          <a:xfrm>
            <a:off x="7318885" y="1531984"/>
            <a:ext cx="1613614" cy="1592860"/>
          </a:xfrm>
          <a:prstGeom prst="rect">
            <a:avLst/>
          </a:prstGeom>
        </p:spPr>
      </p:pic>
      <p:pic>
        <p:nvPicPr>
          <p:cNvPr id="2" name="图片 1"/>
          <p:cNvPicPr>
            <a:picLocks noChangeAspect="1"/>
          </p:cNvPicPr>
          <p:nvPr/>
        </p:nvPicPr>
        <p:blipFill>
          <a:blip r:embed="rId3" cstate="print"/>
          <a:stretch>
            <a:fillRect/>
          </a:stretch>
        </p:blipFill>
        <p:spPr>
          <a:xfrm>
            <a:off x="3026175" y="1531984"/>
            <a:ext cx="1589514" cy="1589514"/>
          </a:xfrm>
          <a:prstGeom prst="rect">
            <a:avLst/>
          </a:prstGeom>
        </p:spPr>
      </p:pic>
      <p:sp>
        <p:nvSpPr>
          <p:cNvPr id="19" name="文本框 10"/>
          <p:cNvSpPr txBox="1"/>
          <p:nvPr/>
        </p:nvSpPr>
        <p:spPr>
          <a:xfrm>
            <a:off x="1430655" y="3235960"/>
            <a:ext cx="4490720" cy="829945"/>
          </a:xfrm>
          <a:prstGeom prst="rect">
            <a:avLst/>
          </a:prstGeom>
          <a:noFill/>
        </p:spPr>
        <p:txBody>
          <a:bodyPr wrap="square" rtlCol="0">
            <a:spAutoFit/>
          </a:bodyPr>
          <a:lstStyle/>
          <a:p>
            <a:pPr algn="ctr"/>
            <a:r>
              <a:rPr sz="1200" dirty="0" smtClean="0">
                <a:solidFill>
                  <a:schemeClr val="bg1"/>
                </a:solidFill>
                <a:latin typeface="OPPOSans R" pitchFamily="18" charset="-122"/>
                <a:ea typeface="OPPOSans R" pitchFamily="18" charset="-122"/>
              </a:rPr>
              <a:t>Langkah 1: Chip kartu SIM menghadap ke atas, dan bevel SIM disejajarkan dengan bevel slot kartu, sejauh mungkin untuk memastikan bahwa sudut kartu SIM tidak memiliki duri atau cacat.</a:t>
            </a:r>
          </a:p>
        </p:txBody>
      </p:sp>
      <p:sp>
        <p:nvSpPr>
          <p:cNvPr id="20" name="文本框 11"/>
          <p:cNvSpPr txBox="1"/>
          <p:nvPr/>
        </p:nvSpPr>
        <p:spPr>
          <a:xfrm>
            <a:off x="6001873" y="3250028"/>
            <a:ext cx="4516755" cy="830997"/>
          </a:xfrm>
          <a:prstGeom prst="rect">
            <a:avLst/>
          </a:prstGeom>
          <a:noFill/>
        </p:spPr>
        <p:txBody>
          <a:bodyPr wrap="square" rtlCol="0">
            <a:spAutoFit/>
          </a:bodyPr>
          <a:lstStyle/>
          <a:p>
            <a:pPr algn="ctr"/>
            <a:r>
              <a:rPr sz="1200" dirty="0" smtClean="0">
                <a:solidFill>
                  <a:schemeClr val="bg1"/>
                </a:solidFill>
                <a:latin typeface="OPPOSans R" pitchFamily="18" charset="-122"/>
                <a:ea typeface="OPPOSans R" pitchFamily="18" charset="-122"/>
              </a:rPr>
              <a:t>Langkah 2: Letakkan salah satu ujung kartu SIM pada pegas baki kartu, tekan dengan ibu jari tangan kiri, dan pegang ujung kartu SIM lainnya dengan jari kanan</a:t>
            </a:r>
            <a:r>
              <a:rPr sz="1200" dirty="0" smtClean="0">
                <a:solidFill>
                  <a:schemeClr val="bg1"/>
                </a:solidFill>
                <a:latin typeface="微软雅黑" panose="020B0503020204020204" charset="-122"/>
                <a:ea typeface="微软雅黑" panose="020B0503020204020204" charset="-122"/>
              </a:rPr>
              <a:t>.</a:t>
            </a:r>
          </a:p>
        </p:txBody>
      </p:sp>
      <p:sp>
        <p:nvSpPr>
          <p:cNvPr id="23" name="文本框 12"/>
          <p:cNvSpPr txBox="1"/>
          <p:nvPr/>
        </p:nvSpPr>
        <p:spPr>
          <a:xfrm>
            <a:off x="2075615" y="5834260"/>
            <a:ext cx="3672316" cy="460375"/>
          </a:xfrm>
          <a:prstGeom prst="rect">
            <a:avLst/>
          </a:prstGeom>
          <a:noFill/>
        </p:spPr>
        <p:txBody>
          <a:bodyPr wrap="square" rtlCol="0">
            <a:spAutoFit/>
          </a:bodyPr>
          <a:lstStyle/>
          <a:p>
            <a:pPr algn="ctr"/>
            <a:r>
              <a:rPr sz="1200" dirty="0" smtClean="0">
                <a:solidFill>
                  <a:schemeClr val="bg1"/>
                </a:solidFill>
                <a:latin typeface="OPPOSans R" pitchFamily="18" charset="-122"/>
                <a:ea typeface="OPPOSans R" pitchFamily="18" charset="-122"/>
              </a:rPr>
              <a:t>Langkah 3: Tekan kartu SIM sepenuhnya ke dalam slot kartu dengan jari kanan Anda.</a:t>
            </a:r>
          </a:p>
        </p:txBody>
      </p:sp>
      <p:sp>
        <p:nvSpPr>
          <p:cNvPr id="24" name="文本框 18"/>
          <p:cNvSpPr txBox="1"/>
          <p:nvPr/>
        </p:nvSpPr>
        <p:spPr>
          <a:xfrm>
            <a:off x="5922645" y="5804340"/>
            <a:ext cx="4639310" cy="645160"/>
          </a:xfrm>
          <a:prstGeom prst="rect">
            <a:avLst/>
          </a:prstGeom>
          <a:noFill/>
        </p:spPr>
        <p:txBody>
          <a:bodyPr wrap="square" rtlCol="0">
            <a:spAutoFit/>
          </a:bodyPr>
          <a:lstStyle/>
          <a:p>
            <a:pPr algn="ctr"/>
            <a:r>
              <a:rPr sz="1200" dirty="0" smtClean="0">
                <a:solidFill>
                  <a:schemeClr val="bg1"/>
                </a:solidFill>
                <a:latin typeface="OPPOSans R" pitchFamily="18" charset="-122"/>
                <a:ea typeface="OPPOSans R" pitchFamily="18" charset="-122"/>
              </a:rPr>
              <a:t>Langkah 4: Tekan dengan jari Anda untuk memeriksa apakah SIM terpasang pada tempatnya </a:t>
            </a:r>
            <a:r>
              <a:rPr sz="1200" smtClean="0">
                <a:solidFill>
                  <a:schemeClr val="bg1"/>
                </a:solidFill>
                <a:latin typeface="OPPOSans R" pitchFamily="18" charset="-122"/>
                <a:ea typeface="OPPOSans R" pitchFamily="18" charset="-122"/>
              </a:rPr>
              <a:t>dan </a:t>
            </a:r>
            <a:r>
              <a:rPr sz="1200" smtClean="0">
                <a:solidFill>
                  <a:schemeClr val="bg1"/>
                </a:solidFill>
                <a:latin typeface="OPPOSans R" pitchFamily="18" charset="-122"/>
                <a:ea typeface="OPPOSans R" pitchFamily="18" charset="-122"/>
              </a:rPr>
              <a:t>rat</a:t>
            </a:r>
            <a:r>
              <a:rPr lang="en-US" sz="1200" dirty="0" smtClean="0">
                <a:solidFill>
                  <a:schemeClr val="bg1"/>
                </a:solidFill>
                <a:latin typeface="OPPOSans R" pitchFamily="18" charset="-122"/>
                <a:ea typeface="OPPOSans R" pitchFamily="18" charset="-122"/>
              </a:rPr>
              <a:t>a. </a:t>
            </a:r>
            <a:r>
              <a:rPr sz="1200" smtClean="0">
                <a:solidFill>
                  <a:schemeClr val="bg1"/>
                </a:solidFill>
                <a:latin typeface="OPPOSans R" pitchFamily="18" charset="-122"/>
                <a:ea typeface="OPPOSans R" pitchFamily="18" charset="-122"/>
              </a:rPr>
              <a:t>(</a:t>
            </a:r>
            <a:r>
              <a:rPr lang="en-US" sz="1200" dirty="0" smtClean="0">
                <a:solidFill>
                  <a:schemeClr val="bg1"/>
                </a:solidFill>
                <a:latin typeface="OPPOSans R" pitchFamily="18" charset="-122"/>
                <a:ea typeface="OPPOSans R" pitchFamily="18" charset="-122"/>
              </a:rPr>
              <a:t>menghindari kartu SIM mengenai kaitan</a:t>
            </a:r>
            <a:r>
              <a:rPr sz="1200" dirty="0" smtClean="0">
                <a:solidFill>
                  <a:schemeClr val="bg1"/>
                </a:solidFill>
                <a:latin typeface="OPPOSans R" pitchFamily="18" charset="-122"/>
                <a:ea typeface="OPPOSans R" pitchFamily="18" charset="-122"/>
              </a:rPr>
              <a:t>)</a:t>
            </a:r>
          </a:p>
        </p:txBody>
      </p:sp>
      <p:sp>
        <p:nvSpPr>
          <p:cNvPr id="28" name="文本框 23"/>
          <p:cNvSpPr txBox="1"/>
          <p:nvPr/>
        </p:nvSpPr>
        <p:spPr>
          <a:xfrm>
            <a:off x="718185" y="1849755"/>
            <a:ext cx="2202815" cy="829945"/>
          </a:xfrm>
          <a:prstGeom prst="rect">
            <a:avLst/>
          </a:prstGeom>
          <a:noFill/>
        </p:spPr>
        <p:txBody>
          <a:bodyPr wrap="square" rtlCol="0">
            <a:spAutoFit/>
          </a:bodyPr>
          <a:lstStyle/>
          <a:p>
            <a:pPr algn="ctr"/>
            <a:r>
              <a:rPr sz="1200" smtClean="0">
                <a:solidFill>
                  <a:schemeClr val="bg1"/>
                </a:solidFill>
                <a:latin typeface="OPPOSans R" pitchFamily="18" charset="-122"/>
                <a:ea typeface="OPPOSans R" pitchFamily="18" charset="-122"/>
              </a:rPr>
              <a:t>Kemiringan kartu SIM disejajarkan dengan kemiringan baki kartu ke arah yang sama</a:t>
            </a:r>
            <a:endParaRPr sz="1200" dirty="0" smtClean="0">
              <a:solidFill>
                <a:schemeClr val="bg1"/>
              </a:solidFill>
              <a:latin typeface="OPPOSans R" pitchFamily="18" charset="-122"/>
              <a:ea typeface="OPPOSans R" pitchFamily="18" charset="-122"/>
            </a:endParaRPr>
          </a:p>
        </p:txBody>
      </p:sp>
      <p:cxnSp>
        <p:nvCxnSpPr>
          <p:cNvPr id="30" name="直接箭头连接符 29"/>
          <p:cNvCxnSpPr/>
          <p:nvPr/>
        </p:nvCxnSpPr>
        <p:spPr>
          <a:xfrm flipV="1">
            <a:off x="2743200" y="1695450"/>
            <a:ext cx="781050" cy="441995"/>
          </a:xfrm>
          <a:prstGeom prst="straightConnector1">
            <a:avLst/>
          </a:prstGeom>
          <a:ln w="38100">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32" name="直接箭头连接符 31"/>
          <p:cNvCxnSpPr/>
          <p:nvPr/>
        </p:nvCxnSpPr>
        <p:spPr>
          <a:xfrm>
            <a:off x="2743200" y="2172904"/>
            <a:ext cx="781050" cy="204638"/>
          </a:xfrm>
          <a:prstGeom prst="straightConnector1">
            <a:avLst/>
          </a:prstGeom>
          <a:ln w="38100">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35" name="文本框 16"/>
          <p:cNvSpPr txBox="1"/>
          <p:nvPr/>
        </p:nvSpPr>
        <p:spPr>
          <a:xfrm>
            <a:off x="6329245" y="1531984"/>
            <a:ext cx="952535" cy="1200329"/>
          </a:xfrm>
          <a:prstGeom prst="rect">
            <a:avLst/>
          </a:prstGeom>
          <a:noFill/>
        </p:spPr>
        <p:txBody>
          <a:bodyPr wrap="square" rtlCol="0">
            <a:spAutoFit/>
          </a:bodyPr>
          <a:lstStyle/>
          <a:p>
            <a:pPr algn="ctr"/>
            <a:r>
              <a:rPr lang="en-US" altLang="zh-CN" sz="1200" dirty="0" smtClean="0">
                <a:solidFill>
                  <a:schemeClr val="bg1"/>
                </a:solidFill>
                <a:latin typeface="OPPOSans R" pitchFamily="18" charset="-122"/>
                <a:ea typeface="OPPOSans R" pitchFamily="18" charset="-122"/>
              </a:rPr>
              <a:t>Tekan dan tahan dengan ibu jari kiri </a:t>
            </a:r>
          </a:p>
        </p:txBody>
      </p:sp>
      <p:sp>
        <p:nvSpPr>
          <p:cNvPr id="36" name="文本框 17"/>
          <p:cNvSpPr txBox="1"/>
          <p:nvPr/>
        </p:nvSpPr>
        <p:spPr>
          <a:xfrm>
            <a:off x="9192393" y="1805665"/>
            <a:ext cx="1155590" cy="829945"/>
          </a:xfrm>
          <a:prstGeom prst="rect">
            <a:avLst/>
          </a:prstGeom>
          <a:noFill/>
        </p:spPr>
        <p:txBody>
          <a:bodyPr wrap="square" rtlCol="0">
            <a:spAutoFit/>
          </a:bodyPr>
          <a:lstStyle/>
          <a:p>
            <a:pPr algn="ctr"/>
            <a:r>
              <a:rPr lang="en-US" altLang="zh-CN" sz="1200" dirty="0" smtClean="0">
                <a:solidFill>
                  <a:schemeClr val="bg1"/>
                </a:solidFill>
                <a:latin typeface="OPPOSans R" pitchFamily="18" charset="-122"/>
                <a:ea typeface="OPPOSans R" pitchFamily="18" charset="-122"/>
              </a:rPr>
              <a:t>tangan kanan mendorong ujung kartu</a:t>
            </a:r>
          </a:p>
        </p:txBody>
      </p:sp>
      <p:cxnSp>
        <p:nvCxnSpPr>
          <p:cNvPr id="38" name="直接箭头连接符 37"/>
          <p:cNvCxnSpPr/>
          <p:nvPr/>
        </p:nvCxnSpPr>
        <p:spPr>
          <a:xfrm>
            <a:off x="7105650" y="1849739"/>
            <a:ext cx="717550" cy="527803"/>
          </a:xfrm>
          <a:prstGeom prst="straightConnector1">
            <a:avLst/>
          </a:prstGeom>
          <a:ln w="38100">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40" name="直接箭头连接符 39"/>
          <p:cNvCxnSpPr/>
          <p:nvPr/>
        </p:nvCxnSpPr>
        <p:spPr>
          <a:xfrm flipH="1">
            <a:off x="8759588" y="1993649"/>
            <a:ext cx="464024" cy="143796"/>
          </a:xfrm>
          <a:prstGeom prst="straightConnector1">
            <a:avLst/>
          </a:prstGeom>
          <a:ln w="38100">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67" name="文本框 11"/>
          <p:cNvSpPr txBox="1"/>
          <p:nvPr/>
        </p:nvSpPr>
        <p:spPr>
          <a:xfrm>
            <a:off x="9169400" y="4242435"/>
            <a:ext cx="2409190" cy="1169551"/>
          </a:xfrm>
          <a:prstGeom prst="rect">
            <a:avLst/>
          </a:prstGeom>
          <a:noFill/>
        </p:spPr>
        <p:txBody>
          <a:bodyPr wrap="square" rtlCol="0">
            <a:spAutoFit/>
          </a:bodyPr>
          <a:lstStyle/>
          <a:p>
            <a:pPr algn="ctr"/>
            <a:r>
              <a:rPr lang="en-US" sz="1400" b="1" dirty="0" smtClean="0">
                <a:solidFill>
                  <a:srgbClr val="FFFF00"/>
                </a:solidFill>
                <a:latin typeface="OPPOSans R" pitchFamily="18" charset="-122"/>
                <a:ea typeface="OPPOSans R" pitchFamily="18" charset="-122"/>
              </a:rPr>
              <a:t>Memasukkan k</a:t>
            </a:r>
            <a:r>
              <a:rPr sz="1400" b="1" dirty="0" smtClean="0">
                <a:solidFill>
                  <a:srgbClr val="FFFF00"/>
                </a:solidFill>
                <a:latin typeface="OPPOSans R" pitchFamily="18" charset="-122"/>
                <a:ea typeface="OPPOSans R" pitchFamily="18" charset="-122"/>
              </a:rPr>
              <a:t>artu SIM tidak merata, </a:t>
            </a:r>
            <a:r>
              <a:rPr lang="en-US" sz="1400" b="1" dirty="0" smtClean="0">
                <a:solidFill>
                  <a:srgbClr val="FFFF00"/>
                </a:solidFill>
                <a:latin typeface="OPPOSans R" pitchFamily="18" charset="-122"/>
                <a:ea typeface="OPPOSans R" pitchFamily="18" charset="-122"/>
              </a:rPr>
              <a:t>akan menyebabkan slot</a:t>
            </a:r>
            <a:r>
              <a:rPr sz="1400" b="1" dirty="0" smtClean="0">
                <a:solidFill>
                  <a:srgbClr val="FFFF00"/>
                </a:solidFill>
                <a:latin typeface="OPPOSans R" pitchFamily="18" charset="-122"/>
                <a:ea typeface="OPPOSans R" pitchFamily="18" charset="-122"/>
              </a:rPr>
              <a:t> kartu tidak dapat dikeluarkan</a:t>
            </a:r>
          </a:p>
        </p:txBody>
      </p:sp>
      <p:sp>
        <p:nvSpPr>
          <p:cNvPr id="68" name="椭圆 67"/>
          <p:cNvSpPr/>
          <p:nvPr/>
        </p:nvSpPr>
        <p:spPr>
          <a:xfrm>
            <a:off x="7758740" y="4619795"/>
            <a:ext cx="206734" cy="374786"/>
          </a:xfrm>
          <a:prstGeom prst="ellipse">
            <a:avLst/>
          </a:prstGeom>
          <a:noFill/>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solidFill>
                <a:schemeClr val="bg1"/>
              </a:solidFill>
              <a:latin typeface="微软雅黑" panose="020B0503020204020204" charset="-122"/>
              <a:ea typeface="微软雅黑" panose="020B0503020204020204" charset="-122"/>
            </a:endParaRPr>
          </a:p>
        </p:txBody>
      </p:sp>
      <p:sp>
        <p:nvSpPr>
          <p:cNvPr id="4" name="右箭头 3"/>
          <p:cNvSpPr/>
          <p:nvPr/>
        </p:nvSpPr>
        <p:spPr>
          <a:xfrm>
            <a:off x="5610259" y="2133600"/>
            <a:ext cx="687794" cy="381000"/>
          </a:xfrm>
          <a:prstGeom prst="rightArrow">
            <a:avLst/>
          </a:prstGeom>
          <a:noFill/>
          <a:ln w="50800">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solidFill>
                <a:schemeClr val="bg1"/>
              </a:solidFill>
              <a:latin typeface="微软雅黑" panose="020B0503020204020204" charset="-122"/>
              <a:ea typeface="微软雅黑" panose="020B0503020204020204" charset="-122"/>
            </a:endParaRPr>
          </a:p>
        </p:txBody>
      </p:sp>
      <p:grpSp>
        <p:nvGrpSpPr>
          <p:cNvPr id="8" name="组合 7"/>
          <p:cNvGrpSpPr/>
          <p:nvPr/>
        </p:nvGrpSpPr>
        <p:grpSpPr>
          <a:xfrm>
            <a:off x="3005455" y="4104005"/>
            <a:ext cx="5937885" cy="1635760"/>
            <a:chOff x="4733" y="5759"/>
            <a:chExt cx="9351" cy="2576"/>
          </a:xfrm>
        </p:grpSpPr>
        <p:pic>
          <p:nvPicPr>
            <p:cNvPr id="6" name="图片 5"/>
            <p:cNvPicPr>
              <a:picLocks noChangeAspect="1"/>
            </p:cNvPicPr>
            <p:nvPr/>
          </p:nvPicPr>
          <p:blipFill>
            <a:blip r:embed="rId4"/>
            <a:stretch>
              <a:fillRect/>
            </a:stretch>
          </p:blipFill>
          <p:spPr>
            <a:xfrm>
              <a:off x="11526" y="5759"/>
              <a:ext cx="2558" cy="2577"/>
            </a:xfrm>
            <a:prstGeom prst="rect">
              <a:avLst/>
            </a:prstGeom>
          </p:spPr>
        </p:pic>
        <p:pic>
          <p:nvPicPr>
            <p:cNvPr id="5" name="图片 4"/>
            <p:cNvPicPr>
              <a:picLocks noChangeAspect="1"/>
            </p:cNvPicPr>
            <p:nvPr/>
          </p:nvPicPr>
          <p:blipFill>
            <a:blip r:embed="rId5"/>
            <a:stretch>
              <a:fillRect/>
            </a:stretch>
          </p:blipFill>
          <p:spPr>
            <a:xfrm>
              <a:off x="4733" y="5759"/>
              <a:ext cx="2586" cy="2577"/>
            </a:xfrm>
            <a:prstGeom prst="rect">
              <a:avLst/>
            </a:prstGeom>
          </p:spPr>
        </p:pic>
        <p:sp>
          <p:nvSpPr>
            <p:cNvPr id="66" name="弧形 65"/>
            <p:cNvSpPr/>
            <p:nvPr/>
          </p:nvSpPr>
          <p:spPr>
            <a:xfrm rot="7988360" flipH="1">
              <a:off x="6189" y="6773"/>
              <a:ext cx="1239" cy="1078"/>
            </a:xfrm>
            <a:prstGeom prst="arc">
              <a:avLst>
                <a:gd name="adj1" fmla="val 18476527"/>
                <a:gd name="adj2" fmla="val 2336611"/>
              </a:avLst>
            </a:prstGeom>
            <a:ln w="38100">
              <a:solidFill>
                <a:schemeClr val="bg1"/>
              </a:solidFill>
              <a:headEnd type="stealth" w="lg" len="lg"/>
              <a:tailEnd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bg1"/>
                </a:solidFill>
                <a:latin typeface="微软雅黑" panose="020B0503020204020204" charset="-122"/>
                <a:ea typeface="微软雅黑" panose="020B0503020204020204" charset="-122"/>
              </a:endParaRPr>
            </a:p>
          </p:txBody>
        </p:sp>
        <p:cxnSp>
          <p:nvCxnSpPr>
            <p:cNvPr id="70" name="直接箭头连接符 69"/>
            <p:cNvCxnSpPr/>
            <p:nvPr/>
          </p:nvCxnSpPr>
          <p:spPr>
            <a:xfrm>
              <a:off x="10992" y="6689"/>
              <a:ext cx="1328" cy="518"/>
            </a:xfrm>
            <a:prstGeom prst="straightConnector1">
              <a:avLst/>
            </a:prstGeom>
            <a:ln w="38100">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73" name="直接箭头连接符 72"/>
            <p:cNvCxnSpPr/>
            <p:nvPr/>
          </p:nvCxnSpPr>
          <p:spPr>
            <a:xfrm>
              <a:off x="13017" y="6326"/>
              <a:ext cx="0" cy="896"/>
            </a:xfrm>
            <a:prstGeom prst="straightConnector1">
              <a:avLst/>
            </a:prstGeom>
            <a:ln w="38100">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7" name="右箭头 6"/>
            <p:cNvSpPr/>
            <p:nvPr/>
          </p:nvSpPr>
          <p:spPr>
            <a:xfrm>
              <a:off x="8900" y="6862"/>
              <a:ext cx="1083" cy="600"/>
            </a:xfrm>
            <a:prstGeom prst="rightArrow">
              <a:avLst/>
            </a:prstGeom>
            <a:noFill/>
            <a:ln w="50800">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solidFill>
                  <a:schemeClr val="bg1"/>
                </a:solidFill>
                <a:latin typeface="微软雅黑" panose="020B0503020204020204" charset="-122"/>
                <a:ea typeface="微软雅黑" panose="020B0503020204020204" charset="-122"/>
              </a:endParaRPr>
            </a:p>
          </p:txBody>
        </p:sp>
      </p:grpSp>
      <p:sp>
        <p:nvSpPr>
          <p:cNvPr id="9" name="文本框 8"/>
          <p:cNvSpPr txBox="1"/>
          <p:nvPr/>
        </p:nvSpPr>
        <p:spPr>
          <a:xfrm>
            <a:off x="2282825" y="252730"/>
            <a:ext cx="5607050" cy="583565"/>
          </a:xfrm>
          <a:prstGeom prst="rect">
            <a:avLst/>
          </a:prstGeom>
          <a:noFill/>
        </p:spPr>
        <p:txBody>
          <a:bodyPr wrap="square" rtlCol="0">
            <a:spAutoFit/>
          </a:bodyPr>
          <a:lstStyle/>
          <a:p>
            <a:r>
              <a:rPr lang="en-US" sz="3200" b="1" dirty="0" err="1">
                <a:solidFill>
                  <a:schemeClr val="bg1"/>
                </a:solidFill>
                <a:latin typeface="OPPOSans R" pitchFamily="18" charset="-122"/>
                <a:ea typeface="OPPOSans R" pitchFamily="18" charset="-122"/>
              </a:rPr>
              <a:t>Memasang</a:t>
            </a:r>
            <a:r>
              <a:rPr lang="en-US" sz="3200" b="1" dirty="0">
                <a:solidFill>
                  <a:schemeClr val="bg1"/>
                </a:solidFill>
                <a:latin typeface="OPPOSans R" pitchFamily="18" charset="-122"/>
                <a:ea typeface="OPPOSans R" pitchFamily="18" charset="-122"/>
              </a:rPr>
              <a:t> Slot </a:t>
            </a:r>
            <a:r>
              <a:rPr lang="en-US" sz="3200" b="1" dirty="0" err="1">
                <a:solidFill>
                  <a:schemeClr val="bg1"/>
                </a:solidFill>
                <a:latin typeface="OPPOSans R" pitchFamily="18" charset="-122"/>
                <a:ea typeface="OPPOSans R" pitchFamily="18" charset="-122"/>
              </a:rPr>
              <a:t>Kartu</a:t>
            </a:r>
            <a:endParaRPr lang="en-US" sz="3200" b="1" dirty="0">
              <a:solidFill>
                <a:schemeClr val="bg1"/>
              </a:solidFill>
              <a:latin typeface="OPPOSans R" pitchFamily="18" charset="-122"/>
              <a:ea typeface="OPPOSans R" pitchFamily="18" charset="-122"/>
            </a:endParaRPr>
          </a:p>
        </p:txBody>
      </p:sp>
    </p:spTree>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custDataLst>
              <p:tags r:id="rId1"/>
            </p:custDataLst>
          </p:nvPr>
        </p:nvGraphicFramePr>
        <p:xfrm>
          <a:off x="0" y="6350"/>
          <a:ext cx="12174220" cy="6835775"/>
        </p:xfrm>
        <a:graphic>
          <a:graphicData uri="http://schemas.openxmlformats.org/drawingml/2006/table">
            <a:tbl>
              <a:tblPr>
                <a:tableStyleId>{5C22544A-7EE6-4342-B048-85BDC9FD1C3A}</a:tableStyleId>
              </a:tblPr>
              <a:tblGrid>
                <a:gridCol w="686435"/>
                <a:gridCol w="5239385"/>
                <a:gridCol w="6248400"/>
              </a:tblGrid>
              <a:tr h="373380">
                <a:tc>
                  <a:txBody>
                    <a:bodyPr/>
                    <a:lstStyle/>
                    <a:p>
                      <a:pPr algn="ctr" fontAlgn="ctr"/>
                      <a:r>
                        <a:rPr lang="en-US" altLang="zh-CN" sz="1600" b="1" i="0" u="none" strike="noStrike" dirty="0">
                          <a:solidFill>
                            <a:srgbClr val="000000"/>
                          </a:solidFill>
                          <a:effectLst/>
                          <a:latin typeface="OPPOSans R" pitchFamily="18" charset="-122"/>
                          <a:ea typeface="OPPOSans R" pitchFamily="18" charset="-122"/>
                        </a:rPr>
                        <a:t>No</a:t>
                      </a:r>
                    </a:p>
                  </a:txBody>
                  <a:tcPr marL="6350" marR="6350" marT="6350" marB="0" anchor="ctr"/>
                </a:tc>
                <a:tc>
                  <a:txBody>
                    <a:bodyPr/>
                    <a:lstStyle/>
                    <a:p>
                      <a:pPr algn="ctr" fontAlgn="ctr"/>
                      <a:r>
                        <a:rPr lang="en-US" altLang="zh-CN" sz="1600" b="1" u="none" strike="noStrike" dirty="0">
                          <a:effectLst/>
                          <a:latin typeface="OPPOSans R" pitchFamily="18" charset="-122"/>
                          <a:ea typeface="OPPOSans R" pitchFamily="18" charset="-122"/>
                        </a:rPr>
                        <a:t>Pertanyaan</a:t>
                      </a:r>
                      <a:endParaRPr lang="en-US" altLang="zh-CN" sz="1600" b="1" i="0" u="none" strike="noStrike" dirty="0">
                        <a:solidFill>
                          <a:srgbClr val="000000"/>
                        </a:solidFill>
                        <a:effectLst/>
                        <a:latin typeface="OPPOSans R" pitchFamily="18" charset="-122"/>
                        <a:ea typeface="OPPOSans R" pitchFamily="18" charset="-122"/>
                      </a:endParaRPr>
                    </a:p>
                  </a:txBody>
                  <a:tcPr marL="6350" marR="6350" marT="6350" marB="0" anchor="ctr"/>
                </a:tc>
                <a:tc>
                  <a:txBody>
                    <a:bodyPr/>
                    <a:lstStyle/>
                    <a:p>
                      <a:pPr algn="ctr" fontAlgn="ctr"/>
                      <a:r>
                        <a:rPr lang="en-US" altLang="zh-CN" sz="1600" b="1" i="0" u="none" strike="noStrike" dirty="0">
                          <a:solidFill>
                            <a:srgbClr val="000000"/>
                          </a:solidFill>
                          <a:effectLst/>
                          <a:latin typeface="OPPOSans R" pitchFamily="18" charset="-122"/>
                          <a:ea typeface="OPPOSans R" pitchFamily="18" charset="-122"/>
                        </a:rPr>
                        <a:t>Skrip yang Dianjurkan</a:t>
                      </a:r>
                    </a:p>
                  </a:txBody>
                  <a:tcPr marL="6350" marR="6350" marT="6350" marB="0" anchor="ctr"/>
                </a:tc>
              </a:tr>
              <a:tr h="2153285">
                <a:tc>
                  <a:txBody>
                    <a:bodyPr/>
                    <a:lstStyle/>
                    <a:p>
                      <a:pPr algn="just" fontAlgn="ctr"/>
                      <a:r>
                        <a:rPr lang="en-US" altLang="zh-CN" sz="1400" u="none" strike="noStrike">
                          <a:effectLst/>
                          <a:latin typeface="OPPOSans R" pitchFamily="18" charset="-122"/>
                          <a:ea typeface="OPPOSans R" pitchFamily="18" charset="-122"/>
                        </a:rPr>
                        <a:t>1</a:t>
                      </a:r>
                      <a:endParaRPr lang="en-US" altLang="zh-CN" sz="1400" b="0" i="0" u="none" strike="noStrike">
                        <a:solidFill>
                          <a:srgbClr val="000000"/>
                        </a:solidFill>
                        <a:effectLst/>
                        <a:latin typeface="OPPOSans R" pitchFamily="18" charset="-122"/>
                        <a:ea typeface="OPPOSans R" pitchFamily="18" charset="-122"/>
                      </a:endParaRPr>
                    </a:p>
                  </a:txBody>
                  <a:tcPr marL="6350" marR="6350" marT="6350" marB="0" anchor="ctr"/>
                </a:tc>
                <a:tc>
                  <a:txBody>
                    <a:bodyPr/>
                    <a:lstStyle/>
                    <a:p>
                      <a:pPr marL="0" indent="0" algn="ctr">
                        <a:buNone/>
                      </a:pPr>
                      <a:r>
                        <a:rPr lang="zh-CN" altLang="en-US" sz="1400" b="1" u="none" dirty="0">
                          <a:solidFill>
                            <a:srgbClr val="FF0000"/>
                          </a:solidFill>
                          <a:latin typeface="OPPOSans R" pitchFamily="18" charset="-122"/>
                          <a:ea typeface="OPPOSans R" pitchFamily="18" charset="-122"/>
                          <a:cs typeface="宋体" panose="02010600030101010101" pitchFamily="2" charset="-122"/>
                        </a:rPr>
                        <a:t>Saat memutar musik pada volume tinggi, dual speaker menyebabkan getaran kuat pada </a:t>
                      </a:r>
                      <a:r>
                        <a:rPr lang="en-US" altLang="zh-CN" sz="1400" b="1" u="none" dirty="0">
                          <a:solidFill>
                            <a:srgbClr val="FF0000"/>
                          </a:solidFill>
                          <a:latin typeface="OPPOSans R" pitchFamily="18" charset="-122"/>
                          <a:ea typeface="OPPOSans R" pitchFamily="18" charset="-122"/>
                          <a:cs typeface="宋体" panose="02010600030101010101" pitchFamily="2" charset="-122"/>
                        </a:rPr>
                        <a:t>cover</a:t>
                      </a:r>
                      <a:r>
                        <a:rPr lang="zh-CN" altLang="en-US" sz="1400" b="1" u="none" dirty="0">
                          <a:solidFill>
                            <a:srgbClr val="FF0000"/>
                          </a:solidFill>
                          <a:latin typeface="OPPOSans R" pitchFamily="18" charset="-122"/>
                          <a:ea typeface="OPPOSans R" pitchFamily="18" charset="-122"/>
                          <a:cs typeface="宋体" panose="02010600030101010101" pitchFamily="2" charset="-122"/>
                        </a:rPr>
                        <a:t> baterai</a:t>
                      </a:r>
                    </a:p>
                  </a:txBody>
                  <a:tcPr marL="0" marR="0" marT="0" marB="0" anchor="ctr"/>
                </a:tc>
                <a:tc>
                  <a:txBody>
                    <a:bodyPr/>
                    <a:lstStyle/>
                    <a:p>
                      <a:pPr marL="0" indent="0" algn="ctr">
                        <a:buNone/>
                      </a:pPr>
                      <a:r>
                        <a:rPr lang="zh-CN" altLang="en-US" sz="1400" b="1" u="none" dirty="0">
                          <a:solidFill>
                            <a:srgbClr val="FF0000"/>
                          </a:solidFill>
                          <a:latin typeface="OPPOSans R" pitchFamily="18" charset="-122"/>
                          <a:ea typeface="OPPOSans R" pitchFamily="18" charset="-122"/>
                          <a:cs typeface="宋体" panose="02010600030101010101" pitchFamily="2" charset="-122"/>
                        </a:rPr>
                        <a:t>Ini mengadopsi skema desain dual-amplitudo speaker ganda dan rongga suara terintegrasi, yang akan menghasilkan rasa getaran ketika volume besar. </a:t>
                      </a:r>
                      <a:r>
                        <a:rPr lang="en-US" altLang="zh-CN" sz="1400" b="1" u="none" dirty="0" err="1">
                          <a:solidFill>
                            <a:srgbClr val="FF0000"/>
                          </a:solidFill>
                          <a:latin typeface="OPPOSans R" pitchFamily="18" charset="-122"/>
                          <a:ea typeface="OPPOSans R" pitchFamily="18" charset="-122"/>
                          <a:cs typeface="宋体" panose="02010600030101010101" pitchFamily="2" charset="-122"/>
                        </a:rPr>
                        <a:t>maaf</a:t>
                      </a:r>
                      <a:r>
                        <a:rPr lang="en-US" altLang="zh-CN" sz="1400" b="1" u="none" dirty="0">
                          <a:solidFill>
                            <a:srgbClr val="FF0000"/>
                          </a:solidFill>
                          <a:latin typeface="OPPOSans R" pitchFamily="18" charset="-122"/>
                          <a:ea typeface="OPPOSans R" pitchFamily="18" charset="-122"/>
                          <a:cs typeface="宋体" panose="02010600030101010101" pitchFamily="2" charset="-122"/>
                        </a:rPr>
                        <a:t> </a:t>
                      </a:r>
                      <a:r>
                        <a:rPr lang="en-US" altLang="zh-CN" sz="1400" b="1" u="none" dirty="0" err="1">
                          <a:solidFill>
                            <a:srgbClr val="FF0000"/>
                          </a:solidFill>
                          <a:latin typeface="OPPOSans R" pitchFamily="18" charset="-122"/>
                          <a:ea typeface="OPPOSans R" pitchFamily="18" charset="-122"/>
                          <a:cs typeface="宋体" panose="02010600030101010101" pitchFamily="2" charset="-122"/>
                        </a:rPr>
                        <a:t>atas</a:t>
                      </a:r>
                      <a:r>
                        <a:rPr lang="en-US" altLang="zh-CN" sz="1400" b="1" u="none" dirty="0">
                          <a:solidFill>
                            <a:srgbClr val="FF0000"/>
                          </a:solidFill>
                          <a:latin typeface="OPPOSans R" pitchFamily="18" charset="-122"/>
                          <a:ea typeface="OPPOSans R" pitchFamily="18" charset="-122"/>
                          <a:cs typeface="宋体" panose="02010600030101010101" pitchFamily="2" charset="-122"/>
                        </a:rPr>
                        <a:t> </a:t>
                      </a:r>
                      <a:r>
                        <a:rPr lang="en-US" altLang="zh-CN" sz="1400" b="1" u="none" dirty="0" err="1">
                          <a:solidFill>
                            <a:srgbClr val="FF0000"/>
                          </a:solidFill>
                          <a:latin typeface="OPPOSans R" pitchFamily="18" charset="-122"/>
                          <a:ea typeface="OPPOSans R" pitchFamily="18" charset="-122"/>
                          <a:cs typeface="宋体" panose="02010600030101010101" pitchFamily="2" charset="-122"/>
                        </a:rPr>
                        <a:t>pegalaman</a:t>
                      </a:r>
                      <a:r>
                        <a:rPr lang="en-US" altLang="zh-CN" sz="1400" b="1" u="none" dirty="0">
                          <a:solidFill>
                            <a:srgbClr val="FF0000"/>
                          </a:solidFill>
                          <a:latin typeface="OPPOSans R" pitchFamily="18" charset="-122"/>
                          <a:ea typeface="OPPOSans R" pitchFamily="18" charset="-122"/>
                          <a:cs typeface="宋体" panose="02010600030101010101" pitchFamily="2" charset="-122"/>
                        </a:rPr>
                        <a:t> </a:t>
                      </a:r>
                      <a:r>
                        <a:rPr lang="en-US" altLang="zh-CN" sz="1400" b="1" u="none" dirty="0" err="1">
                          <a:solidFill>
                            <a:srgbClr val="FF0000"/>
                          </a:solidFill>
                          <a:latin typeface="OPPOSans R" pitchFamily="18" charset="-122"/>
                          <a:ea typeface="OPPOSans R" pitchFamily="18" charset="-122"/>
                          <a:cs typeface="宋体" panose="02010600030101010101" pitchFamily="2" charset="-122"/>
                        </a:rPr>
                        <a:t>buruk</a:t>
                      </a:r>
                      <a:r>
                        <a:rPr lang="en-US" altLang="zh-CN" sz="1400" b="1" u="none" dirty="0">
                          <a:solidFill>
                            <a:srgbClr val="FF0000"/>
                          </a:solidFill>
                          <a:latin typeface="OPPOSans R" pitchFamily="18" charset="-122"/>
                          <a:ea typeface="OPPOSans R" pitchFamily="18" charset="-122"/>
                          <a:cs typeface="宋体" panose="02010600030101010101" pitchFamily="2" charset="-122"/>
                        </a:rPr>
                        <a:t> </a:t>
                      </a:r>
                      <a:r>
                        <a:rPr lang="en-US" altLang="zh-CN" sz="1400" b="1" u="none" dirty="0" err="1">
                          <a:solidFill>
                            <a:srgbClr val="FF0000"/>
                          </a:solidFill>
                          <a:latin typeface="OPPOSans R" pitchFamily="18" charset="-122"/>
                          <a:ea typeface="OPPOSans R" pitchFamily="18" charset="-122"/>
                          <a:cs typeface="宋体" panose="02010600030101010101" pitchFamily="2" charset="-122"/>
                        </a:rPr>
                        <a:t>ini</a:t>
                      </a:r>
                      <a:r>
                        <a:rPr lang="en-US" altLang="zh-CN" sz="1400" b="1" u="none" dirty="0">
                          <a:solidFill>
                            <a:srgbClr val="FF0000"/>
                          </a:solidFill>
                          <a:latin typeface="OPPOSans R" pitchFamily="18" charset="-122"/>
                          <a:ea typeface="OPPOSans R" pitchFamily="18" charset="-122"/>
                          <a:cs typeface="宋体" panose="02010600030101010101" pitchFamily="2" charset="-122"/>
                        </a:rPr>
                        <a:t>.</a:t>
                      </a:r>
                      <a:r>
                        <a:rPr lang="zh-CN" altLang="en-US" sz="1400" b="1" u="none" dirty="0">
                          <a:solidFill>
                            <a:srgbClr val="FF0000"/>
                          </a:solidFill>
                          <a:latin typeface="OPPOSans R" pitchFamily="18" charset="-122"/>
                          <a:ea typeface="OPPOSans R" pitchFamily="18" charset="-122"/>
                          <a:cs typeface="宋体" panose="02010600030101010101" pitchFamily="2" charset="-122"/>
                        </a:rPr>
                        <a:t> Jika Anda merasa tidak nyaman, Anda dapat menurunkan volume atau menggunakan ca</a:t>
                      </a:r>
                      <a:r>
                        <a:rPr lang="en-US" altLang="zh-CN" sz="1400" b="1" u="none" dirty="0">
                          <a:solidFill>
                            <a:srgbClr val="FF0000"/>
                          </a:solidFill>
                          <a:latin typeface="OPPOSans R" pitchFamily="18" charset="-122"/>
                          <a:ea typeface="OPPOSans R" pitchFamily="18" charset="-122"/>
                          <a:cs typeface="宋体" panose="02010600030101010101" pitchFamily="2" charset="-122"/>
                        </a:rPr>
                        <a:t>se</a:t>
                      </a:r>
                      <a:r>
                        <a:rPr lang="zh-CN" altLang="en-US" sz="1400" b="1" u="none" dirty="0">
                          <a:solidFill>
                            <a:srgbClr val="FF0000"/>
                          </a:solidFill>
                          <a:latin typeface="OPPOSans R" pitchFamily="18" charset="-122"/>
                          <a:ea typeface="OPPOSans R" pitchFamily="18" charset="-122"/>
                          <a:cs typeface="宋体" panose="02010600030101010101" pitchFamily="2" charset="-122"/>
                        </a:rPr>
                        <a:t> pelindung untuk mengurangi getaran.</a:t>
                      </a:r>
                    </a:p>
                  </a:txBody>
                  <a:tcPr marL="0" marR="0" marT="0" marB="0" anchor="ctr"/>
                </a:tc>
              </a:tr>
              <a:tr h="2154555">
                <a:tc>
                  <a:txBody>
                    <a:bodyPr/>
                    <a:lstStyle/>
                    <a:p>
                      <a:pPr algn="just" fontAlgn="ctr"/>
                      <a:r>
                        <a:rPr lang="en-US" altLang="zh-CN" sz="1400" u="none" strike="noStrike">
                          <a:effectLst/>
                          <a:latin typeface="OPPOSans R" pitchFamily="18" charset="-122"/>
                          <a:ea typeface="OPPOSans R" pitchFamily="18" charset="-122"/>
                        </a:rPr>
                        <a:t>2</a:t>
                      </a:r>
                      <a:endParaRPr lang="en-US" altLang="zh-CN" sz="1400" b="0" i="0" u="none" strike="noStrike">
                        <a:solidFill>
                          <a:srgbClr val="000000"/>
                        </a:solidFill>
                        <a:effectLst/>
                        <a:latin typeface="OPPOSans R" pitchFamily="18" charset="-122"/>
                        <a:ea typeface="OPPOSans R" pitchFamily="18" charset="-122"/>
                      </a:endParaRPr>
                    </a:p>
                  </a:txBody>
                  <a:tcPr marL="6350" marR="6350" marT="6350" marB="0" anchor="ctr"/>
                </a:tc>
                <a:tc>
                  <a:txBody>
                    <a:bodyPr/>
                    <a:lstStyle/>
                    <a:p>
                      <a:pPr marL="0" indent="0" algn="ctr">
                        <a:buNone/>
                      </a:pPr>
                      <a:r>
                        <a:rPr lang="zh-CN" altLang="en-US" sz="1400" b="1" dirty="0">
                          <a:solidFill>
                            <a:srgbClr val="FF0000"/>
                          </a:solidFill>
                          <a:latin typeface="OPPOSans R" pitchFamily="18" charset="-122"/>
                          <a:ea typeface="OPPOSans R" pitchFamily="18" charset="-122"/>
                          <a:cs typeface="宋体" panose="02010600030101010101" pitchFamily="2" charset="-122"/>
                          <a:sym typeface="+mn-ea"/>
                        </a:rPr>
                        <a:t>Penggunaan case ponsel berbingkai logam menyebabkan sinyal ponsel buruk</a:t>
                      </a:r>
                      <a:endParaRPr lang="zh-CN" sz="1400" b="1" u="none" dirty="0">
                        <a:solidFill>
                          <a:srgbClr val="FF0000"/>
                        </a:solidFill>
                        <a:latin typeface="OPPOSans R" pitchFamily="18" charset="-122"/>
                        <a:ea typeface="OPPOSans R" pitchFamily="18" charset="-122"/>
                        <a:cs typeface="宋体" panose="02010600030101010101" pitchFamily="2" charset="-122"/>
                        <a:sym typeface="+mn-ea"/>
                      </a:endParaRPr>
                    </a:p>
                  </a:txBody>
                  <a:tcPr marL="0" marR="0" marT="0" marB="0" anchor="ctr"/>
                </a:tc>
                <a:tc>
                  <a:txBody>
                    <a:bodyPr/>
                    <a:lstStyle/>
                    <a:p>
                      <a:pPr marL="0" indent="0" algn="ctr">
                        <a:buNone/>
                      </a:pPr>
                      <a:r>
                        <a:rPr lang="zh-CN" altLang="en-US" sz="1400" b="1" dirty="0">
                          <a:solidFill>
                            <a:srgbClr val="FF0000"/>
                          </a:solidFill>
                          <a:latin typeface="OPPOSans R" pitchFamily="18" charset="-122"/>
                          <a:ea typeface="OPPOSans R" pitchFamily="18" charset="-122"/>
                          <a:cs typeface="宋体" panose="02010600030101010101" pitchFamily="2" charset="-122"/>
                          <a:sym typeface="+mn-ea"/>
                        </a:rPr>
                        <a:t>Maaf atas ketidaknyamanan  penggunaan Anda. Karena bahan dari </a:t>
                      </a:r>
                      <a:r>
                        <a:rPr lang="en-US" altLang="zh-CN" sz="1400" b="1" dirty="0">
                          <a:solidFill>
                            <a:srgbClr val="FF0000"/>
                          </a:solidFill>
                          <a:latin typeface="OPPOSans R" pitchFamily="18" charset="-122"/>
                          <a:ea typeface="OPPOSans R" pitchFamily="18" charset="-122"/>
                          <a:cs typeface="宋体" panose="02010600030101010101" pitchFamily="2" charset="-122"/>
                          <a:sym typeface="+mn-ea"/>
                        </a:rPr>
                        <a:t>case</a:t>
                      </a:r>
                      <a:r>
                        <a:rPr lang="zh-CN" altLang="en-US" sz="1400" b="1" dirty="0">
                          <a:solidFill>
                            <a:srgbClr val="FF0000"/>
                          </a:solidFill>
                          <a:latin typeface="OPPOSans R" pitchFamily="18" charset="-122"/>
                          <a:ea typeface="OPPOSans R" pitchFamily="18" charset="-122"/>
                          <a:cs typeface="宋体" panose="02010600030101010101" pitchFamily="2" charset="-122"/>
                          <a:sym typeface="+mn-ea"/>
                        </a:rPr>
                        <a:t> pelindung logam memiliki karakteristik pelindung dan anti-interferensi tertentu, ketika </a:t>
                      </a:r>
                      <a:r>
                        <a:rPr lang="en-US" altLang="zh-CN" sz="1400" b="1" dirty="0" err="1">
                          <a:solidFill>
                            <a:srgbClr val="FF0000"/>
                          </a:solidFill>
                          <a:latin typeface="OPPOSans R" pitchFamily="18" charset="-122"/>
                          <a:ea typeface="OPPOSans R" pitchFamily="18" charset="-122"/>
                          <a:cs typeface="宋体" panose="02010600030101010101" pitchFamily="2" charset="-122"/>
                          <a:sym typeface="+mn-ea"/>
                        </a:rPr>
                        <a:t>ponsel</a:t>
                      </a:r>
                      <a:r>
                        <a:rPr lang="en-US" altLang="zh-CN" sz="1400" b="1" dirty="0">
                          <a:solidFill>
                            <a:srgbClr val="FF0000"/>
                          </a:solidFill>
                          <a:latin typeface="OPPOSans R" pitchFamily="18" charset="-122"/>
                          <a:ea typeface="OPPOSans R" pitchFamily="18" charset="-122"/>
                          <a:cs typeface="宋体" panose="02010600030101010101" pitchFamily="2" charset="-122"/>
                          <a:sym typeface="+mn-ea"/>
                        </a:rPr>
                        <a:t> </a:t>
                      </a:r>
                      <a:r>
                        <a:rPr lang="zh-CN" altLang="en-US" sz="1400" b="1" dirty="0">
                          <a:solidFill>
                            <a:srgbClr val="FF0000"/>
                          </a:solidFill>
                          <a:latin typeface="OPPOSans R" pitchFamily="18" charset="-122"/>
                          <a:ea typeface="OPPOSans R" pitchFamily="18" charset="-122"/>
                          <a:cs typeface="宋体" panose="02010600030101010101" pitchFamily="2" charset="-122"/>
                          <a:sym typeface="+mn-ea"/>
                        </a:rPr>
                        <a:t>menggunakan </a:t>
                      </a:r>
                      <a:r>
                        <a:rPr lang="en-US" altLang="zh-CN" sz="1400" b="1" dirty="0">
                          <a:solidFill>
                            <a:srgbClr val="FF0000"/>
                          </a:solidFill>
                          <a:latin typeface="OPPOSans R" pitchFamily="18" charset="-122"/>
                          <a:ea typeface="OPPOSans R" pitchFamily="18" charset="-122"/>
                          <a:cs typeface="宋体" panose="02010600030101010101" pitchFamily="2" charset="-122"/>
                          <a:sym typeface="+mn-ea"/>
                        </a:rPr>
                        <a:t>case</a:t>
                      </a:r>
                      <a:r>
                        <a:rPr lang="zh-CN" altLang="en-US" sz="1400" b="1" dirty="0">
                          <a:solidFill>
                            <a:srgbClr val="FF0000"/>
                          </a:solidFill>
                          <a:latin typeface="OPPOSans R" pitchFamily="18" charset="-122"/>
                          <a:ea typeface="OPPOSans R" pitchFamily="18" charset="-122"/>
                          <a:cs typeface="宋体" panose="02010600030101010101" pitchFamily="2" charset="-122"/>
                          <a:sym typeface="+mn-ea"/>
                        </a:rPr>
                        <a:t> pelindung seperti itu, dapat menyebabkan sinyal buruk dan sinyal tidak stabil. Oleh karena itu, Anda disarankan untuk tidak menggunakan jenis pelindung ponsel dengan bahan logam</a:t>
                      </a:r>
                      <a:r>
                        <a:rPr lang="en-US" altLang="zh-CN" sz="1400" b="1" dirty="0">
                          <a:solidFill>
                            <a:srgbClr val="FF0000"/>
                          </a:solidFill>
                          <a:latin typeface="OPPOSans R" pitchFamily="18" charset="-122"/>
                          <a:ea typeface="OPPOSans R" pitchFamily="18" charset="-122"/>
                          <a:cs typeface="宋体" panose="02010600030101010101" pitchFamily="2" charset="-122"/>
                          <a:sym typeface="+mn-ea"/>
                        </a:rPr>
                        <a:t>,</a:t>
                      </a:r>
                    </a:p>
                  </a:txBody>
                  <a:tcPr marL="0" marR="0" marT="0" marB="0" anchor="ctr"/>
                </a:tc>
              </a:tr>
              <a:tr h="2154555">
                <a:tc>
                  <a:txBody>
                    <a:bodyPr/>
                    <a:lstStyle/>
                    <a:p>
                      <a:pPr algn="just" fontAlgn="ctr"/>
                      <a:r>
                        <a:rPr lang="en-US" altLang="zh-CN" sz="1400" u="none" strike="noStrike">
                          <a:effectLst/>
                          <a:latin typeface="OPPOSans R" pitchFamily="18" charset="-122"/>
                          <a:ea typeface="OPPOSans R" pitchFamily="18" charset="-122"/>
                        </a:rPr>
                        <a:t>3</a:t>
                      </a:r>
                      <a:endParaRPr lang="en-US" altLang="zh-CN" sz="1400" b="0" i="0" u="none" strike="noStrike">
                        <a:solidFill>
                          <a:srgbClr val="000000"/>
                        </a:solidFill>
                        <a:effectLst/>
                        <a:latin typeface="OPPOSans R" pitchFamily="18" charset="-122"/>
                        <a:ea typeface="OPPOSans R" pitchFamily="18" charset="-122"/>
                      </a:endParaRPr>
                    </a:p>
                  </a:txBody>
                  <a:tcPr marL="6350" marR="6350" marT="6350" marB="0" anchor="ctr"/>
                </a:tc>
                <a:tc>
                  <a:txBody>
                    <a:bodyPr/>
                    <a:lstStyle/>
                    <a:p>
                      <a:pPr marL="0" indent="0" algn="ctr">
                        <a:buNone/>
                      </a:pPr>
                      <a:r>
                        <a:rPr lang="en-US" sz="1400" b="0" u="none" dirty="0" smtClean="0">
                          <a:solidFill>
                            <a:srgbClr val="000000"/>
                          </a:solidFill>
                          <a:latin typeface="OPPOSans R" pitchFamily="18" charset="-122"/>
                          <a:ea typeface="OPPOSans R" pitchFamily="18" charset="-122"/>
                          <a:cs typeface="宋体" panose="02010600030101010101" pitchFamily="2" charset="-122"/>
                        </a:rPr>
                        <a:t>Clone</a:t>
                      </a:r>
                      <a:r>
                        <a:rPr lang="en-US" sz="1400" b="0" u="none" baseline="0" dirty="0" smtClean="0">
                          <a:solidFill>
                            <a:srgbClr val="000000"/>
                          </a:solidFill>
                          <a:latin typeface="OPPOSans R" pitchFamily="18" charset="-122"/>
                          <a:ea typeface="OPPOSans R" pitchFamily="18" charset="-122"/>
                          <a:cs typeface="宋体" panose="02010600030101010101" pitchFamily="2" charset="-122"/>
                        </a:rPr>
                        <a:t> Phone </a:t>
                      </a:r>
                      <a:r>
                        <a:rPr sz="1400" b="0" u="none" smtClean="0">
                          <a:solidFill>
                            <a:srgbClr val="000000"/>
                          </a:solidFill>
                          <a:latin typeface="OPPOSans R" pitchFamily="18" charset="-122"/>
                          <a:ea typeface="OPPOSans R" pitchFamily="18" charset="-122"/>
                          <a:cs typeface="宋体" panose="02010600030101010101" pitchFamily="2" charset="-122"/>
                        </a:rPr>
                        <a:t>untuk </a:t>
                      </a:r>
                      <a:r>
                        <a:rPr sz="1400" b="0" u="none">
                          <a:solidFill>
                            <a:srgbClr val="000000"/>
                          </a:solidFill>
                          <a:latin typeface="OPPOSans R" pitchFamily="18" charset="-122"/>
                          <a:ea typeface="OPPOSans R" pitchFamily="18" charset="-122"/>
                          <a:cs typeface="宋体" panose="02010600030101010101" pitchFamily="2" charset="-122"/>
                        </a:rPr>
                        <a:t>mengimpor gambar iCloud akan gagal secara probabilistik</a:t>
                      </a:r>
                      <a:endParaRPr lang="zh-CN" altLang="en-US" sz="1400" b="0" u="none" dirty="0">
                        <a:solidFill>
                          <a:srgbClr val="000000"/>
                        </a:solidFill>
                        <a:latin typeface="OPPOSans R" pitchFamily="18" charset="-122"/>
                        <a:ea typeface="OPPOSans R" pitchFamily="18" charset="-122"/>
                        <a:cs typeface="宋体" panose="02010600030101010101" pitchFamily="2" charset="-122"/>
                      </a:endParaRPr>
                    </a:p>
                  </a:txBody>
                  <a:tcPr marL="0" marR="0" marT="0" marB="0" anchor="ctr"/>
                </a:tc>
                <a:tc>
                  <a:txBody>
                    <a:bodyPr/>
                    <a:lstStyle/>
                    <a:p>
                      <a:pPr marL="0" indent="0" algn="ctr">
                        <a:buNone/>
                      </a:pPr>
                      <a:r>
                        <a:rPr lang="en-US" altLang="zh-CN" sz="1400" b="0" u="none" dirty="0" err="1" smtClean="0">
                          <a:solidFill>
                            <a:srgbClr val="000000"/>
                          </a:solidFill>
                          <a:latin typeface="OPPOSans R" pitchFamily="18" charset="-122"/>
                          <a:ea typeface="OPPOSans R" pitchFamily="18" charset="-122"/>
                          <a:cs typeface="宋体" panose="02010600030101010101" pitchFamily="2" charset="-122"/>
                        </a:rPr>
                        <a:t>Maaf</a:t>
                      </a:r>
                      <a:r>
                        <a:rPr lang="en-US" altLang="zh-CN" sz="1400" b="0" u="none" dirty="0" smtClean="0">
                          <a:solidFill>
                            <a:srgbClr val="000000"/>
                          </a:solidFill>
                          <a:latin typeface="OPPOSans R" pitchFamily="18" charset="-122"/>
                          <a:ea typeface="OPPOSans R" pitchFamily="18" charset="-122"/>
                          <a:cs typeface="宋体" panose="02010600030101010101" pitchFamily="2" charset="-122"/>
                        </a:rPr>
                        <a:t> </a:t>
                      </a:r>
                      <a:r>
                        <a:rPr lang="en-US" altLang="zh-CN" sz="1400" b="0" u="none" dirty="0" err="1">
                          <a:solidFill>
                            <a:srgbClr val="000000"/>
                          </a:solidFill>
                          <a:latin typeface="OPPOSans R" pitchFamily="18" charset="-122"/>
                          <a:ea typeface="OPPOSans R" pitchFamily="18" charset="-122"/>
                          <a:cs typeface="宋体" panose="02010600030101010101" pitchFamily="2" charset="-122"/>
                        </a:rPr>
                        <a:t>atas</a:t>
                      </a:r>
                      <a:r>
                        <a:rPr lang="en-US" altLang="zh-CN" sz="1400" b="0" u="none" dirty="0">
                          <a:solidFill>
                            <a:srgbClr val="000000"/>
                          </a:solidFill>
                          <a:latin typeface="OPPOSans R" pitchFamily="18" charset="-122"/>
                          <a:ea typeface="OPPOSans R" pitchFamily="18" charset="-122"/>
                          <a:cs typeface="宋体" panose="02010600030101010101" pitchFamily="2" charset="-122"/>
                        </a:rPr>
                        <a:t> </a:t>
                      </a:r>
                      <a:r>
                        <a:rPr lang="en-US" altLang="zh-CN" sz="1400" b="0" u="none" dirty="0" err="1">
                          <a:solidFill>
                            <a:srgbClr val="000000"/>
                          </a:solidFill>
                          <a:latin typeface="OPPOSans R" pitchFamily="18" charset="-122"/>
                          <a:ea typeface="OPPOSans R" pitchFamily="18" charset="-122"/>
                          <a:cs typeface="宋体" panose="02010600030101010101" pitchFamily="2" charset="-122"/>
                        </a:rPr>
                        <a:t>ketidaknyamanaan</a:t>
                      </a:r>
                      <a:r>
                        <a:rPr lang="en-US" altLang="zh-CN" sz="1400" b="0" u="none" dirty="0">
                          <a:solidFill>
                            <a:srgbClr val="000000"/>
                          </a:solidFill>
                          <a:latin typeface="OPPOSans R" pitchFamily="18" charset="-122"/>
                          <a:ea typeface="OPPOSans R" pitchFamily="18" charset="-122"/>
                          <a:cs typeface="宋体" panose="02010600030101010101" pitchFamily="2" charset="-122"/>
                        </a:rPr>
                        <a:t> </a:t>
                      </a:r>
                      <a:r>
                        <a:rPr lang="en-US" altLang="zh-CN" sz="1400" b="0" u="none" dirty="0" err="1">
                          <a:solidFill>
                            <a:srgbClr val="000000"/>
                          </a:solidFill>
                          <a:latin typeface="OPPOSans R" pitchFamily="18" charset="-122"/>
                          <a:ea typeface="OPPOSans R" pitchFamily="18" charset="-122"/>
                          <a:cs typeface="宋体" panose="02010600030101010101" pitchFamily="2" charset="-122"/>
                        </a:rPr>
                        <a:t>ini</a:t>
                      </a:r>
                      <a:r>
                        <a:rPr lang="en-US" altLang="zh-CN" sz="1400" b="0" u="none" dirty="0">
                          <a:solidFill>
                            <a:srgbClr val="000000"/>
                          </a:solidFill>
                          <a:latin typeface="OPPOSans R" pitchFamily="18" charset="-122"/>
                          <a:ea typeface="OPPOSans R" pitchFamily="18" charset="-122"/>
                          <a:cs typeface="宋体" panose="02010600030101010101" pitchFamily="2" charset="-122"/>
                        </a:rPr>
                        <a:t>.</a:t>
                      </a:r>
                      <a:r>
                        <a:rPr lang="zh-CN" altLang="en-US" sz="1400" b="0" u="none" dirty="0">
                          <a:solidFill>
                            <a:srgbClr val="000000"/>
                          </a:solidFill>
                          <a:latin typeface="OPPOSans R" pitchFamily="18" charset="-122"/>
                          <a:ea typeface="OPPOSans R" pitchFamily="18" charset="-122"/>
                          <a:cs typeface="宋体" panose="02010600030101010101" pitchFamily="2" charset="-122"/>
                        </a:rPr>
                        <a:t> Fungsi ini sedang dioptimalkan. Masalah ini adalah masalah probabilistik yang dapat dicoba lagi.</a:t>
                      </a:r>
                    </a:p>
                  </a:txBody>
                  <a:tcPr marL="0" marR="0" marT="0" marB="0" anchor="ctr"/>
                </a:tc>
              </a:tr>
            </a:tbl>
          </a:graphicData>
        </a:graphic>
      </p:graphicFrame>
    </p:spTree>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custDataLst>
              <p:tags r:id="rId1"/>
            </p:custDataLst>
          </p:nvPr>
        </p:nvGraphicFramePr>
        <p:xfrm>
          <a:off x="0" y="0"/>
          <a:ext cx="12192000" cy="6868160"/>
        </p:xfrm>
        <a:graphic>
          <a:graphicData uri="http://schemas.openxmlformats.org/drawingml/2006/table">
            <a:tbl>
              <a:tblPr>
                <a:tableStyleId>{5C22544A-7EE6-4342-B048-85BDC9FD1C3A}</a:tableStyleId>
              </a:tblPr>
              <a:tblGrid>
                <a:gridCol w="668020"/>
                <a:gridCol w="5266690"/>
                <a:gridCol w="6257290"/>
              </a:tblGrid>
              <a:tr h="418465">
                <a:tc>
                  <a:txBody>
                    <a:bodyPr/>
                    <a:lstStyle/>
                    <a:p>
                      <a:pPr algn="ctr" fontAlgn="ctr"/>
                      <a:r>
                        <a:rPr lang="en-US" altLang="zh-CN" sz="1600" b="1" i="0" u="none" strike="noStrike" dirty="0">
                          <a:solidFill>
                            <a:srgbClr val="000000"/>
                          </a:solidFill>
                          <a:effectLst/>
                          <a:latin typeface="OPPOSans R" pitchFamily="18" charset="-122"/>
                          <a:ea typeface="OPPOSans R" pitchFamily="18" charset="-122"/>
                        </a:rPr>
                        <a:t>No</a:t>
                      </a:r>
                    </a:p>
                  </a:txBody>
                  <a:tcPr marL="6350" marR="6350" marT="6350" marB="0" anchor="ctr"/>
                </a:tc>
                <a:tc>
                  <a:txBody>
                    <a:bodyPr/>
                    <a:lstStyle/>
                    <a:p>
                      <a:pPr algn="ctr" fontAlgn="ctr"/>
                      <a:r>
                        <a:rPr lang="en-US" altLang="zh-CN" sz="1600" b="1" u="none" strike="noStrike" dirty="0">
                          <a:effectLst/>
                          <a:latin typeface="OPPOSans R" pitchFamily="18" charset="-122"/>
                          <a:ea typeface="OPPOSans R" pitchFamily="18" charset="-122"/>
                        </a:rPr>
                        <a:t>Pertanyaan</a:t>
                      </a:r>
                      <a:endParaRPr lang="en-US" altLang="zh-CN" sz="1600" b="1" i="0" u="none" strike="noStrike" dirty="0">
                        <a:solidFill>
                          <a:srgbClr val="000000"/>
                        </a:solidFill>
                        <a:effectLst/>
                        <a:latin typeface="OPPOSans R" pitchFamily="18" charset="-122"/>
                        <a:ea typeface="OPPOSans R" pitchFamily="18" charset="-122"/>
                      </a:endParaRPr>
                    </a:p>
                  </a:txBody>
                  <a:tcPr marL="6350" marR="6350" marT="6350" marB="0" anchor="ctr"/>
                </a:tc>
                <a:tc>
                  <a:txBody>
                    <a:bodyPr/>
                    <a:lstStyle/>
                    <a:p>
                      <a:pPr algn="ctr" fontAlgn="ctr"/>
                      <a:r>
                        <a:rPr lang="en-US" altLang="zh-CN" sz="1600" b="1" i="0" u="none" strike="noStrike" dirty="0">
                          <a:solidFill>
                            <a:srgbClr val="000000"/>
                          </a:solidFill>
                          <a:effectLst/>
                          <a:latin typeface="OPPOSans R" pitchFamily="18" charset="-122"/>
                          <a:ea typeface="OPPOSans R" pitchFamily="18" charset="-122"/>
                        </a:rPr>
                        <a:t>Skrip yang Dianjurkan</a:t>
                      </a:r>
                    </a:p>
                  </a:txBody>
                  <a:tcPr marL="6350" marR="6350" marT="6350" marB="0" anchor="ctr"/>
                </a:tc>
              </a:tr>
              <a:tr h="2418715">
                <a:tc>
                  <a:txBody>
                    <a:bodyPr/>
                    <a:lstStyle/>
                    <a:p>
                      <a:pPr algn="ctr" fontAlgn="ctr"/>
                      <a:r>
                        <a:rPr lang="en-US" altLang="zh-CN" sz="1400" u="none" strike="noStrike">
                          <a:effectLst/>
                          <a:latin typeface="OPPOSans R" pitchFamily="18" charset="-122"/>
                          <a:ea typeface="OPPOSans R" pitchFamily="18" charset="-122"/>
                        </a:rPr>
                        <a:t>4</a:t>
                      </a:r>
                      <a:endParaRPr lang="en-US" altLang="zh-CN" sz="1400" b="0" i="0" u="none" strike="noStrike">
                        <a:solidFill>
                          <a:srgbClr val="000000"/>
                        </a:solidFill>
                        <a:effectLst/>
                        <a:latin typeface="OPPOSans R" pitchFamily="18" charset="-122"/>
                        <a:ea typeface="OPPOSans R" pitchFamily="18" charset="-122"/>
                      </a:endParaRPr>
                    </a:p>
                  </a:txBody>
                  <a:tcPr marL="6350" marR="6350" marT="6350" marB="0" anchor="ctr"/>
                </a:tc>
                <a:tc>
                  <a:txBody>
                    <a:bodyPr/>
                    <a:lstStyle/>
                    <a:p>
                      <a:pPr marL="0" indent="0" algn="ctr">
                        <a:buNone/>
                      </a:pPr>
                      <a:r>
                        <a:rPr lang="zh-CN" altLang="en-US" sz="1400" b="0" u="none" dirty="0">
                          <a:solidFill>
                            <a:srgbClr val="000000"/>
                          </a:solidFill>
                          <a:latin typeface="OPPOSans R" pitchFamily="18" charset="-122"/>
                          <a:ea typeface="OPPOSans R" pitchFamily="18" charset="-122"/>
                          <a:cs typeface="宋体" panose="02010600030101010101" pitchFamily="2" charset="-122"/>
                        </a:rPr>
                        <a:t>Adaptor mengisi daya secara lambat, tidak secepat </a:t>
                      </a:r>
                      <a:r>
                        <a:rPr lang="en-US" altLang="zh-CN" sz="1400" b="0" u="none" dirty="0">
                          <a:solidFill>
                            <a:srgbClr val="000000"/>
                          </a:solidFill>
                          <a:latin typeface="OPPOSans R" pitchFamily="18" charset="-122"/>
                          <a:ea typeface="OPPOSans R" pitchFamily="18" charset="-122"/>
                          <a:cs typeface="宋体" panose="02010600030101010101" pitchFamily="2" charset="-122"/>
                        </a:rPr>
                        <a:t>yang </a:t>
                      </a:r>
                      <a:r>
                        <a:rPr lang="en-US" altLang="zh-CN" sz="1400" b="0" u="none" dirty="0" err="1">
                          <a:solidFill>
                            <a:srgbClr val="000000"/>
                          </a:solidFill>
                          <a:latin typeface="OPPOSans R" pitchFamily="18" charset="-122"/>
                          <a:ea typeface="OPPOSans R" pitchFamily="18" charset="-122"/>
                          <a:cs typeface="宋体" panose="02010600030101010101" pitchFamily="2" charset="-122"/>
                        </a:rPr>
                        <a:t>diiklankan</a:t>
                      </a:r>
                      <a:endParaRPr lang="en-US" altLang="zh-CN" sz="1400" b="0" u="none" dirty="0">
                        <a:solidFill>
                          <a:srgbClr val="000000"/>
                        </a:solidFill>
                        <a:latin typeface="OPPOSans R" pitchFamily="18" charset="-122"/>
                        <a:ea typeface="OPPOSans R" pitchFamily="18" charset="-122"/>
                        <a:cs typeface="宋体" panose="02010600030101010101" pitchFamily="2" charset="-122"/>
                      </a:endParaRPr>
                    </a:p>
                  </a:txBody>
                  <a:tcPr marL="0" marR="0" marT="0" marB="0" anchor="ctr"/>
                </a:tc>
                <a:tc>
                  <a:txBody>
                    <a:bodyPr/>
                    <a:lstStyle/>
                    <a:p>
                      <a:pPr marL="0" indent="0" algn="ctr">
                        <a:buNone/>
                      </a:pPr>
                      <a:r>
                        <a:rPr sz="1400" b="0" u="none">
                          <a:solidFill>
                            <a:srgbClr val="000000"/>
                          </a:solidFill>
                          <a:latin typeface="OPPOSans R" pitchFamily="18" charset="-122"/>
                          <a:ea typeface="OPPOSans R" pitchFamily="18" charset="-122"/>
                          <a:cs typeface="宋体" panose="02010600030101010101" pitchFamily="2" charset="-122"/>
                        </a:rPr>
                        <a:t>Kami minta maaf karena memberi Anda pengalaman buruk. Latar belakang, WiFi, Bluetooth, dan fungsi aplikasi lainnya akan menghabiskan sebagian daya saat mengisi daya</a:t>
                      </a:r>
                      <a:r>
                        <a:rPr lang="en-US" sz="1400" b="0" u="none" dirty="0">
                          <a:solidFill>
                            <a:srgbClr val="000000"/>
                          </a:solidFill>
                          <a:latin typeface="OPPOSans R" pitchFamily="18" charset="-122"/>
                          <a:ea typeface="OPPOSans R" pitchFamily="18" charset="-122"/>
                          <a:cs typeface="宋体" panose="02010600030101010101" pitchFamily="2" charset="-122"/>
                        </a:rPr>
                        <a:t>,</a:t>
                      </a:r>
                      <a:r>
                        <a:rPr sz="1400" b="0" u="none">
                          <a:solidFill>
                            <a:srgbClr val="000000"/>
                          </a:solidFill>
                          <a:latin typeface="OPPOSans R" pitchFamily="18" charset="-122"/>
                          <a:ea typeface="OPPOSans R" pitchFamily="18" charset="-122"/>
                          <a:cs typeface="宋体" panose="02010600030101010101" pitchFamily="2" charset="-122"/>
                        </a:rPr>
                        <a:t> Juga akan mengurangi kecepatan pengisian, untuk menghindari masalah ini,  juga untuk melindungi baterai, disarankan agar Anda tidak menggunakan aplikasi konsumsi daya tinggi saat pengisian.</a:t>
                      </a:r>
                    </a:p>
                  </a:txBody>
                  <a:tcPr marL="0" marR="0" marT="0" marB="0" anchor="ctr"/>
                </a:tc>
              </a:tr>
              <a:tr h="1612265">
                <a:tc>
                  <a:txBody>
                    <a:bodyPr/>
                    <a:lstStyle/>
                    <a:p>
                      <a:pPr algn="ctr" fontAlgn="ctr"/>
                      <a:r>
                        <a:rPr lang="en-US" altLang="zh-CN" sz="1400" u="none" strike="noStrike">
                          <a:effectLst/>
                          <a:latin typeface="OPPOSans R" pitchFamily="18" charset="-122"/>
                          <a:ea typeface="OPPOSans R" pitchFamily="18" charset="-122"/>
                        </a:rPr>
                        <a:t>5</a:t>
                      </a:r>
                      <a:endParaRPr lang="en-US" altLang="zh-CN" sz="1400" b="0" i="0" u="none" strike="noStrike">
                        <a:solidFill>
                          <a:srgbClr val="000000"/>
                        </a:solidFill>
                        <a:effectLst/>
                        <a:latin typeface="OPPOSans R" pitchFamily="18" charset="-122"/>
                        <a:ea typeface="OPPOSans R" pitchFamily="18" charset="-122"/>
                      </a:endParaRPr>
                    </a:p>
                  </a:txBody>
                  <a:tcPr marL="6350" marR="6350" marT="6350" marB="0" anchor="ctr"/>
                </a:tc>
                <a:tc>
                  <a:txBody>
                    <a:bodyPr/>
                    <a:lstStyle/>
                    <a:p>
                      <a:pPr marL="0" indent="0" algn="ctr">
                        <a:buNone/>
                      </a:pPr>
                      <a:endParaRPr lang="zh-CN" altLang="en-US" sz="1400" b="0" u="none" dirty="0">
                        <a:solidFill>
                          <a:srgbClr val="000000"/>
                        </a:solidFill>
                        <a:latin typeface="OPPOSans R" pitchFamily="18" charset="-122"/>
                        <a:ea typeface="OPPOSans R" pitchFamily="18" charset="-122"/>
                        <a:cs typeface="宋体" panose="02010600030101010101" pitchFamily="2" charset="-122"/>
                      </a:endParaRPr>
                    </a:p>
                    <a:p>
                      <a:pPr marL="0" indent="0" algn="ctr">
                        <a:buNone/>
                      </a:pPr>
                      <a:r>
                        <a:rPr lang="zh-CN" altLang="en-US" sz="1400" b="0" u="none" dirty="0">
                          <a:solidFill>
                            <a:srgbClr val="000000"/>
                          </a:solidFill>
                          <a:latin typeface="OPPOSans R" pitchFamily="18" charset="-122"/>
                          <a:ea typeface="OPPOSans R" pitchFamily="18" charset="-122"/>
                          <a:cs typeface="宋体" panose="02010600030101010101" pitchFamily="2" charset="-122"/>
                        </a:rPr>
                        <a:t>Setelah memasukkan kata sandi yang salah lima kali, fungsi reset sidik jari tidak digunakan</a:t>
                      </a:r>
                    </a:p>
                  </a:txBody>
                  <a:tcPr marL="0" marR="0" marT="0" marB="0" anchor="ctr"/>
                </a:tc>
                <a:tc>
                  <a:txBody>
                    <a:bodyPr/>
                    <a:lstStyle/>
                    <a:p>
                      <a:pPr marL="0" indent="0" algn="ctr">
                        <a:buNone/>
                      </a:pPr>
                      <a:r>
                        <a:rPr lang="zh-CN" altLang="en-US" sz="1400" b="0" u="none" dirty="0">
                          <a:solidFill>
                            <a:srgbClr val="000000"/>
                          </a:solidFill>
                          <a:latin typeface="OPPOSans R" pitchFamily="18" charset="-122"/>
                          <a:ea typeface="OPPOSans R" pitchFamily="18" charset="-122"/>
                          <a:cs typeface="宋体" panose="02010600030101010101" pitchFamily="2" charset="-122"/>
                        </a:rPr>
                        <a:t>Perubahan ini didasarkan pada mekanisme keamanan Android. </a:t>
                      </a:r>
                      <a:r>
                        <a:rPr lang="en-US" altLang="zh-CN" sz="1400" b="0" u="none" dirty="0" err="1">
                          <a:solidFill>
                            <a:srgbClr val="000000"/>
                          </a:solidFill>
                          <a:latin typeface="OPPOSans R" pitchFamily="18" charset="-122"/>
                          <a:ea typeface="OPPOSans R" pitchFamily="18" charset="-122"/>
                          <a:cs typeface="宋体" panose="02010600030101010101" pitchFamily="2" charset="-122"/>
                        </a:rPr>
                        <a:t>maaf</a:t>
                      </a:r>
                      <a:r>
                        <a:rPr lang="en-US" altLang="zh-CN" sz="1400" b="0" u="none" dirty="0">
                          <a:solidFill>
                            <a:srgbClr val="000000"/>
                          </a:solidFill>
                          <a:latin typeface="OPPOSans R" pitchFamily="18" charset="-122"/>
                          <a:ea typeface="OPPOSans R" pitchFamily="18" charset="-122"/>
                          <a:cs typeface="宋体" panose="02010600030101010101" pitchFamily="2" charset="-122"/>
                        </a:rPr>
                        <a:t> </a:t>
                      </a:r>
                      <a:r>
                        <a:rPr lang="en-US" altLang="zh-CN" sz="1400" b="0" u="none" dirty="0" err="1">
                          <a:solidFill>
                            <a:srgbClr val="000000"/>
                          </a:solidFill>
                          <a:latin typeface="OPPOSans R" pitchFamily="18" charset="-122"/>
                          <a:ea typeface="OPPOSans R" pitchFamily="18" charset="-122"/>
                          <a:cs typeface="宋体" panose="02010600030101010101" pitchFamily="2" charset="-122"/>
                        </a:rPr>
                        <a:t>atas</a:t>
                      </a:r>
                      <a:r>
                        <a:rPr lang="en-US" altLang="zh-CN" sz="1400" b="0" u="none" dirty="0">
                          <a:solidFill>
                            <a:srgbClr val="000000"/>
                          </a:solidFill>
                          <a:latin typeface="OPPOSans R" pitchFamily="18" charset="-122"/>
                          <a:ea typeface="OPPOSans R" pitchFamily="18" charset="-122"/>
                          <a:cs typeface="宋体" panose="02010600030101010101" pitchFamily="2" charset="-122"/>
                        </a:rPr>
                        <a:t> </a:t>
                      </a:r>
                      <a:r>
                        <a:rPr lang="zh-CN" altLang="en-US" sz="1400" b="0" u="none" dirty="0">
                          <a:solidFill>
                            <a:srgbClr val="000000"/>
                          </a:solidFill>
                          <a:latin typeface="OPPOSans R" pitchFamily="18" charset="-122"/>
                          <a:ea typeface="OPPOSans R" pitchFamily="18" charset="-122"/>
                          <a:cs typeface="宋体" panose="02010600030101010101" pitchFamily="2" charset="-122"/>
                        </a:rPr>
                        <a:t>pengalaman buruk </a:t>
                      </a:r>
                      <a:r>
                        <a:rPr lang="en-US" altLang="zh-CN" sz="1400" b="0" u="none" dirty="0" err="1">
                          <a:solidFill>
                            <a:srgbClr val="000000"/>
                          </a:solidFill>
                          <a:latin typeface="OPPOSans R" pitchFamily="18" charset="-122"/>
                          <a:ea typeface="OPPOSans R" pitchFamily="18" charset="-122"/>
                          <a:cs typeface="宋体" panose="02010600030101010101" pitchFamily="2" charset="-122"/>
                        </a:rPr>
                        <a:t>ini</a:t>
                      </a:r>
                      <a:r>
                        <a:rPr lang="zh-CN" altLang="en-US" sz="1400" b="0" u="none" dirty="0">
                          <a:solidFill>
                            <a:srgbClr val="000000"/>
                          </a:solidFill>
                          <a:latin typeface="OPPOSans R" pitchFamily="18" charset="-122"/>
                          <a:ea typeface="OPPOSans R" pitchFamily="18" charset="-122"/>
                          <a:cs typeface="宋体" panose="02010600030101010101" pitchFamily="2" charset="-122"/>
                        </a:rPr>
                        <a:t>. Jika Anda tidak bisa membuka kunci ponsel, bawa ponsel Anda dan bukti pembelian ke pusat perbaikan terdekat untuk diproses.</a:t>
                      </a:r>
                    </a:p>
                  </a:txBody>
                  <a:tcPr marL="0" marR="0" marT="0" marB="0" anchor="ctr"/>
                </a:tc>
              </a:tr>
              <a:tr h="2418715">
                <a:tc>
                  <a:txBody>
                    <a:bodyPr/>
                    <a:lstStyle/>
                    <a:p>
                      <a:pPr algn="ctr" fontAlgn="ctr"/>
                      <a:r>
                        <a:rPr lang="en-US" altLang="zh-CN" sz="1400" u="none" strike="noStrike">
                          <a:effectLst/>
                          <a:latin typeface="OPPOSans R" pitchFamily="18" charset="-122"/>
                          <a:ea typeface="OPPOSans R" pitchFamily="18" charset="-122"/>
                        </a:rPr>
                        <a:t>6</a:t>
                      </a:r>
                      <a:endParaRPr lang="en-US" altLang="zh-CN" sz="1400" b="0" i="0" u="none" strike="noStrike">
                        <a:solidFill>
                          <a:srgbClr val="000000"/>
                        </a:solidFill>
                        <a:effectLst/>
                        <a:latin typeface="OPPOSans R" pitchFamily="18" charset="-122"/>
                        <a:ea typeface="OPPOSans R" pitchFamily="18" charset="-122"/>
                      </a:endParaRPr>
                    </a:p>
                  </a:txBody>
                  <a:tcPr marL="6350" marR="6350" marT="6350" marB="0" anchor="ctr"/>
                </a:tc>
                <a:tc>
                  <a:txBody>
                    <a:bodyPr/>
                    <a:lstStyle/>
                    <a:p>
                      <a:pPr marL="0" indent="0" algn="ctr">
                        <a:buNone/>
                      </a:pPr>
                      <a:r>
                        <a:rPr sz="1400">
                          <a:solidFill>
                            <a:srgbClr val="000000"/>
                          </a:solidFill>
                          <a:latin typeface="OPPOSans R" pitchFamily="18" charset="-122"/>
                          <a:ea typeface="OPPOSans R" pitchFamily="18" charset="-122"/>
                          <a:cs typeface="宋体" panose="02010600030101010101" pitchFamily="2" charset="-122"/>
                          <a:sym typeface="+mn-ea"/>
                        </a:rPr>
                        <a:t>Aplikasi </a:t>
                      </a:r>
                      <a:r>
                        <a:rPr lang="en-US" sz="1400">
                          <a:solidFill>
                            <a:srgbClr val="000000"/>
                          </a:solidFill>
                          <a:latin typeface="OPPOSans R" pitchFamily="18" charset="-122"/>
                          <a:ea typeface="OPPOSans R" pitchFamily="18" charset="-122"/>
                          <a:cs typeface="宋体" panose="02010600030101010101" pitchFamily="2" charset="-122"/>
                          <a:sym typeface="+mn-ea"/>
                        </a:rPr>
                        <a:t>pihak ketiga </a:t>
                      </a:r>
                      <a:r>
                        <a:rPr sz="1400">
                          <a:solidFill>
                            <a:srgbClr val="000000"/>
                          </a:solidFill>
                          <a:latin typeface="OPPOSans R" pitchFamily="18" charset="-122"/>
                          <a:ea typeface="OPPOSans R" pitchFamily="18" charset="-122"/>
                          <a:cs typeface="宋体" panose="02010600030101010101" pitchFamily="2" charset="-122"/>
                          <a:sym typeface="+mn-ea"/>
                        </a:rPr>
                        <a:t>yang terinstal, beberapa </a:t>
                      </a:r>
                      <a:r>
                        <a:rPr lang="en-US" sz="1400">
                          <a:solidFill>
                            <a:srgbClr val="000000"/>
                          </a:solidFill>
                          <a:latin typeface="OPPOSans R" pitchFamily="18" charset="-122"/>
                          <a:ea typeface="OPPOSans R" pitchFamily="18" charset="-122"/>
                          <a:cs typeface="宋体" panose="02010600030101010101" pitchFamily="2" charset="-122"/>
                          <a:sym typeface="+mn-ea"/>
                        </a:rPr>
                        <a:t>memunculkan promt izin</a:t>
                      </a:r>
                      <a:r>
                        <a:rPr sz="1400">
                          <a:solidFill>
                            <a:srgbClr val="000000"/>
                          </a:solidFill>
                          <a:latin typeface="OPPOSans R" pitchFamily="18" charset="-122"/>
                          <a:ea typeface="OPPOSans R" pitchFamily="18" charset="-122"/>
                          <a:cs typeface="宋体" panose="02010600030101010101" pitchFamily="2" charset="-122"/>
                          <a:sym typeface="+mn-ea"/>
                        </a:rPr>
                        <a:t> ketika dibuka</a:t>
                      </a:r>
                      <a:endParaRPr lang="zh-CN" sz="1400" b="0" u="none">
                        <a:solidFill>
                          <a:srgbClr val="000000"/>
                        </a:solidFill>
                        <a:latin typeface="OPPOSans R" pitchFamily="18" charset="-122"/>
                        <a:ea typeface="OPPOSans R" pitchFamily="18" charset="-122"/>
                        <a:cs typeface="宋体" panose="02010600030101010101" pitchFamily="2" charset="-122"/>
                      </a:endParaRPr>
                    </a:p>
                  </a:txBody>
                  <a:tcPr marL="0" marR="0" marT="0" marB="0" anchor="ctr"/>
                </a:tc>
                <a:tc>
                  <a:txBody>
                    <a:bodyPr/>
                    <a:lstStyle/>
                    <a:p>
                      <a:pPr marL="0" indent="0" algn="ctr">
                        <a:buNone/>
                      </a:pPr>
                      <a:r>
                        <a:rPr lang="en-US" altLang="zh-CN" sz="1400" dirty="0" smtClean="0">
                          <a:solidFill>
                            <a:srgbClr val="000000"/>
                          </a:solidFill>
                          <a:latin typeface="OPPOSans R" pitchFamily="18" charset="-122"/>
                          <a:ea typeface="OPPOSans R" pitchFamily="18" charset="-122"/>
                          <a:cs typeface="宋体" panose="02010600030101010101" pitchFamily="2" charset="-122"/>
                          <a:sym typeface="+mn-ea"/>
                        </a:rPr>
                        <a:t>Prompt</a:t>
                      </a:r>
                      <a:r>
                        <a:rPr lang="zh-CN" altLang="en-US" sz="1400" dirty="0" smtClean="0">
                          <a:solidFill>
                            <a:srgbClr val="000000"/>
                          </a:solidFill>
                          <a:latin typeface="OPPOSans R" pitchFamily="18" charset="-122"/>
                          <a:ea typeface="OPPOSans R" pitchFamily="18" charset="-122"/>
                          <a:cs typeface="宋体" panose="02010600030101010101" pitchFamily="2" charset="-122"/>
                          <a:sym typeface="+mn-ea"/>
                        </a:rPr>
                        <a:t> </a:t>
                      </a:r>
                      <a:r>
                        <a:rPr lang="zh-CN" altLang="en-US" sz="1400" dirty="0">
                          <a:solidFill>
                            <a:srgbClr val="000000"/>
                          </a:solidFill>
                          <a:latin typeface="OPPOSans R" pitchFamily="18" charset="-122"/>
                          <a:ea typeface="OPPOSans R" pitchFamily="18" charset="-122"/>
                          <a:cs typeface="宋体" panose="02010600030101010101" pitchFamily="2" charset="-122"/>
                          <a:sym typeface="+mn-ea"/>
                        </a:rPr>
                        <a:t>izin adalah untuk melindungi privasi pengguna. Setiap aplikasi yang Anda instal perlu mengajukan izin yang diperlukan. Anda dapat mengkonfirmasi atau membatalkan izin yang diperlukan, yang dapat mencegah aplikasi berbahaya dari perilaku tidak teratur dan lebih baik </a:t>
                      </a:r>
                      <a:r>
                        <a:rPr lang="en-US" altLang="zh-CN" sz="1400" dirty="0">
                          <a:solidFill>
                            <a:srgbClr val="000000"/>
                          </a:solidFill>
                          <a:latin typeface="OPPOSans R" pitchFamily="18" charset="-122"/>
                          <a:ea typeface="OPPOSans R" pitchFamily="18" charset="-122"/>
                          <a:cs typeface="宋体" panose="02010600030101010101" pitchFamily="2" charset="-122"/>
                          <a:sym typeface="+mn-ea"/>
                        </a:rPr>
                        <a:t>u</a:t>
                      </a:r>
                      <a:r>
                        <a:rPr lang="zh-CN" altLang="en-US" sz="1400" dirty="0">
                          <a:solidFill>
                            <a:srgbClr val="000000"/>
                          </a:solidFill>
                          <a:latin typeface="OPPOSans R" pitchFamily="18" charset="-122"/>
                          <a:ea typeface="OPPOSans R" pitchFamily="18" charset="-122"/>
                          <a:cs typeface="宋体" panose="02010600030101010101" pitchFamily="2" charset="-122"/>
                          <a:sym typeface="+mn-ea"/>
                        </a:rPr>
                        <a:t>ntuk melindungi informasi privasi Anda, jika Anda mempercayai aplikasi tersebut, Anda dapat mengaktifkan semua sakelar izin aplikasi </a:t>
                      </a:r>
                      <a:r>
                        <a:rPr lang="en-US" altLang="zh-CN" sz="1400" dirty="0" err="1">
                          <a:solidFill>
                            <a:srgbClr val="000000"/>
                          </a:solidFill>
                          <a:latin typeface="OPPOSans R" pitchFamily="18" charset="-122"/>
                          <a:ea typeface="OPPOSans R" pitchFamily="18" charset="-122"/>
                          <a:cs typeface="宋体" panose="02010600030101010101" pitchFamily="2" charset="-122"/>
                          <a:sym typeface="+mn-ea"/>
                        </a:rPr>
                        <a:t>dengan</a:t>
                      </a:r>
                      <a:r>
                        <a:rPr lang="en-US" altLang="zh-CN" sz="1400" dirty="0">
                          <a:solidFill>
                            <a:srgbClr val="000000"/>
                          </a:solidFill>
                          <a:latin typeface="OPPOSans R" pitchFamily="18" charset="-122"/>
                          <a:ea typeface="OPPOSans R" pitchFamily="18" charset="-122"/>
                          <a:cs typeface="宋体" panose="02010600030101010101" pitchFamily="2" charset="-122"/>
                          <a:sym typeface="+mn-ea"/>
                        </a:rPr>
                        <a:t>:</a:t>
                      </a:r>
                    </a:p>
                    <a:p>
                      <a:pPr marL="0" indent="0" algn="ctr">
                        <a:buNone/>
                      </a:pPr>
                      <a:r>
                        <a:rPr lang="en-US" altLang="zh-CN" sz="1400" dirty="0" err="1">
                          <a:solidFill>
                            <a:srgbClr val="000000"/>
                          </a:solidFill>
                          <a:latin typeface="OPPOSans R" pitchFamily="18" charset="-122"/>
                          <a:ea typeface="OPPOSans R" pitchFamily="18" charset="-122"/>
                          <a:cs typeface="宋体" panose="02010600030101010101" pitchFamily="2" charset="-122"/>
                          <a:sym typeface="+mn-ea"/>
                        </a:rPr>
                        <a:t>Manajemen</a:t>
                      </a:r>
                      <a:r>
                        <a:rPr lang="en-US" altLang="zh-CN" sz="1400" dirty="0">
                          <a:solidFill>
                            <a:srgbClr val="000000"/>
                          </a:solidFill>
                          <a:latin typeface="OPPOSans R" pitchFamily="18" charset="-122"/>
                          <a:ea typeface="OPPOSans R" pitchFamily="18" charset="-122"/>
                          <a:cs typeface="宋体" panose="02010600030101010101" pitchFamily="2" charset="-122"/>
                          <a:sym typeface="+mn-ea"/>
                        </a:rPr>
                        <a:t> </a:t>
                      </a:r>
                      <a:r>
                        <a:rPr lang="en-US" altLang="zh-CN" sz="1400" dirty="0" err="1">
                          <a:solidFill>
                            <a:srgbClr val="000000"/>
                          </a:solidFill>
                          <a:latin typeface="OPPOSans R" pitchFamily="18" charset="-122"/>
                          <a:ea typeface="OPPOSans R" pitchFamily="18" charset="-122"/>
                          <a:cs typeface="宋体" panose="02010600030101010101" pitchFamily="2" charset="-122"/>
                          <a:sym typeface="+mn-ea"/>
                        </a:rPr>
                        <a:t>ponsel-izin</a:t>
                      </a:r>
                      <a:r>
                        <a:rPr lang="en-US" altLang="zh-CN" sz="1400" dirty="0">
                          <a:solidFill>
                            <a:srgbClr val="000000"/>
                          </a:solidFill>
                          <a:latin typeface="OPPOSans R" pitchFamily="18" charset="-122"/>
                          <a:ea typeface="OPPOSans R" pitchFamily="18" charset="-122"/>
                          <a:cs typeface="宋体" panose="02010600030101010101" pitchFamily="2" charset="-122"/>
                          <a:sym typeface="+mn-ea"/>
                        </a:rPr>
                        <a:t> </a:t>
                      </a:r>
                      <a:r>
                        <a:rPr lang="en-US" altLang="zh-CN" sz="1400" dirty="0" err="1">
                          <a:solidFill>
                            <a:srgbClr val="000000"/>
                          </a:solidFill>
                          <a:latin typeface="OPPOSans R" pitchFamily="18" charset="-122"/>
                          <a:ea typeface="OPPOSans R" pitchFamily="18" charset="-122"/>
                          <a:cs typeface="宋体" panose="02010600030101010101" pitchFamily="2" charset="-122"/>
                          <a:sym typeface="+mn-ea"/>
                        </a:rPr>
                        <a:t>privasi-aplikasi</a:t>
                      </a:r>
                      <a:r>
                        <a:rPr lang="en-US" altLang="zh-CN" sz="1400" dirty="0">
                          <a:solidFill>
                            <a:srgbClr val="000000"/>
                          </a:solidFill>
                          <a:latin typeface="OPPOSans R" pitchFamily="18" charset="-122"/>
                          <a:ea typeface="OPPOSans R" pitchFamily="18" charset="-122"/>
                          <a:cs typeface="宋体" panose="02010600030101010101" pitchFamily="2" charset="-122"/>
                          <a:sym typeface="+mn-ea"/>
                        </a:rPr>
                        <a:t> </a:t>
                      </a:r>
                      <a:r>
                        <a:rPr lang="en-US" altLang="zh-CN" sz="1400" dirty="0" err="1">
                          <a:solidFill>
                            <a:srgbClr val="000000"/>
                          </a:solidFill>
                          <a:latin typeface="OPPOSans R" pitchFamily="18" charset="-122"/>
                          <a:ea typeface="OPPOSans R" pitchFamily="18" charset="-122"/>
                          <a:cs typeface="宋体" panose="02010600030101010101" pitchFamily="2" charset="-122"/>
                          <a:sym typeface="+mn-ea"/>
                        </a:rPr>
                        <a:t>izin-aplikasi</a:t>
                      </a:r>
                      <a:r>
                        <a:rPr lang="en-US" altLang="zh-CN" sz="1400" dirty="0">
                          <a:solidFill>
                            <a:srgbClr val="000000"/>
                          </a:solidFill>
                          <a:latin typeface="OPPOSans R" pitchFamily="18" charset="-122"/>
                          <a:ea typeface="OPPOSans R" pitchFamily="18" charset="-122"/>
                          <a:cs typeface="宋体" panose="02010600030101010101" pitchFamily="2" charset="-122"/>
                          <a:sym typeface="+mn-ea"/>
                        </a:rPr>
                        <a:t>, </a:t>
                      </a:r>
                      <a:r>
                        <a:rPr lang="en-US" altLang="zh-CN" sz="1400" dirty="0" err="1">
                          <a:solidFill>
                            <a:srgbClr val="000000"/>
                          </a:solidFill>
                          <a:latin typeface="OPPOSans R" pitchFamily="18" charset="-122"/>
                          <a:ea typeface="OPPOSans R" pitchFamily="18" charset="-122"/>
                          <a:cs typeface="宋体" panose="02010600030101010101" pitchFamily="2" charset="-122"/>
                          <a:sym typeface="+mn-ea"/>
                        </a:rPr>
                        <a:t>dalam</a:t>
                      </a:r>
                      <a:r>
                        <a:rPr lang="en-US" altLang="zh-CN" sz="1400" dirty="0">
                          <a:solidFill>
                            <a:srgbClr val="000000"/>
                          </a:solidFill>
                          <a:latin typeface="OPPOSans R" pitchFamily="18" charset="-122"/>
                          <a:ea typeface="OPPOSans R" pitchFamily="18" charset="-122"/>
                          <a:cs typeface="宋体" panose="02010600030101010101" pitchFamily="2" charset="-122"/>
                          <a:sym typeface="+mn-ea"/>
                        </a:rPr>
                        <a:t> </a:t>
                      </a:r>
                      <a:r>
                        <a:rPr lang="en-US" altLang="zh-CN" sz="1400" dirty="0" err="1">
                          <a:solidFill>
                            <a:srgbClr val="000000"/>
                          </a:solidFill>
                          <a:latin typeface="OPPOSans R" pitchFamily="18" charset="-122"/>
                          <a:ea typeface="OPPOSans R" pitchFamily="18" charset="-122"/>
                          <a:cs typeface="宋体" panose="02010600030101010101" pitchFamily="2" charset="-122"/>
                          <a:sym typeface="+mn-ea"/>
                        </a:rPr>
                        <a:t>antarmuka</a:t>
                      </a:r>
                      <a:r>
                        <a:rPr lang="en-US" altLang="zh-CN" sz="1400" dirty="0">
                          <a:solidFill>
                            <a:srgbClr val="000000"/>
                          </a:solidFill>
                          <a:latin typeface="OPPOSans R" pitchFamily="18" charset="-122"/>
                          <a:ea typeface="OPPOSans R" pitchFamily="18" charset="-122"/>
                          <a:cs typeface="宋体" panose="02010600030101010101" pitchFamily="2" charset="-122"/>
                          <a:sym typeface="+mn-ea"/>
                        </a:rPr>
                        <a:t> </a:t>
                      </a:r>
                      <a:r>
                        <a:rPr lang="en-US" altLang="zh-CN" sz="1400" dirty="0" err="1">
                          <a:solidFill>
                            <a:srgbClr val="000000"/>
                          </a:solidFill>
                          <a:latin typeface="OPPOSans R" pitchFamily="18" charset="-122"/>
                          <a:ea typeface="OPPOSans R" pitchFamily="18" charset="-122"/>
                          <a:cs typeface="宋体" panose="02010600030101010101" pitchFamily="2" charset="-122"/>
                          <a:sym typeface="+mn-ea"/>
                        </a:rPr>
                        <a:t>ini</a:t>
                      </a:r>
                      <a:r>
                        <a:rPr lang="en-US" altLang="zh-CN" sz="1400" dirty="0">
                          <a:solidFill>
                            <a:srgbClr val="000000"/>
                          </a:solidFill>
                          <a:latin typeface="OPPOSans R" pitchFamily="18" charset="-122"/>
                          <a:ea typeface="OPPOSans R" pitchFamily="18" charset="-122"/>
                          <a:cs typeface="宋体" panose="02010600030101010101" pitchFamily="2" charset="-122"/>
                          <a:sym typeface="+mn-ea"/>
                        </a:rPr>
                        <a:t>, </a:t>
                      </a:r>
                      <a:r>
                        <a:rPr lang="en-US" altLang="zh-CN" sz="1400" dirty="0" err="1">
                          <a:solidFill>
                            <a:srgbClr val="000000"/>
                          </a:solidFill>
                          <a:latin typeface="OPPOSans R" pitchFamily="18" charset="-122"/>
                          <a:ea typeface="OPPOSans R" pitchFamily="18" charset="-122"/>
                          <a:cs typeface="宋体" panose="02010600030101010101" pitchFamily="2" charset="-122"/>
                          <a:sym typeface="+mn-ea"/>
                        </a:rPr>
                        <a:t>semua</a:t>
                      </a:r>
                      <a:r>
                        <a:rPr lang="en-US" altLang="zh-CN" sz="1400" dirty="0">
                          <a:solidFill>
                            <a:srgbClr val="000000"/>
                          </a:solidFill>
                          <a:latin typeface="OPPOSans R" pitchFamily="18" charset="-122"/>
                          <a:ea typeface="OPPOSans R" pitchFamily="18" charset="-122"/>
                          <a:cs typeface="宋体" panose="02010600030101010101" pitchFamily="2" charset="-122"/>
                          <a:sym typeface="+mn-ea"/>
                        </a:rPr>
                        <a:t> </a:t>
                      </a:r>
                      <a:r>
                        <a:rPr lang="en-US" altLang="zh-CN" sz="1400" dirty="0" err="1">
                          <a:solidFill>
                            <a:srgbClr val="000000"/>
                          </a:solidFill>
                          <a:latin typeface="OPPOSans R" pitchFamily="18" charset="-122"/>
                          <a:ea typeface="OPPOSans R" pitchFamily="18" charset="-122"/>
                          <a:cs typeface="宋体" panose="02010600030101010101" pitchFamily="2" charset="-122"/>
                          <a:sym typeface="+mn-ea"/>
                        </a:rPr>
                        <a:t>izin</a:t>
                      </a:r>
                      <a:r>
                        <a:rPr lang="en-US" altLang="zh-CN" sz="1400" dirty="0">
                          <a:solidFill>
                            <a:srgbClr val="000000"/>
                          </a:solidFill>
                          <a:latin typeface="OPPOSans R" pitchFamily="18" charset="-122"/>
                          <a:ea typeface="OPPOSans R" pitchFamily="18" charset="-122"/>
                          <a:cs typeface="宋体" panose="02010600030101010101" pitchFamily="2" charset="-122"/>
                          <a:sym typeface="+mn-ea"/>
                        </a:rPr>
                        <a:t> </a:t>
                      </a:r>
                      <a:r>
                        <a:rPr lang="en-US" altLang="zh-CN" sz="1400" dirty="0" err="1">
                          <a:solidFill>
                            <a:srgbClr val="000000"/>
                          </a:solidFill>
                          <a:latin typeface="OPPOSans R" pitchFamily="18" charset="-122"/>
                          <a:ea typeface="OPPOSans R" pitchFamily="18" charset="-122"/>
                          <a:cs typeface="宋体" panose="02010600030101010101" pitchFamily="2" charset="-122"/>
                          <a:sym typeface="+mn-ea"/>
                        </a:rPr>
                        <a:t>izin</a:t>
                      </a:r>
                      <a:r>
                        <a:rPr lang="en-US" altLang="zh-CN" sz="1400" dirty="0">
                          <a:solidFill>
                            <a:srgbClr val="000000"/>
                          </a:solidFill>
                          <a:latin typeface="OPPOSans R" pitchFamily="18" charset="-122"/>
                          <a:ea typeface="OPPOSans R" pitchFamily="18" charset="-122"/>
                          <a:cs typeface="宋体" panose="02010600030101010101" pitchFamily="2" charset="-122"/>
                          <a:sym typeface="+mn-ea"/>
                        </a:rPr>
                        <a:t> </a:t>
                      </a:r>
                      <a:r>
                        <a:rPr lang="en-US" altLang="zh-CN" sz="1400" dirty="0" err="1">
                          <a:solidFill>
                            <a:srgbClr val="000000"/>
                          </a:solidFill>
                          <a:latin typeface="OPPOSans R" pitchFamily="18" charset="-122"/>
                          <a:ea typeface="OPPOSans R" pitchFamily="18" charset="-122"/>
                          <a:cs typeface="宋体" panose="02010600030101010101" pitchFamily="2" charset="-122"/>
                          <a:sym typeface="+mn-ea"/>
                        </a:rPr>
                        <a:t>aplikasi</a:t>
                      </a:r>
                      <a:r>
                        <a:rPr lang="en-US" altLang="zh-CN" sz="1400" dirty="0">
                          <a:solidFill>
                            <a:srgbClr val="000000"/>
                          </a:solidFill>
                          <a:latin typeface="OPPOSans R" pitchFamily="18" charset="-122"/>
                          <a:ea typeface="OPPOSans R" pitchFamily="18" charset="-122"/>
                          <a:cs typeface="宋体" panose="02010600030101010101" pitchFamily="2" charset="-122"/>
                          <a:sym typeface="+mn-ea"/>
                        </a:rPr>
                        <a:t> </a:t>
                      </a:r>
                      <a:r>
                        <a:rPr lang="en-US" altLang="zh-CN" sz="1400" dirty="0" err="1">
                          <a:solidFill>
                            <a:srgbClr val="000000"/>
                          </a:solidFill>
                          <a:latin typeface="OPPOSans R" pitchFamily="18" charset="-122"/>
                          <a:ea typeface="OPPOSans R" pitchFamily="18" charset="-122"/>
                          <a:cs typeface="宋体" panose="02010600030101010101" pitchFamily="2" charset="-122"/>
                          <a:sym typeface="+mn-ea"/>
                        </a:rPr>
                        <a:t>dapat</a:t>
                      </a:r>
                      <a:r>
                        <a:rPr lang="en-US" altLang="zh-CN" sz="1400" dirty="0">
                          <a:solidFill>
                            <a:srgbClr val="000000"/>
                          </a:solidFill>
                          <a:latin typeface="OPPOSans R" pitchFamily="18" charset="-122"/>
                          <a:ea typeface="OPPOSans R" pitchFamily="18" charset="-122"/>
                          <a:cs typeface="宋体" panose="02010600030101010101" pitchFamily="2" charset="-122"/>
                          <a:sym typeface="+mn-ea"/>
                        </a:rPr>
                        <a:t> </a:t>
                      </a:r>
                      <a:r>
                        <a:rPr lang="en-US" altLang="zh-CN" sz="1400" dirty="0" err="1">
                          <a:solidFill>
                            <a:srgbClr val="000000"/>
                          </a:solidFill>
                          <a:latin typeface="OPPOSans R" pitchFamily="18" charset="-122"/>
                          <a:ea typeface="OPPOSans R" pitchFamily="18" charset="-122"/>
                          <a:cs typeface="宋体" panose="02010600030101010101" pitchFamily="2" charset="-122"/>
                          <a:sym typeface="+mn-ea"/>
                        </a:rPr>
                        <a:t>dihidupkan</a:t>
                      </a:r>
                      <a:r>
                        <a:rPr lang="en-US" altLang="zh-CN" sz="1400" dirty="0">
                          <a:solidFill>
                            <a:srgbClr val="000000"/>
                          </a:solidFill>
                          <a:latin typeface="OPPOSans R" pitchFamily="18" charset="-122"/>
                          <a:ea typeface="OPPOSans R" pitchFamily="18" charset="-122"/>
                          <a:cs typeface="宋体" panose="02010600030101010101" pitchFamily="2" charset="-122"/>
                          <a:sym typeface="+mn-ea"/>
                        </a:rPr>
                        <a:t>.</a:t>
                      </a:r>
                    </a:p>
                  </a:txBody>
                  <a:tcPr marL="0" marR="0" marT="0" marB="0" anchor="ctr"/>
                </a:tc>
              </a:tr>
            </a:tbl>
          </a:graphicData>
        </a:graphic>
      </p:graphicFrame>
    </p:spTree>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custDataLst>
              <p:tags r:id="rId1"/>
            </p:custDataLst>
          </p:nvPr>
        </p:nvGraphicFramePr>
        <p:xfrm>
          <a:off x="6350" y="1089660"/>
          <a:ext cx="12169140" cy="5741035"/>
        </p:xfrm>
        <a:graphic>
          <a:graphicData uri="http://schemas.openxmlformats.org/drawingml/2006/table">
            <a:tbl>
              <a:tblPr>
                <a:tableStyleId>{5C22544A-7EE6-4342-B048-85BDC9FD1C3A}</a:tableStyleId>
              </a:tblPr>
              <a:tblGrid>
                <a:gridCol w="667385"/>
                <a:gridCol w="5256530"/>
                <a:gridCol w="6245225"/>
              </a:tblGrid>
              <a:tr h="409575">
                <a:tc>
                  <a:txBody>
                    <a:bodyPr/>
                    <a:lstStyle/>
                    <a:p>
                      <a:pPr algn="ctr" fontAlgn="ctr"/>
                      <a:r>
                        <a:rPr lang="en-US" altLang="zh-CN" sz="1600" b="1" i="0" u="none" strike="noStrike" dirty="0">
                          <a:solidFill>
                            <a:srgbClr val="000000"/>
                          </a:solidFill>
                          <a:effectLst/>
                          <a:latin typeface="OPPOSans R" pitchFamily="18" charset="-122"/>
                          <a:ea typeface="OPPOSans R" pitchFamily="18" charset="-122"/>
                        </a:rPr>
                        <a:t>No</a:t>
                      </a:r>
                    </a:p>
                  </a:txBody>
                  <a:tcPr marL="6350" marR="6350" marT="6350" marB="0" anchor="ctr"/>
                </a:tc>
                <a:tc>
                  <a:txBody>
                    <a:bodyPr/>
                    <a:lstStyle/>
                    <a:p>
                      <a:pPr algn="ctr" fontAlgn="ctr"/>
                      <a:r>
                        <a:rPr lang="en-US" altLang="zh-CN" sz="1600" b="1" u="none" strike="noStrike" dirty="0">
                          <a:effectLst/>
                          <a:latin typeface="OPPOSans R" pitchFamily="18" charset="-122"/>
                          <a:ea typeface="OPPOSans R" pitchFamily="18" charset="-122"/>
                        </a:rPr>
                        <a:t>Pertanyaan</a:t>
                      </a:r>
                      <a:endParaRPr lang="en-US" altLang="zh-CN" sz="1600" b="1" i="0" u="none" strike="noStrike" dirty="0">
                        <a:solidFill>
                          <a:srgbClr val="000000"/>
                        </a:solidFill>
                        <a:effectLst/>
                        <a:latin typeface="OPPOSans R" pitchFamily="18" charset="-122"/>
                        <a:ea typeface="OPPOSans R" pitchFamily="18" charset="-122"/>
                      </a:endParaRPr>
                    </a:p>
                  </a:txBody>
                  <a:tcPr marL="6350" marR="6350" marT="6350" marB="0" anchor="ctr"/>
                </a:tc>
                <a:tc>
                  <a:txBody>
                    <a:bodyPr/>
                    <a:lstStyle/>
                    <a:p>
                      <a:pPr algn="ctr" fontAlgn="ctr"/>
                      <a:r>
                        <a:rPr lang="en-US" altLang="zh-CN" sz="1600" b="1" i="0" u="none" strike="noStrike" dirty="0">
                          <a:solidFill>
                            <a:srgbClr val="000000"/>
                          </a:solidFill>
                          <a:effectLst/>
                          <a:latin typeface="OPPOSans R" pitchFamily="18" charset="-122"/>
                          <a:ea typeface="OPPOSans R" pitchFamily="18" charset="-122"/>
                        </a:rPr>
                        <a:t>Skrip yang Dianjurkan</a:t>
                      </a:r>
                    </a:p>
                  </a:txBody>
                  <a:tcPr marL="6350" marR="6350" marT="6350" marB="0" anchor="ctr"/>
                </a:tc>
              </a:tr>
              <a:tr h="1549400">
                <a:tc>
                  <a:txBody>
                    <a:bodyPr/>
                    <a:lstStyle/>
                    <a:p>
                      <a:pPr algn="ctr" fontAlgn="ctr"/>
                      <a:r>
                        <a:rPr lang="en-US" altLang="zh-CN" sz="1400" u="none" strike="noStrike">
                          <a:effectLst/>
                          <a:latin typeface="OPPOSans R" pitchFamily="18" charset="-122"/>
                          <a:ea typeface="OPPOSans R" pitchFamily="18" charset="-122"/>
                        </a:rPr>
                        <a:t>1</a:t>
                      </a:r>
                      <a:endParaRPr lang="en-US" altLang="zh-CN" sz="1400" b="0" i="0" u="none" strike="noStrike">
                        <a:solidFill>
                          <a:srgbClr val="000000"/>
                        </a:solidFill>
                        <a:effectLst/>
                        <a:latin typeface="OPPOSans R" pitchFamily="18" charset="-122"/>
                        <a:ea typeface="OPPOSans R" pitchFamily="18" charset="-122"/>
                      </a:endParaRPr>
                    </a:p>
                  </a:txBody>
                  <a:tcPr marL="6350" marR="6350" marT="6350" marB="0" anchor="ctr"/>
                </a:tc>
                <a:tc>
                  <a:txBody>
                    <a:bodyPr/>
                    <a:lstStyle/>
                    <a:p>
                      <a:pPr marL="0" indent="0" algn="ctr">
                        <a:buNone/>
                      </a:pPr>
                      <a:r>
                        <a:rPr lang="en-US" altLang="zh-CN" sz="1400" b="0" u="none" dirty="0" err="1">
                          <a:solidFill>
                            <a:srgbClr val="000000"/>
                          </a:solidFill>
                          <a:latin typeface="OPPOSans R" pitchFamily="18" charset="-122"/>
                          <a:ea typeface="OPPOSans R" pitchFamily="18" charset="-122"/>
                          <a:cs typeface="宋体" panose="02010600030101010101" pitchFamily="2" charset="-122"/>
                        </a:rPr>
                        <a:t>Akses</a:t>
                      </a:r>
                      <a:r>
                        <a:rPr lang="en-US" altLang="zh-CN" sz="1400" b="0" u="none" dirty="0">
                          <a:solidFill>
                            <a:srgbClr val="000000"/>
                          </a:solidFill>
                          <a:latin typeface="OPPOSans R" pitchFamily="18" charset="-122"/>
                          <a:ea typeface="OPPOSans R" pitchFamily="18" charset="-122"/>
                          <a:cs typeface="宋体" panose="02010600030101010101" pitchFamily="2" charset="-122"/>
                        </a:rPr>
                        <a:t> internet 5G </a:t>
                      </a:r>
                      <a:r>
                        <a:rPr lang="en-US" altLang="zh-CN" sz="1400" b="0" u="none" dirty="0" err="1">
                          <a:solidFill>
                            <a:srgbClr val="000000"/>
                          </a:solidFill>
                          <a:latin typeface="OPPOSans R" pitchFamily="18" charset="-122"/>
                          <a:ea typeface="OPPOSans R" pitchFamily="18" charset="-122"/>
                          <a:cs typeface="宋体" panose="02010600030101010101" pitchFamily="2" charset="-122"/>
                        </a:rPr>
                        <a:t>terganggu</a:t>
                      </a:r>
                      <a:endParaRPr lang="en-US" altLang="zh-CN" sz="1400" b="0" u="none" dirty="0">
                        <a:solidFill>
                          <a:srgbClr val="000000"/>
                        </a:solidFill>
                        <a:latin typeface="OPPOSans R" pitchFamily="18" charset="-122"/>
                        <a:ea typeface="OPPOSans R" pitchFamily="18" charset="-122"/>
                        <a:cs typeface="宋体" panose="02010600030101010101" pitchFamily="2" charset="-122"/>
                      </a:endParaRPr>
                    </a:p>
                  </a:txBody>
                  <a:tcPr marL="0" marR="0" marT="0" marB="0" anchor="ctr"/>
                </a:tc>
                <a:tc rowSpan="3">
                  <a:txBody>
                    <a:bodyPr/>
                    <a:lstStyle/>
                    <a:p>
                      <a:pPr marL="0" indent="0" algn="ctr">
                        <a:buNone/>
                      </a:pPr>
                      <a:r>
                        <a:rPr sz="1400" b="0" u="none">
                          <a:solidFill>
                            <a:srgbClr val="000000"/>
                          </a:solidFill>
                          <a:latin typeface="OPPOSans R" pitchFamily="18" charset="-122"/>
                          <a:ea typeface="OPPOSans R" pitchFamily="18" charset="-122"/>
                          <a:cs typeface="宋体" panose="02010600030101010101" pitchFamily="2" charset="-122"/>
                        </a:rPr>
                        <a:t>Langkah 1: Halo,</a:t>
                      </a:r>
                      <a:r>
                        <a:rPr lang="en-US" sz="1400" b="0" u="none" dirty="0" err="1">
                          <a:solidFill>
                            <a:srgbClr val="000000"/>
                          </a:solidFill>
                          <a:latin typeface="OPPOSans R" pitchFamily="18" charset="-122"/>
                          <a:ea typeface="OPPOSans R" pitchFamily="18" charset="-122"/>
                          <a:cs typeface="宋体" panose="02010600030101010101" pitchFamily="2" charset="-122"/>
                        </a:rPr>
                        <a:t>saat</a:t>
                      </a:r>
                      <a:r>
                        <a:rPr lang="en-US" sz="1400" b="0" u="none" dirty="0">
                          <a:solidFill>
                            <a:srgbClr val="000000"/>
                          </a:solidFill>
                          <a:latin typeface="OPPOSans R" pitchFamily="18" charset="-122"/>
                          <a:ea typeface="OPPOSans R" pitchFamily="18" charset="-122"/>
                          <a:cs typeface="宋体" panose="02010600030101010101" pitchFamily="2" charset="-122"/>
                        </a:rPr>
                        <a:t> </a:t>
                      </a:r>
                      <a:r>
                        <a:rPr lang="en-US" sz="1400" b="0" u="none" dirty="0" err="1">
                          <a:solidFill>
                            <a:srgbClr val="000000"/>
                          </a:solidFill>
                          <a:latin typeface="OPPOSans R" pitchFamily="18" charset="-122"/>
                          <a:ea typeface="OPPOSans R" pitchFamily="18" charset="-122"/>
                          <a:cs typeface="宋体" panose="02010600030101010101" pitchFamily="2" charset="-122"/>
                        </a:rPr>
                        <a:t>ini</a:t>
                      </a:r>
                      <a:r>
                        <a:rPr lang="en-US" sz="1400" b="0" u="none" dirty="0">
                          <a:solidFill>
                            <a:srgbClr val="000000"/>
                          </a:solidFill>
                          <a:latin typeface="OPPOSans R" pitchFamily="18" charset="-122"/>
                          <a:ea typeface="OPPOSans R" pitchFamily="18" charset="-122"/>
                          <a:cs typeface="宋体" panose="02010600030101010101" pitchFamily="2" charset="-122"/>
                        </a:rPr>
                        <a:t> </a:t>
                      </a:r>
                      <a:r>
                        <a:rPr lang="en-US" sz="1400" b="0" u="none" dirty="0" err="1">
                          <a:solidFill>
                            <a:srgbClr val="000000"/>
                          </a:solidFill>
                          <a:latin typeface="OPPOSans R" pitchFamily="18" charset="-122"/>
                          <a:ea typeface="OPPOSans R" pitchFamily="18" charset="-122"/>
                          <a:cs typeface="宋体" panose="02010600030101010101" pitchFamily="2" charset="-122"/>
                        </a:rPr>
                        <a:t>cakupan</a:t>
                      </a:r>
                      <a:r>
                        <a:rPr sz="1400" b="0" u="none">
                          <a:solidFill>
                            <a:srgbClr val="000000"/>
                          </a:solidFill>
                          <a:latin typeface="OPPOSans R" pitchFamily="18" charset="-122"/>
                          <a:ea typeface="OPPOSans R" pitchFamily="18" charset="-122"/>
                          <a:cs typeface="宋体" panose="02010600030101010101" pitchFamily="2" charset="-122"/>
                        </a:rPr>
                        <a:t> tata letak jaringan 5G </a:t>
                      </a:r>
                      <a:r>
                        <a:rPr lang="en-US" sz="1400" b="0" u="none" dirty="0" err="1">
                          <a:solidFill>
                            <a:srgbClr val="000000"/>
                          </a:solidFill>
                          <a:latin typeface="OPPOSans R" pitchFamily="18" charset="-122"/>
                          <a:ea typeface="OPPOSans R" pitchFamily="18" charset="-122"/>
                          <a:cs typeface="宋体" panose="02010600030101010101" pitchFamily="2" charset="-122"/>
                        </a:rPr>
                        <a:t>masih</a:t>
                      </a:r>
                      <a:r>
                        <a:rPr sz="1400" b="0" u="none">
                          <a:solidFill>
                            <a:srgbClr val="000000"/>
                          </a:solidFill>
                          <a:latin typeface="OPPOSans R" pitchFamily="18" charset="-122"/>
                          <a:ea typeface="OPPOSans R" pitchFamily="18" charset="-122"/>
                          <a:cs typeface="宋体" panose="02010600030101010101" pitchFamily="2" charset="-122"/>
                        </a:rPr>
                        <a:t> berada pada tahap awal, dan akan ada serangkaian masalah karena jangkauan jaringan 5G yang tidak lengkap / ketidakstabilan sinyal jaringan 5G. Anda disarankan untuk menghidupkan dan mematikan mode pesawat dan mencoba lagi. Jika masalah masih belum teratasi, silakan merujuk ke operasi berikut untuk memeriksa status sinyal ponsel Anda: Pengaturan&gt; Tentang </a:t>
                      </a:r>
                      <a:r>
                        <a:rPr lang="en-US" sz="1400" b="0" u="none" dirty="0" err="1">
                          <a:solidFill>
                            <a:srgbClr val="000000"/>
                          </a:solidFill>
                          <a:latin typeface="OPPOSans R" pitchFamily="18" charset="-122"/>
                          <a:ea typeface="OPPOSans R" pitchFamily="18" charset="-122"/>
                          <a:cs typeface="宋体" panose="02010600030101010101" pitchFamily="2" charset="-122"/>
                        </a:rPr>
                        <a:t>ponsel</a:t>
                      </a:r>
                      <a:r>
                        <a:rPr sz="1400" b="0" u="none">
                          <a:solidFill>
                            <a:srgbClr val="000000"/>
                          </a:solidFill>
                          <a:latin typeface="OPPOSans R" pitchFamily="18" charset="-122"/>
                          <a:ea typeface="OPPOSans R" pitchFamily="18" charset="-122"/>
                          <a:cs typeface="宋体" panose="02010600030101010101" pitchFamily="2" charset="-122"/>
                        </a:rPr>
                        <a:t>&gt; status kartu SIM&gt; Kekuatan sinyal. Jika sinyal 5G NR di beberapa tempat kurang dari -105dBm untuk waktu yang lama, </a:t>
                      </a:r>
                      <a:r>
                        <a:rPr lang="en-US" sz="1400" b="0" u="none" dirty="0" err="1">
                          <a:solidFill>
                            <a:srgbClr val="000000"/>
                          </a:solidFill>
                          <a:latin typeface="OPPOSans R" pitchFamily="18" charset="-122"/>
                          <a:ea typeface="OPPOSans R" pitchFamily="18" charset="-122"/>
                          <a:cs typeface="宋体" panose="02010600030101010101" pitchFamily="2" charset="-122"/>
                        </a:rPr>
                        <a:t>berarti</a:t>
                      </a:r>
                      <a:r>
                        <a:rPr lang="en-US" sz="1400" b="0" u="none" dirty="0">
                          <a:solidFill>
                            <a:srgbClr val="000000"/>
                          </a:solidFill>
                          <a:latin typeface="OPPOSans R" pitchFamily="18" charset="-122"/>
                          <a:ea typeface="OPPOSans R" pitchFamily="18" charset="-122"/>
                          <a:cs typeface="宋体" panose="02010600030101010101" pitchFamily="2" charset="-122"/>
                        </a:rPr>
                        <a:t> </a:t>
                      </a:r>
                      <a:r>
                        <a:rPr sz="1400" b="0" u="none">
                          <a:solidFill>
                            <a:srgbClr val="000000"/>
                          </a:solidFill>
                          <a:latin typeface="OPPOSans R" pitchFamily="18" charset="-122"/>
                          <a:ea typeface="OPPOSans R" pitchFamily="18" charset="-122"/>
                          <a:cs typeface="宋体" panose="02010600030101010101" pitchFamily="2" charset="-122"/>
                        </a:rPr>
                        <a:t>sinyal lemah. Dianjurkan untuk menghubungi operator layanan pelanggan untuk berkonsultasi.</a:t>
                      </a:r>
                    </a:p>
                    <a:p>
                      <a:pPr marL="0" indent="0" algn="ctr">
                        <a:buNone/>
                      </a:pPr>
                      <a:r>
                        <a:rPr sz="1400" b="0" u="none">
                          <a:solidFill>
                            <a:srgbClr val="000000"/>
                          </a:solidFill>
                          <a:latin typeface="OPPOSans R" pitchFamily="18" charset="-122"/>
                          <a:ea typeface="OPPOSans R" pitchFamily="18" charset="-122"/>
                          <a:cs typeface="宋体" panose="02010600030101010101" pitchFamily="2" charset="-122"/>
                        </a:rPr>
                        <a:t>Catatan tambahan: Saat ini, penyebaran jaringan 5G operator tidak sempurna. Ketika pengalaman Internet 5G tidak baik, Anda disarankan untuk menghidupkan sakelar "Smart 5G" untuk digunakan, buka Pengaturan&gt; kartu SIM dan </a:t>
                      </a:r>
                      <a:r>
                        <a:rPr lang="en-US" sz="1400" b="0" u="none" dirty="0">
                          <a:solidFill>
                            <a:srgbClr val="000000"/>
                          </a:solidFill>
                          <a:latin typeface="OPPOSans R" pitchFamily="18" charset="-122"/>
                          <a:ea typeface="OPPOSans R" pitchFamily="18" charset="-122"/>
                          <a:cs typeface="宋体" panose="02010600030101010101" pitchFamily="2" charset="-122"/>
                        </a:rPr>
                        <a:t>data </a:t>
                      </a:r>
                      <a:r>
                        <a:rPr lang="en-US" sz="1400" b="0" u="none" dirty="0" err="1" smtClean="0">
                          <a:solidFill>
                            <a:srgbClr val="000000"/>
                          </a:solidFill>
                          <a:latin typeface="OPPOSans R" pitchFamily="18" charset="-122"/>
                          <a:ea typeface="OPPOSans R" pitchFamily="18" charset="-122"/>
                          <a:cs typeface="宋体" panose="02010600030101010101" pitchFamily="2" charset="-122"/>
                        </a:rPr>
                        <a:t>seluler</a:t>
                      </a:r>
                      <a:r>
                        <a:rPr lang="en-US" sz="1400" b="0" u="none" dirty="0" smtClean="0">
                          <a:solidFill>
                            <a:srgbClr val="000000"/>
                          </a:solidFill>
                          <a:latin typeface="OPPOSans R" pitchFamily="18" charset="-122"/>
                          <a:ea typeface="OPPOSans R" pitchFamily="18" charset="-122"/>
                          <a:cs typeface="宋体" panose="02010600030101010101" pitchFamily="2" charset="-122"/>
                        </a:rPr>
                        <a:t> </a:t>
                      </a:r>
                      <a:r>
                        <a:rPr sz="1400" b="0" u="none" smtClean="0">
                          <a:solidFill>
                            <a:srgbClr val="000000"/>
                          </a:solidFill>
                          <a:latin typeface="OPPOSans R" pitchFamily="18" charset="-122"/>
                          <a:ea typeface="OPPOSans R" pitchFamily="18" charset="-122"/>
                          <a:cs typeface="宋体" panose="02010600030101010101" pitchFamily="2" charset="-122"/>
                        </a:rPr>
                        <a:t>&gt; </a:t>
                      </a:r>
                      <a:r>
                        <a:rPr sz="1400" b="0" u="none">
                          <a:solidFill>
                            <a:srgbClr val="000000"/>
                          </a:solidFill>
                          <a:latin typeface="OPPOSans R" pitchFamily="18" charset="-122"/>
                          <a:ea typeface="OPPOSans R" pitchFamily="18" charset="-122"/>
                          <a:cs typeface="宋体" panose="02010600030101010101" pitchFamily="2" charset="-122"/>
                        </a:rPr>
                        <a:t>Informasi dan pengaturan kartu SIM (pilih kartu yang akan disetel</a:t>
                      </a:r>
                      <a:r>
                        <a:rPr sz="1400" b="0" u="none" smtClean="0">
                          <a:solidFill>
                            <a:srgbClr val="000000"/>
                          </a:solidFill>
                          <a:latin typeface="OPPOSans R" pitchFamily="18" charset="-122"/>
                          <a:ea typeface="OPPOSans R" pitchFamily="18" charset="-122"/>
                          <a:cs typeface="宋体" panose="02010600030101010101" pitchFamily="2" charset="-122"/>
                        </a:rPr>
                        <a:t>)</a:t>
                      </a:r>
                      <a:r>
                        <a:rPr lang="en-US" sz="1400" b="0" u="none" dirty="0" smtClean="0">
                          <a:solidFill>
                            <a:srgbClr val="000000"/>
                          </a:solidFill>
                          <a:latin typeface="OPPOSans R" pitchFamily="18" charset="-122"/>
                          <a:ea typeface="OPPOSans R" pitchFamily="18" charset="-122"/>
                          <a:cs typeface="宋体" panose="02010600030101010101" pitchFamily="2" charset="-122"/>
                        </a:rPr>
                        <a:t> </a:t>
                      </a:r>
                      <a:r>
                        <a:rPr sz="1400" b="0" u="none" smtClean="0">
                          <a:solidFill>
                            <a:srgbClr val="000000"/>
                          </a:solidFill>
                          <a:latin typeface="OPPOSans R" pitchFamily="18" charset="-122"/>
                          <a:ea typeface="OPPOSans R" pitchFamily="18" charset="-122"/>
                          <a:cs typeface="宋体" panose="02010600030101010101" pitchFamily="2" charset="-122"/>
                        </a:rPr>
                        <a:t>&gt; </a:t>
                      </a:r>
                      <a:r>
                        <a:rPr sz="1400" b="0" u="none">
                          <a:solidFill>
                            <a:srgbClr val="000000"/>
                          </a:solidFill>
                          <a:latin typeface="OPPOSans R" pitchFamily="18" charset="-122"/>
                          <a:ea typeface="OPPOSans R" pitchFamily="18" charset="-122"/>
                          <a:cs typeface="宋体" panose="02010600030101010101" pitchFamily="2" charset="-122"/>
                        </a:rPr>
                        <a:t>Sakelar Smart 5G dihidupkan.</a:t>
                      </a:r>
                    </a:p>
                    <a:p>
                      <a:pPr marL="0" indent="0" algn="ctr">
                        <a:buNone/>
                      </a:pPr>
                      <a:r>
                        <a:rPr sz="1400" b="0" u="none">
                          <a:solidFill>
                            <a:srgbClr val="000000"/>
                          </a:solidFill>
                          <a:latin typeface="OPPOSans R" pitchFamily="18" charset="-122"/>
                          <a:ea typeface="OPPOSans R" pitchFamily="18" charset="-122"/>
                          <a:cs typeface="宋体" panose="02010600030101010101" pitchFamily="2" charset="-122"/>
                        </a:rPr>
                        <a:t>Langkah 2: Jika Anda memiliki teman yang menggunakan kartu ponsel operator yang sama, jika mereka juga mengalami masalah yang sama, itu mungkin masalah jaringan itu sendiri. Anda dapat berkonsultasi dengan operator apakah mendukung jaringan 5G; </a:t>
                      </a:r>
                      <a:r>
                        <a:rPr lang="en-US" sz="1400" b="0" u="none" dirty="0" err="1">
                          <a:solidFill>
                            <a:srgbClr val="000000"/>
                          </a:solidFill>
                          <a:latin typeface="OPPOSans R" pitchFamily="18" charset="-122"/>
                          <a:ea typeface="OPPOSans R" pitchFamily="18" charset="-122"/>
                          <a:cs typeface="宋体" panose="02010600030101010101" pitchFamily="2" charset="-122"/>
                        </a:rPr>
                        <a:t>atau</a:t>
                      </a:r>
                      <a:r>
                        <a:rPr lang="en-US" sz="1400" b="0" u="none" dirty="0">
                          <a:solidFill>
                            <a:srgbClr val="000000"/>
                          </a:solidFill>
                          <a:latin typeface="OPPOSans R" pitchFamily="18" charset="-122"/>
                          <a:ea typeface="OPPOSans R" pitchFamily="18" charset="-122"/>
                          <a:cs typeface="宋体" panose="02010600030101010101" pitchFamily="2" charset="-122"/>
                        </a:rPr>
                        <a:t> </a:t>
                      </a:r>
                      <a:r>
                        <a:rPr lang="en-US" sz="1400" b="0" u="none" dirty="0" err="1">
                          <a:solidFill>
                            <a:srgbClr val="000000"/>
                          </a:solidFill>
                          <a:latin typeface="OPPOSans R" pitchFamily="18" charset="-122"/>
                          <a:ea typeface="OPPOSans R" pitchFamily="18" charset="-122"/>
                          <a:cs typeface="宋体" panose="02010600030101010101" pitchFamily="2" charset="-122"/>
                        </a:rPr>
                        <a:t>Anda</a:t>
                      </a:r>
                      <a:r>
                        <a:rPr lang="en-US" sz="1400" b="0" u="none" dirty="0">
                          <a:solidFill>
                            <a:srgbClr val="000000"/>
                          </a:solidFill>
                          <a:latin typeface="OPPOSans R" pitchFamily="18" charset="-122"/>
                          <a:ea typeface="OPPOSans R" pitchFamily="18" charset="-122"/>
                          <a:cs typeface="宋体" panose="02010600030101010101" pitchFamily="2" charset="-122"/>
                        </a:rPr>
                        <a:t> </a:t>
                      </a:r>
                      <a:r>
                        <a:rPr lang="en-US" sz="1400" b="0" u="none" dirty="0" err="1">
                          <a:solidFill>
                            <a:srgbClr val="000000"/>
                          </a:solidFill>
                          <a:latin typeface="OPPOSans R" pitchFamily="18" charset="-122"/>
                          <a:ea typeface="OPPOSans R" pitchFamily="18" charset="-122"/>
                          <a:cs typeface="宋体" panose="02010600030101010101" pitchFamily="2" charset="-122"/>
                        </a:rPr>
                        <a:t>dapat</a:t>
                      </a:r>
                      <a:r>
                        <a:rPr lang="en-US" sz="1400" b="0" u="none" dirty="0">
                          <a:solidFill>
                            <a:srgbClr val="000000"/>
                          </a:solidFill>
                          <a:latin typeface="OPPOSans R" pitchFamily="18" charset="-122"/>
                          <a:ea typeface="OPPOSans R" pitchFamily="18" charset="-122"/>
                          <a:cs typeface="宋体" panose="02010600030101010101" pitchFamily="2" charset="-122"/>
                        </a:rPr>
                        <a:t> </a:t>
                      </a:r>
                      <a:r>
                        <a:rPr lang="en-US" sz="1400" b="0" u="none" dirty="0" err="1">
                          <a:solidFill>
                            <a:srgbClr val="000000"/>
                          </a:solidFill>
                          <a:latin typeface="OPPOSans R" pitchFamily="18" charset="-122"/>
                          <a:ea typeface="OPPOSans R" pitchFamily="18" charset="-122"/>
                          <a:cs typeface="宋体" panose="02010600030101010101" pitchFamily="2" charset="-122"/>
                        </a:rPr>
                        <a:t>membawa</a:t>
                      </a:r>
                      <a:r>
                        <a:rPr lang="en-US" sz="1400" b="0" u="none" dirty="0">
                          <a:solidFill>
                            <a:srgbClr val="000000"/>
                          </a:solidFill>
                          <a:latin typeface="OPPOSans R" pitchFamily="18" charset="-122"/>
                          <a:ea typeface="OPPOSans R" pitchFamily="18" charset="-122"/>
                          <a:cs typeface="宋体" panose="02010600030101010101" pitchFamily="2" charset="-122"/>
                        </a:rPr>
                        <a:t> </a:t>
                      </a:r>
                      <a:r>
                        <a:rPr lang="en-US" sz="1400" b="0" u="none" dirty="0" err="1">
                          <a:solidFill>
                            <a:srgbClr val="000000"/>
                          </a:solidFill>
                          <a:latin typeface="OPPOSans R" pitchFamily="18" charset="-122"/>
                          <a:ea typeface="OPPOSans R" pitchFamily="18" charset="-122"/>
                          <a:cs typeface="宋体" panose="02010600030101010101" pitchFamily="2" charset="-122"/>
                        </a:rPr>
                        <a:t>ponsel</a:t>
                      </a:r>
                      <a:r>
                        <a:rPr lang="en-US" sz="1400" b="0" u="none" dirty="0">
                          <a:solidFill>
                            <a:srgbClr val="000000"/>
                          </a:solidFill>
                          <a:latin typeface="OPPOSans R" pitchFamily="18" charset="-122"/>
                          <a:ea typeface="OPPOSans R" pitchFamily="18" charset="-122"/>
                          <a:cs typeface="宋体" panose="02010600030101010101" pitchFamily="2" charset="-122"/>
                        </a:rPr>
                        <a:t> </a:t>
                      </a:r>
                      <a:r>
                        <a:rPr lang="en-US" sz="1400" b="0" u="none" dirty="0" err="1">
                          <a:solidFill>
                            <a:srgbClr val="000000"/>
                          </a:solidFill>
                          <a:latin typeface="OPPOSans R" pitchFamily="18" charset="-122"/>
                          <a:ea typeface="OPPOSans R" pitchFamily="18" charset="-122"/>
                          <a:cs typeface="宋体" panose="02010600030101010101" pitchFamily="2" charset="-122"/>
                        </a:rPr>
                        <a:t>Anda</a:t>
                      </a:r>
                      <a:r>
                        <a:rPr lang="en-US" sz="1400" b="0" u="none" dirty="0">
                          <a:solidFill>
                            <a:srgbClr val="000000"/>
                          </a:solidFill>
                          <a:latin typeface="OPPOSans R" pitchFamily="18" charset="-122"/>
                          <a:ea typeface="OPPOSans R" pitchFamily="18" charset="-122"/>
                          <a:cs typeface="宋体" panose="02010600030101010101" pitchFamily="2" charset="-122"/>
                        </a:rPr>
                        <a:t> </a:t>
                      </a:r>
                      <a:r>
                        <a:rPr lang="en-US" sz="1400" b="0" u="none" dirty="0" err="1">
                          <a:solidFill>
                            <a:srgbClr val="000000"/>
                          </a:solidFill>
                          <a:latin typeface="OPPOSans R" pitchFamily="18" charset="-122"/>
                          <a:ea typeface="OPPOSans R" pitchFamily="18" charset="-122"/>
                          <a:cs typeface="宋体" panose="02010600030101010101" pitchFamily="2" charset="-122"/>
                        </a:rPr>
                        <a:t>ke</a:t>
                      </a:r>
                      <a:r>
                        <a:rPr lang="en-US" sz="1400" b="0" u="none" dirty="0">
                          <a:solidFill>
                            <a:srgbClr val="000000"/>
                          </a:solidFill>
                          <a:latin typeface="OPPOSans R" pitchFamily="18" charset="-122"/>
                          <a:ea typeface="OPPOSans R" pitchFamily="18" charset="-122"/>
                          <a:cs typeface="宋体" panose="02010600030101010101" pitchFamily="2" charset="-122"/>
                        </a:rPr>
                        <a:t> Service Center </a:t>
                      </a:r>
                      <a:r>
                        <a:rPr lang="en-US" sz="1400" b="0" u="none" dirty="0" err="1">
                          <a:solidFill>
                            <a:srgbClr val="000000"/>
                          </a:solidFill>
                          <a:latin typeface="OPPOSans R" pitchFamily="18" charset="-122"/>
                          <a:ea typeface="OPPOSans R" pitchFamily="18" charset="-122"/>
                          <a:cs typeface="宋体" panose="02010600030101010101" pitchFamily="2" charset="-122"/>
                        </a:rPr>
                        <a:t>terdekat</a:t>
                      </a:r>
                      <a:r>
                        <a:rPr lang="en-US" sz="1400" b="0" u="none" dirty="0">
                          <a:solidFill>
                            <a:srgbClr val="000000"/>
                          </a:solidFill>
                          <a:latin typeface="OPPOSans R" pitchFamily="18" charset="-122"/>
                          <a:ea typeface="OPPOSans R" pitchFamily="18" charset="-122"/>
                          <a:cs typeface="宋体" panose="02010600030101010101" pitchFamily="2" charset="-122"/>
                        </a:rPr>
                        <a:t> </a:t>
                      </a:r>
                      <a:r>
                        <a:rPr lang="en-US" sz="1400" b="0" u="none" dirty="0" err="1">
                          <a:solidFill>
                            <a:srgbClr val="000000"/>
                          </a:solidFill>
                          <a:latin typeface="OPPOSans R" pitchFamily="18" charset="-122"/>
                          <a:ea typeface="OPPOSans R" pitchFamily="18" charset="-122"/>
                          <a:cs typeface="宋体" panose="02010600030101010101" pitchFamily="2" charset="-122"/>
                        </a:rPr>
                        <a:t>untuk</a:t>
                      </a:r>
                      <a:r>
                        <a:rPr lang="en-US" sz="1400" b="0" u="none" dirty="0">
                          <a:solidFill>
                            <a:srgbClr val="000000"/>
                          </a:solidFill>
                          <a:latin typeface="OPPOSans R" pitchFamily="18" charset="-122"/>
                          <a:ea typeface="OPPOSans R" pitchFamily="18" charset="-122"/>
                          <a:cs typeface="宋体" panose="02010600030101010101" pitchFamily="2" charset="-122"/>
                        </a:rPr>
                        <a:t> </a:t>
                      </a:r>
                      <a:r>
                        <a:rPr lang="en-US" sz="1400" b="0" u="none" dirty="0" err="1">
                          <a:solidFill>
                            <a:srgbClr val="000000"/>
                          </a:solidFill>
                          <a:latin typeface="OPPOSans R" pitchFamily="18" charset="-122"/>
                          <a:ea typeface="OPPOSans R" pitchFamily="18" charset="-122"/>
                          <a:cs typeface="宋体" panose="02010600030101010101" pitchFamily="2" charset="-122"/>
                        </a:rPr>
                        <a:t>pemeriksaan</a:t>
                      </a:r>
                      <a:r>
                        <a:rPr lang="en-US" sz="1400" b="0" u="none" dirty="0">
                          <a:solidFill>
                            <a:srgbClr val="000000"/>
                          </a:solidFill>
                          <a:latin typeface="OPPOSans R" pitchFamily="18" charset="-122"/>
                          <a:ea typeface="OPPOSans R" pitchFamily="18" charset="-122"/>
                          <a:cs typeface="宋体" panose="02010600030101010101" pitchFamily="2" charset="-122"/>
                        </a:rPr>
                        <a:t> </a:t>
                      </a:r>
                      <a:r>
                        <a:rPr lang="en-US" sz="1400" b="0" u="none" dirty="0" err="1">
                          <a:solidFill>
                            <a:srgbClr val="000000"/>
                          </a:solidFill>
                          <a:latin typeface="OPPOSans R" pitchFamily="18" charset="-122"/>
                          <a:ea typeface="OPPOSans R" pitchFamily="18" charset="-122"/>
                          <a:cs typeface="宋体" panose="02010600030101010101" pitchFamily="2" charset="-122"/>
                        </a:rPr>
                        <a:t>lebih</a:t>
                      </a:r>
                      <a:r>
                        <a:rPr lang="en-US" sz="1400" b="0" u="none" dirty="0">
                          <a:solidFill>
                            <a:srgbClr val="000000"/>
                          </a:solidFill>
                          <a:latin typeface="OPPOSans R" pitchFamily="18" charset="-122"/>
                          <a:ea typeface="OPPOSans R" pitchFamily="18" charset="-122"/>
                          <a:cs typeface="宋体" panose="02010600030101010101" pitchFamily="2" charset="-122"/>
                        </a:rPr>
                        <a:t> </a:t>
                      </a:r>
                      <a:r>
                        <a:rPr lang="en-US" sz="1400" b="0" u="none" dirty="0" err="1">
                          <a:solidFill>
                            <a:srgbClr val="000000"/>
                          </a:solidFill>
                          <a:latin typeface="OPPOSans R" pitchFamily="18" charset="-122"/>
                          <a:ea typeface="OPPOSans R" pitchFamily="18" charset="-122"/>
                          <a:cs typeface="宋体" panose="02010600030101010101" pitchFamily="2" charset="-122"/>
                        </a:rPr>
                        <a:t>lanjut</a:t>
                      </a:r>
                      <a:endParaRPr sz="1400" b="0" u="none">
                        <a:solidFill>
                          <a:srgbClr val="000000"/>
                        </a:solidFill>
                        <a:latin typeface="OPPOSans R" pitchFamily="18" charset="-122"/>
                        <a:ea typeface="OPPOSans R" pitchFamily="18" charset="-122"/>
                        <a:cs typeface="宋体" panose="02010600030101010101" pitchFamily="2" charset="-122"/>
                      </a:endParaRPr>
                    </a:p>
                  </a:txBody>
                  <a:tcPr marL="0" marR="0" marT="0" marB="0" anchor="ctr"/>
                </a:tc>
              </a:tr>
              <a:tr h="1764030">
                <a:tc>
                  <a:txBody>
                    <a:bodyPr/>
                    <a:lstStyle/>
                    <a:p>
                      <a:pPr algn="ctr" fontAlgn="ctr"/>
                      <a:r>
                        <a:rPr lang="en-US" altLang="zh-CN" sz="1400" u="none" strike="noStrike">
                          <a:effectLst/>
                          <a:latin typeface="OPPOSans R" pitchFamily="18" charset="-122"/>
                          <a:ea typeface="OPPOSans R" pitchFamily="18" charset="-122"/>
                        </a:rPr>
                        <a:t>2</a:t>
                      </a:r>
                      <a:endParaRPr lang="en-US" altLang="zh-CN" sz="1400" b="0" i="0" u="none" strike="noStrike">
                        <a:solidFill>
                          <a:srgbClr val="000000"/>
                        </a:solidFill>
                        <a:effectLst/>
                        <a:latin typeface="OPPOSans R" pitchFamily="18" charset="-122"/>
                        <a:ea typeface="OPPOSans R" pitchFamily="18" charset="-122"/>
                      </a:endParaRPr>
                    </a:p>
                  </a:txBody>
                  <a:tcPr marL="6350" marR="6350" marT="6350" marB="0" anchor="ctr"/>
                </a:tc>
                <a:tc>
                  <a:txBody>
                    <a:bodyPr/>
                    <a:lstStyle/>
                    <a:p>
                      <a:pPr marL="0" indent="0" algn="ctr">
                        <a:buNone/>
                      </a:pPr>
                      <a:r>
                        <a:rPr lang="en-US" altLang="zh-CN" sz="1400" b="0" u="none" dirty="0" err="1">
                          <a:solidFill>
                            <a:srgbClr val="000000"/>
                          </a:solidFill>
                          <a:latin typeface="OPPOSans R" pitchFamily="18" charset="-122"/>
                          <a:ea typeface="OPPOSans R" pitchFamily="18" charset="-122"/>
                          <a:cs typeface="宋体" panose="02010600030101010101" pitchFamily="2" charset="-122"/>
                        </a:rPr>
                        <a:t>Kecepatan</a:t>
                      </a:r>
                      <a:r>
                        <a:rPr lang="en-US" altLang="zh-CN" sz="1400" b="0" u="none" dirty="0">
                          <a:solidFill>
                            <a:srgbClr val="000000"/>
                          </a:solidFill>
                          <a:latin typeface="OPPOSans R" pitchFamily="18" charset="-122"/>
                          <a:ea typeface="OPPOSans R" pitchFamily="18" charset="-122"/>
                          <a:cs typeface="宋体" panose="02010600030101010101" pitchFamily="2" charset="-122"/>
                        </a:rPr>
                        <a:t> 5G </a:t>
                      </a:r>
                      <a:r>
                        <a:rPr lang="en-US" altLang="zh-CN" sz="1400" b="0" u="none" dirty="0" err="1">
                          <a:solidFill>
                            <a:srgbClr val="000000"/>
                          </a:solidFill>
                          <a:latin typeface="OPPOSans R" pitchFamily="18" charset="-122"/>
                          <a:ea typeface="OPPOSans R" pitchFamily="18" charset="-122"/>
                          <a:cs typeface="宋体" panose="02010600030101010101" pitchFamily="2" charset="-122"/>
                        </a:rPr>
                        <a:t>lambat</a:t>
                      </a:r>
                      <a:r>
                        <a:rPr lang="en-US" altLang="zh-CN" sz="1400" b="0" u="none" dirty="0">
                          <a:solidFill>
                            <a:srgbClr val="000000"/>
                          </a:solidFill>
                          <a:latin typeface="OPPOSans R" pitchFamily="18" charset="-122"/>
                          <a:ea typeface="OPPOSans R" pitchFamily="18" charset="-122"/>
                          <a:cs typeface="宋体" panose="02010600030101010101" pitchFamily="2" charset="-122"/>
                        </a:rPr>
                        <a:t>, </a:t>
                      </a:r>
                      <a:r>
                        <a:rPr lang="en-US" altLang="zh-CN" sz="1400" b="0" u="none" dirty="0" err="1">
                          <a:solidFill>
                            <a:srgbClr val="000000"/>
                          </a:solidFill>
                          <a:latin typeface="OPPOSans R" pitchFamily="18" charset="-122"/>
                          <a:ea typeface="OPPOSans R" pitchFamily="18" charset="-122"/>
                          <a:cs typeface="宋体" panose="02010600030101010101" pitchFamily="2" charset="-122"/>
                        </a:rPr>
                        <a:t>bermain</a:t>
                      </a:r>
                      <a:r>
                        <a:rPr lang="en-US" altLang="zh-CN" sz="1400" b="0" u="none" dirty="0">
                          <a:solidFill>
                            <a:srgbClr val="000000"/>
                          </a:solidFill>
                          <a:latin typeface="OPPOSans R" pitchFamily="18" charset="-122"/>
                          <a:ea typeface="OPPOSans R" pitchFamily="18" charset="-122"/>
                          <a:cs typeface="宋体" panose="02010600030101010101" pitchFamily="2" charset="-122"/>
                        </a:rPr>
                        <a:t> game </a:t>
                      </a:r>
                      <a:r>
                        <a:rPr lang="en-US" altLang="zh-CN" sz="1400" b="0" u="none" dirty="0" err="1">
                          <a:solidFill>
                            <a:srgbClr val="000000"/>
                          </a:solidFill>
                          <a:latin typeface="OPPOSans R" pitchFamily="18" charset="-122"/>
                          <a:ea typeface="OPPOSans R" pitchFamily="18" charset="-122"/>
                          <a:cs typeface="宋体" panose="02010600030101010101" pitchFamily="2" charset="-122"/>
                        </a:rPr>
                        <a:t>macet</a:t>
                      </a:r>
                      <a:r>
                        <a:rPr lang="en-US" altLang="zh-CN" sz="1400" b="0" u="none" dirty="0">
                          <a:solidFill>
                            <a:srgbClr val="000000"/>
                          </a:solidFill>
                          <a:latin typeface="OPPOSans R" pitchFamily="18" charset="-122"/>
                          <a:ea typeface="OPPOSans R" pitchFamily="18" charset="-122"/>
                          <a:cs typeface="宋体" panose="02010600030101010101" pitchFamily="2" charset="-122"/>
                        </a:rPr>
                        <a:t> </a:t>
                      </a:r>
                      <a:r>
                        <a:rPr lang="en-US" altLang="zh-CN" sz="1400" b="0" u="none" dirty="0" err="1">
                          <a:solidFill>
                            <a:srgbClr val="000000"/>
                          </a:solidFill>
                          <a:latin typeface="OPPOSans R" pitchFamily="18" charset="-122"/>
                          <a:ea typeface="OPPOSans R" pitchFamily="18" charset="-122"/>
                          <a:cs typeface="宋体" panose="02010600030101010101" pitchFamily="2" charset="-122"/>
                        </a:rPr>
                        <a:t>dan</a:t>
                      </a:r>
                      <a:r>
                        <a:rPr lang="en-US" altLang="zh-CN" sz="1400" b="0" u="none" dirty="0">
                          <a:solidFill>
                            <a:srgbClr val="000000"/>
                          </a:solidFill>
                          <a:latin typeface="OPPOSans R" pitchFamily="18" charset="-122"/>
                          <a:ea typeface="OPPOSans R" pitchFamily="18" charset="-122"/>
                          <a:cs typeface="宋体" panose="02010600030101010101" pitchFamily="2" charset="-122"/>
                        </a:rPr>
                        <a:t> </a:t>
                      </a:r>
                      <a:r>
                        <a:rPr lang="en-US" altLang="zh-CN" sz="1400" b="0" u="none" dirty="0" err="1">
                          <a:solidFill>
                            <a:srgbClr val="000000"/>
                          </a:solidFill>
                          <a:latin typeface="OPPOSans R" pitchFamily="18" charset="-122"/>
                          <a:ea typeface="OPPOSans R" pitchFamily="18" charset="-122"/>
                          <a:cs typeface="宋体" panose="02010600030101010101" pitchFamily="2" charset="-122"/>
                        </a:rPr>
                        <a:t>koneksi</a:t>
                      </a:r>
                      <a:r>
                        <a:rPr lang="en-US" altLang="zh-CN" sz="1400" b="0" u="none" dirty="0">
                          <a:solidFill>
                            <a:srgbClr val="000000"/>
                          </a:solidFill>
                          <a:latin typeface="OPPOSans R" pitchFamily="18" charset="-122"/>
                          <a:ea typeface="OPPOSans R" pitchFamily="18" charset="-122"/>
                          <a:cs typeface="宋体" panose="02010600030101010101" pitchFamily="2" charset="-122"/>
                        </a:rPr>
                        <a:t> </a:t>
                      </a:r>
                      <a:r>
                        <a:rPr lang="en-US" altLang="zh-CN" sz="1400" b="0" u="none" dirty="0" err="1">
                          <a:solidFill>
                            <a:srgbClr val="000000"/>
                          </a:solidFill>
                          <a:latin typeface="OPPOSans R" pitchFamily="18" charset="-122"/>
                          <a:ea typeface="OPPOSans R" pitchFamily="18" charset="-122"/>
                          <a:cs typeface="宋体" panose="02010600030101010101" pitchFamily="2" charset="-122"/>
                        </a:rPr>
                        <a:t>menunjukkan</a:t>
                      </a:r>
                      <a:r>
                        <a:rPr lang="en-US" altLang="zh-CN" sz="1400" b="0" u="none" dirty="0">
                          <a:solidFill>
                            <a:srgbClr val="000000"/>
                          </a:solidFill>
                          <a:latin typeface="OPPOSans R" pitchFamily="18" charset="-122"/>
                          <a:ea typeface="OPPOSans R" pitchFamily="18" charset="-122"/>
                          <a:cs typeface="宋体" panose="02010600030101010101" pitchFamily="2" charset="-122"/>
                        </a:rPr>
                        <a:t> </a:t>
                      </a:r>
                      <a:r>
                        <a:rPr lang="en-US" altLang="zh-CN" sz="1400" b="0" u="none" dirty="0" err="1">
                          <a:solidFill>
                            <a:srgbClr val="000000"/>
                          </a:solidFill>
                          <a:latin typeface="OPPOSans R" pitchFamily="18" charset="-122"/>
                          <a:ea typeface="OPPOSans R" pitchFamily="18" charset="-122"/>
                          <a:cs typeface="宋体" panose="02010600030101010101" pitchFamily="2" charset="-122"/>
                        </a:rPr>
                        <a:t>merah</a:t>
                      </a:r>
                      <a:r>
                        <a:rPr lang="en-US" altLang="zh-CN" sz="1400" b="0" u="none" dirty="0">
                          <a:solidFill>
                            <a:srgbClr val="000000"/>
                          </a:solidFill>
                          <a:latin typeface="OPPOSans R" pitchFamily="18" charset="-122"/>
                          <a:ea typeface="OPPOSans R" pitchFamily="18" charset="-122"/>
                          <a:cs typeface="宋体" panose="02010600030101010101" pitchFamily="2" charset="-122"/>
                        </a:rPr>
                        <a:t> </a:t>
                      </a:r>
                      <a:r>
                        <a:rPr lang="en-US" altLang="zh-CN" sz="1400" b="0" u="none" dirty="0" err="1">
                          <a:solidFill>
                            <a:srgbClr val="000000"/>
                          </a:solidFill>
                          <a:latin typeface="OPPOSans R" pitchFamily="18" charset="-122"/>
                          <a:ea typeface="OPPOSans R" pitchFamily="18" charset="-122"/>
                          <a:cs typeface="宋体" panose="02010600030101010101" pitchFamily="2" charset="-122"/>
                        </a:rPr>
                        <a:t>dan</a:t>
                      </a:r>
                      <a:r>
                        <a:rPr lang="en-US" altLang="zh-CN" sz="1400" b="0" u="none" dirty="0">
                          <a:solidFill>
                            <a:srgbClr val="000000"/>
                          </a:solidFill>
                          <a:latin typeface="OPPOSans R" pitchFamily="18" charset="-122"/>
                          <a:ea typeface="OPPOSans R" pitchFamily="18" charset="-122"/>
                          <a:cs typeface="宋体" panose="02010600030101010101" pitchFamily="2" charset="-122"/>
                        </a:rPr>
                        <a:t> </a:t>
                      </a:r>
                      <a:r>
                        <a:rPr lang="en-US" altLang="zh-CN" sz="1400" b="0" u="none" dirty="0" err="1">
                          <a:solidFill>
                            <a:srgbClr val="000000"/>
                          </a:solidFill>
                          <a:latin typeface="OPPOSans R" pitchFamily="18" charset="-122"/>
                          <a:ea typeface="OPPOSans R" pitchFamily="18" charset="-122"/>
                          <a:cs typeface="宋体" panose="02010600030101010101" pitchFamily="2" charset="-122"/>
                        </a:rPr>
                        <a:t>kuning</a:t>
                      </a:r>
                      <a:endParaRPr lang="zh-CN" altLang="en-US" sz="1400" b="0" u="none" dirty="0">
                        <a:solidFill>
                          <a:srgbClr val="000000"/>
                        </a:solidFill>
                        <a:latin typeface="OPPOSans R" pitchFamily="18" charset="-122"/>
                        <a:ea typeface="OPPOSans R" pitchFamily="18" charset="-122"/>
                        <a:cs typeface="宋体" panose="02010600030101010101" pitchFamily="2" charset="-122"/>
                      </a:endParaRPr>
                    </a:p>
                  </a:txBody>
                  <a:tcPr marL="0" marR="0" marT="0" marB="0" anchor="ctr"/>
                </a:tc>
                <a:tc vMerge="1">
                  <a:txBody>
                    <a:bodyPr/>
                    <a:lstStyle/>
                    <a:p>
                      <a:endParaRPr lang="en-US"/>
                    </a:p>
                  </a:txBody>
                  <a:tcPr marL="0" marR="0" marT="0" marB="0" anchor="ctr"/>
                </a:tc>
              </a:tr>
              <a:tr h="2018030">
                <a:tc>
                  <a:txBody>
                    <a:bodyPr/>
                    <a:lstStyle/>
                    <a:p>
                      <a:pPr algn="ctr" fontAlgn="ctr"/>
                      <a:r>
                        <a:rPr lang="en-US" altLang="zh-CN" sz="1400" b="0" i="0" u="none" strike="noStrike">
                          <a:solidFill>
                            <a:srgbClr val="000000"/>
                          </a:solidFill>
                          <a:effectLst/>
                          <a:latin typeface="OPPOSans R" pitchFamily="18" charset="-122"/>
                          <a:ea typeface="OPPOSans R" pitchFamily="18" charset="-122"/>
                        </a:rPr>
                        <a:t>3</a:t>
                      </a:r>
                    </a:p>
                  </a:txBody>
                  <a:tcPr marL="6350" marR="6350" marT="6350" marB="0" anchor="ctr"/>
                </a:tc>
                <a:tc>
                  <a:txBody>
                    <a:bodyPr/>
                    <a:lstStyle/>
                    <a:p>
                      <a:pPr marL="0" indent="0" algn="ctr">
                        <a:buNone/>
                      </a:pPr>
                      <a:r>
                        <a:rPr lang="en-US" altLang="zh-CN" sz="1400" dirty="0" err="1">
                          <a:solidFill>
                            <a:srgbClr val="000000"/>
                          </a:solidFill>
                          <a:effectLst/>
                          <a:latin typeface="OPPOSans R" pitchFamily="18" charset="-122"/>
                          <a:ea typeface="OPPOSans R" pitchFamily="18" charset="-122"/>
                          <a:sym typeface="+mn-ea"/>
                        </a:rPr>
                        <a:t>Bilah</a:t>
                      </a:r>
                      <a:r>
                        <a:rPr lang="en-US" altLang="zh-CN" sz="1400" dirty="0">
                          <a:solidFill>
                            <a:srgbClr val="000000"/>
                          </a:solidFill>
                          <a:effectLst/>
                          <a:latin typeface="OPPOSans R" pitchFamily="18" charset="-122"/>
                          <a:ea typeface="OPPOSans R" pitchFamily="18" charset="-122"/>
                          <a:sym typeface="+mn-ea"/>
                        </a:rPr>
                        <a:t> </a:t>
                      </a:r>
                      <a:r>
                        <a:rPr lang="en-US" altLang="zh-CN" sz="1400" dirty="0" err="1">
                          <a:solidFill>
                            <a:srgbClr val="000000"/>
                          </a:solidFill>
                          <a:effectLst/>
                          <a:latin typeface="OPPOSans R" pitchFamily="18" charset="-122"/>
                          <a:ea typeface="OPPOSans R" pitchFamily="18" charset="-122"/>
                          <a:sym typeface="+mn-ea"/>
                        </a:rPr>
                        <a:t>sinyal</a:t>
                      </a:r>
                      <a:r>
                        <a:rPr lang="en-US" altLang="zh-CN" sz="1400" dirty="0">
                          <a:solidFill>
                            <a:srgbClr val="000000"/>
                          </a:solidFill>
                          <a:effectLst/>
                          <a:latin typeface="OPPOSans R" pitchFamily="18" charset="-122"/>
                          <a:ea typeface="OPPOSans R" pitchFamily="18" charset="-122"/>
                          <a:sym typeface="+mn-ea"/>
                        </a:rPr>
                        <a:t> </a:t>
                      </a:r>
                      <a:r>
                        <a:rPr lang="en-US" altLang="zh-CN" sz="1400" dirty="0" err="1">
                          <a:solidFill>
                            <a:srgbClr val="000000"/>
                          </a:solidFill>
                          <a:effectLst/>
                          <a:latin typeface="OPPOSans R" pitchFamily="18" charset="-122"/>
                          <a:ea typeface="OPPOSans R" pitchFamily="18" charset="-122"/>
                          <a:sym typeface="+mn-ea"/>
                        </a:rPr>
                        <a:t>menunjukkan</a:t>
                      </a:r>
                      <a:r>
                        <a:rPr lang="en-US" altLang="zh-CN" sz="1400" dirty="0">
                          <a:solidFill>
                            <a:srgbClr val="000000"/>
                          </a:solidFill>
                          <a:effectLst/>
                          <a:latin typeface="OPPOSans R" pitchFamily="18" charset="-122"/>
                          <a:ea typeface="OPPOSans R" pitchFamily="18" charset="-122"/>
                          <a:sym typeface="+mn-ea"/>
                        </a:rPr>
                        <a:t> 5G </a:t>
                      </a:r>
                      <a:r>
                        <a:rPr lang="en-US" altLang="zh-CN" sz="1400" dirty="0" err="1">
                          <a:solidFill>
                            <a:srgbClr val="000000"/>
                          </a:solidFill>
                          <a:effectLst/>
                          <a:latin typeface="OPPOSans R" pitchFamily="18" charset="-122"/>
                          <a:ea typeface="OPPOSans R" pitchFamily="18" charset="-122"/>
                          <a:sym typeface="+mn-ea"/>
                        </a:rPr>
                        <a:t>tetapi</a:t>
                      </a:r>
                      <a:r>
                        <a:rPr lang="en-US" altLang="zh-CN" sz="1400" dirty="0">
                          <a:solidFill>
                            <a:srgbClr val="000000"/>
                          </a:solidFill>
                          <a:effectLst/>
                          <a:latin typeface="OPPOSans R" pitchFamily="18" charset="-122"/>
                          <a:ea typeface="OPPOSans R" pitchFamily="18" charset="-122"/>
                          <a:sym typeface="+mn-ea"/>
                        </a:rPr>
                        <a:t> </a:t>
                      </a:r>
                      <a:r>
                        <a:rPr lang="en-US" altLang="zh-CN" sz="1400" dirty="0" err="1">
                          <a:solidFill>
                            <a:srgbClr val="000000"/>
                          </a:solidFill>
                          <a:effectLst/>
                          <a:latin typeface="OPPOSans R" pitchFamily="18" charset="-122"/>
                          <a:ea typeface="OPPOSans R" pitchFamily="18" charset="-122"/>
                          <a:sym typeface="+mn-ea"/>
                        </a:rPr>
                        <a:t>kecepatan</a:t>
                      </a:r>
                      <a:r>
                        <a:rPr lang="en-US" altLang="zh-CN" sz="1400" dirty="0">
                          <a:solidFill>
                            <a:srgbClr val="000000"/>
                          </a:solidFill>
                          <a:effectLst/>
                          <a:latin typeface="OPPOSans R" pitchFamily="18" charset="-122"/>
                          <a:ea typeface="OPPOSans R" pitchFamily="18" charset="-122"/>
                          <a:sym typeface="+mn-ea"/>
                        </a:rPr>
                        <a:t> internet </a:t>
                      </a:r>
                      <a:r>
                        <a:rPr lang="en-US" altLang="zh-CN" sz="1400" dirty="0" err="1">
                          <a:solidFill>
                            <a:srgbClr val="000000"/>
                          </a:solidFill>
                          <a:effectLst/>
                          <a:latin typeface="OPPOSans R" pitchFamily="18" charset="-122"/>
                          <a:ea typeface="OPPOSans R" pitchFamily="18" charset="-122"/>
                          <a:sym typeface="+mn-ea"/>
                        </a:rPr>
                        <a:t>sagnat</a:t>
                      </a:r>
                      <a:r>
                        <a:rPr lang="en-US" altLang="zh-CN" sz="1400" dirty="0">
                          <a:solidFill>
                            <a:srgbClr val="000000"/>
                          </a:solidFill>
                          <a:effectLst/>
                          <a:latin typeface="OPPOSans R" pitchFamily="18" charset="-122"/>
                          <a:ea typeface="OPPOSans R" pitchFamily="18" charset="-122"/>
                          <a:sym typeface="+mn-ea"/>
                        </a:rPr>
                        <a:t> </a:t>
                      </a:r>
                      <a:r>
                        <a:rPr lang="en-US" altLang="zh-CN" sz="1400" dirty="0" err="1">
                          <a:solidFill>
                            <a:srgbClr val="000000"/>
                          </a:solidFill>
                          <a:effectLst/>
                          <a:latin typeface="OPPOSans R" pitchFamily="18" charset="-122"/>
                          <a:ea typeface="OPPOSans R" pitchFamily="18" charset="-122"/>
                          <a:sym typeface="+mn-ea"/>
                        </a:rPr>
                        <a:t>lambat</a:t>
                      </a:r>
                      <a:endParaRPr lang="zh-CN" altLang="en-US" sz="1400" b="0" u="none" dirty="0">
                        <a:solidFill>
                          <a:srgbClr val="000000"/>
                        </a:solidFill>
                        <a:latin typeface="OPPOSans R" pitchFamily="18" charset="-122"/>
                        <a:ea typeface="OPPOSans R" pitchFamily="18" charset="-122"/>
                        <a:cs typeface="宋体" panose="02010600030101010101" pitchFamily="2" charset="-122"/>
                      </a:endParaRPr>
                    </a:p>
                  </a:txBody>
                  <a:tcPr marL="0" marR="0" marT="0" marB="0" anchor="ctr"/>
                </a:tc>
                <a:tc vMerge="1">
                  <a:txBody>
                    <a:bodyPr/>
                    <a:lstStyle/>
                    <a:p>
                      <a:endParaRPr lang="en-US"/>
                    </a:p>
                  </a:txBody>
                  <a:tcPr marL="0" marR="0" marT="0" marB="0" anchor="ctr"/>
                </a:tc>
              </a:tr>
            </a:tbl>
          </a:graphicData>
        </a:graphic>
      </p:graphicFrame>
      <p:sp>
        <p:nvSpPr>
          <p:cNvPr id="2" name="文本框 1"/>
          <p:cNvSpPr txBox="1"/>
          <p:nvPr/>
        </p:nvSpPr>
        <p:spPr>
          <a:xfrm>
            <a:off x="4951730" y="241935"/>
            <a:ext cx="1592103" cy="523220"/>
          </a:xfrm>
          <a:prstGeom prst="rect">
            <a:avLst/>
          </a:prstGeom>
          <a:noFill/>
        </p:spPr>
        <p:txBody>
          <a:bodyPr wrap="none" rtlCol="0">
            <a:spAutoFit/>
          </a:bodyPr>
          <a:lstStyle/>
          <a:p>
            <a:r>
              <a:rPr lang="en-US" altLang="zh-CN" sz="2800" b="1" dirty="0">
                <a:solidFill>
                  <a:schemeClr val="bg1"/>
                </a:solidFill>
                <a:latin typeface="OPPOSans R" pitchFamily="18" charset="-122"/>
                <a:ea typeface="OPPOSans R" pitchFamily="18" charset="-122"/>
              </a:rPr>
              <a:t>FAQ 5G</a:t>
            </a:r>
            <a:endParaRPr lang="zh-CN" altLang="en-US" sz="2800" b="1" dirty="0">
              <a:solidFill>
                <a:schemeClr val="bg1"/>
              </a:solidFill>
              <a:latin typeface="OPPOSans R" pitchFamily="18" charset="-122"/>
              <a:ea typeface="OPPOSans R" pitchFamily="18" charset="-122"/>
            </a:endParaRPr>
          </a:p>
        </p:txBody>
      </p:sp>
    </p:spTree>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custDataLst>
              <p:tags r:id="rId1"/>
            </p:custDataLst>
          </p:nvPr>
        </p:nvGraphicFramePr>
        <p:xfrm>
          <a:off x="0" y="0"/>
          <a:ext cx="12192000" cy="6838950"/>
        </p:xfrm>
        <a:graphic>
          <a:graphicData uri="http://schemas.openxmlformats.org/drawingml/2006/table">
            <a:tbl>
              <a:tblPr>
                <a:tableStyleId>{5C22544A-7EE6-4342-B048-85BDC9FD1C3A}</a:tableStyleId>
              </a:tblPr>
              <a:tblGrid>
                <a:gridCol w="713740"/>
                <a:gridCol w="3686175"/>
                <a:gridCol w="7792085"/>
              </a:tblGrid>
              <a:tr h="2226945">
                <a:tc>
                  <a:txBody>
                    <a:bodyPr/>
                    <a:lstStyle/>
                    <a:p>
                      <a:pPr algn="ctr" fontAlgn="ctr"/>
                      <a:r>
                        <a:rPr lang="en-US" altLang="zh-CN" sz="1400" u="none" strike="noStrike" dirty="0">
                          <a:effectLst/>
                          <a:latin typeface="OPPOSans R" pitchFamily="18" charset="-122"/>
                          <a:ea typeface="OPPOSans R" pitchFamily="18" charset="-122"/>
                        </a:rPr>
                        <a:t>4</a:t>
                      </a:r>
                      <a:endParaRPr lang="en-US" altLang="zh-CN" sz="1400" b="0" i="0" u="none" strike="noStrike" dirty="0">
                        <a:solidFill>
                          <a:srgbClr val="000000"/>
                        </a:solidFill>
                        <a:effectLst/>
                        <a:latin typeface="OPPOSans R" pitchFamily="18" charset="-122"/>
                        <a:ea typeface="OPPOSans R" pitchFamily="18" charset="-122"/>
                      </a:endParaRPr>
                    </a:p>
                  </a:txBody>
                  <a:tcPr marL="6350" marR="6350" marT="6350" marB="0" anchor="ctr"/>
                </a:tc>
                <a:tc>
                  <a:txBody>
                    <a:bodyPr/>
                    <a:lstStyle/>
                    <a:p>
                      <a:pPr marL="0" indent="0" algn="ctr">
                        <a:buNone/>
                      </a:pPr>
                      <a:r>
                        <a:rPr lang="en-US" altLang="zh-CN" sz="1400" b="0" u="none" dirty="0" err="1">
                          <a:solidFill>
                            <a:srgbClr val="000000"/>
                          </a:solidFill>
                          <a:latin typeface="OPPOSans R" pitchFamily="18" charset="-122"/>
                          <a:ea typeface="OPPOSans R" pitchFamily="18" charset="-122"/>
                          <a:cs typeface="微软雅黑" panose="020B0503020204020204" charset="-122"/>
                        </a:rPr>
                        <a:t>Apakah</a:t>
                      </a:r>
                      <a:r>
                        <a:rPr lang="en-US" altLang="zh-CN" sz="1400" b="0" u="none" dirty="0">
                          <a:solidFill>
                            <a:srgbClr val="000000"/>
                          </a:solidFill>
                          <a:latin typeface="OPPOSans R" pitchFamily="18" charset="-122"/>
                          <a:ea typeface="OPPOSans R" pitchFamily="18" charset="-122"/>
                          <a:cs typeface="微软雅黑" panose="020B0503020204020204" charset="-122"/>
                        </a:rPr>
                        <a:t> </a:t>
                      </a:r>
                      <a:r>
                        <a:rPr lang="en-US" altLang="zh-CN" sz="1400" b="0" u="none" dirty="0" err="1">
                          <a:solidFill>
                            <a:srgbClr val="000000"/>
                          </a:solidFill>
                          <a:latin typeface="OPPOSans R" pitchFamily="18" charset="-122"/>
                          <a:ea typeface="OPPOSans R" pitchFamily="18" charset="-122"/>
                          <a:cs typeface="微软雅黑" panose="020B0503020204020204" charset="-122"/>
                        </a:rPr>
                        <a:t>ponsel</a:t>
                      </a:r>
                      <a:r>
                        <a:rPr lang="en-US" altLang="zh-CN" sz="1400" b="0" u="none" dirty="0">
                          <a:solidFill>
                            <a:srgbClr val="000000"/>
                          </a:solidFill>
                          <a:latin typeface="OPPOSans R" pitchFamily="18" charset="-122"/>
                          <a:ea typeface="OPPOSans R" pitchFamily="18" charset="-122"/>
                          <a:cs typeface="微软雅黑" panose="020B0503020204020204" charset="-122"/>
                        </a:rPr>
                        <a:t> 5G </a:t>
                      </a:r>
                      <a:r>
                        <a:rPr lang="en-US" altLang="zh-CN" sz="1400" b="0" u="none" dirty="0" err="1">
                          <a:solidFill>
                            <a:srgbClr val="000000"/>
                          </a:solidFill>
                          <a:latin typeface="OPPOSans R" pitchFamily="18" charset="-122"/>
                          <a:ea typeface="OPPOSans R" pitchFamily="18" charset="-122"/>
                          <a:cs typeface="微软雅黑" panose="020B0503020204020204" charset="-122"/>
                        </a:rPr>
                        <a:t>akan</a:t>
                      </a:r>
                      <a:r>
                        <a:rPr lang="en-US" altLang="zh-CN" sz="1400" b="0" u="none" dirty="0">
                          <a:solidFill>
                            <a:srgbClr val="000000"/>
                          </a:solidFill>
                          <a:latin typeface="OPPOSans R" pitchFamily="18" charset="-122"/>
                          <a:ea typeface="OPPOSans R" pitchFamily="18" charset="-122"/>
                          <a:cs typeface="微软雅黑" panose="020B0503020204020204" charset="-122"/>
                        </a:rPr>
                        <a:t> </a:t>
                      </a:r>
                      <a:r>
                        <a:rPr lang="en-US" altLang="zh-CN" sz="1400" b="0" u="none" dirty="0" err="1">
                          <a:solidFill>
                            <a:srgbClr val="000000"/>
                          </a:solidFill>
                          <a:latin typeface="OPPOSans R" pitchFamily="18" charset="-122"/>
                          <a:ea typeface="OPPOSans R" pitchFamily="18" charset="-122"/>
                          <a:cs typeface="微软雅黑" panose="020B0503020204020204" charset="-122"/>
                        </a:rPr>
                        <a:t>memiliki</a:t>
                      </a:r>
                      <a:r>
                        <a:rPr lang="en-US" altLang="zh-CN" sz="1400" b="0" u="none" dirty="0">
                          <a:solidFill>
                            <a:srgbClr val="000000"/>
                          </a:solidFill>
                          <a:latin typeface="OPPOSans R" pitchFamily="18" charset="-122"/>
                          <a:ea typeface="OPPOSans R" pitchFamily="18" charset="-122"/>
                          <a:cs typeface="微软雅黑" panose="020B0503020204020204" charset="-122"/>
                        </a:rPr>
                        <a:t> </a:t>
                      </a:r>
                      <a:r>
                        <a:rPr lang="en-US" altLang="zh-CN" sz="1400" b="0" u="none" dirty="0" err="1">
                          <a:solidFill>
                            <a:srgbClr val="000000"/>
                          </a:solidFill>
                          <a:latin typeface="OPPOSans R" pitchFamily="18" charset="-122"/>
                          <a:ea typeface="OPPOSans R" pitchFamily="18" charset="-122"/>
                          <a:cs typeface="微软雅黑" panose="020B0503020204020204" charset="-122"/>
                        </a:rPr>
                        <a:t>radiasi</a:t>
                      </a:r>
                      <a:r>
                        <a:rPr lang="en-US" altLang="zh-CN" sz="1400" b="0" u="none" dirty="0">
                          <a:solidFill>
                            <a:srgbClr val="000000"/>
                          </a:solidFill>
                          <a:latin typeface="OPPOSans R" pitchFamily="18" charset="-122"/>
                          <a:ea typeface="OPPOSans R" pitchFamily="18" charset="-122"/>
                          <a:cs typeface="微软雅黑" panose="020B0503020204020204" charset="-122"/>
                        </a:rPr>
                        <a:t> yang </a:t>
                      </a:r>
                      <a:r>
                        <a:rPr lang="en-US" altLang="zh-CN" sz="1400" b="0" u="none" dirty="0" err="1">
                          <a:solidFill>
                            <a:srgbClr val="000000"/>
                          </a:solidFill>
                          <a:latin typeface="OPPOSans R" pitchFamily="18" charset="-122"/>
                          <a:ea typeface="OPPOSans R" pitchFamily="18" charset="-122"/>
                          <a:cs typeface="微软雅黑" panose="020B0503020204020204" charset="-122"/>
                        </a:rPr>
                        <a:t>lebih</a:t>
                      </a:r>
                      <a:r>
                        <a:rPr lang="en-US" altLang="zh-CN" sz="1400" b="0" u="none" dirty="0">
                          <a:solidFill>
                            <a:srgbClr val="000000"/>
                          </a:solidFill>
                          <a:latin typeface="OPPOSans R" pitchFamily="18" charset="-122"/>
                          <a:ea typeface="OPPOSans R" pitchFamily="18" charset="-122"/>
                          <a:cs typeface="微软雅黑" panose="020B0503020204020204" charset="-122"/>
                        </a:rPr>
                        <a:t> </a:t>
                      </a:r>
                      <a:r>
                        <a:rPr lang="en-US" altLang="zh-CN" sz="1400" b="0" u="none" dirty="0" err="1">
                          <a:solidFill>
                            <a:srgbClr val="000000"/>
                          </a:solidFill>
                          <a:latin typeface="OPPOSans R" pitchFamily="18" charset="-122"/>
                          <a:ea typeface="OPPOSans R" pitchFamily="18" charset="-122"/>
                          <a:cs typeface="微软雅黑" panose="020B0503020204020204" charset="-122"/>
                        </a:rPr>
                        <a:t>besar</a:t>
                      </a:r>
                      <a:r>
                        <a:rPr lang="en-US" altLang="zh-CN" sz="1400" b="0" u="none" dirty="0">
                          <a:solidFill>
                            <a:srgbClr val="000000"/>
                          </a:solidFill>
                          <a:latin typeface="OPPOSans R" pitchFamily="18" charset="-122"/>
                          <a:ea typeface="OPPOSans R" pitchFamily="18" charset="-122"/>
                          <a:cs typeface="微软雅黑" panose="020B0503020204020204" charset="-122"/>
                        </a:rPr>
                        <a:t> </a:t>
                      </a:r>
                      <a:r>
                        <a:rPr lang="en-US" altLang="zh-CN" sz="1400" b="0" u="none" dirty="0" err="1">
                          <a:solidFill>
                            <a:srgbClr val="000000"/>
                          </a:solidFill>
                          <a:latin typeface="OPPOSans R" pitchFamily="18" charset="-122"/>
                          <a:ea typeface="OPPOSans R" pitchFamily="18" charset="-122"/>
                          <a:cs typeface="微软雅黑" panose="020B0503020204020204" charset="-122"/>
                        </a:rPr>
                        <a:t>terhadap</a:t>
                      </a:r>
                      <a:r>
                        <a:rPr lang="en-US" altLang="zh-CN" sz="1400" b="0" u="none" dirty="0">
                          <a:solidFill>
                            <a:srgbClr val="000000"/>
                          </a:solidFill>
                          <a:latin typeface="OPPOSans R" pitchFamily="18" charset="-122"/>
                          <a:ea typeface="OPPOSans R" pitchFamily="18" charset="-122"/>
                          <a:cs typeface="微软雅黑" panose="020B0503020204020204" charset="-122"/>
                        </a:rPr>
                        <a:t> </a:t>
                      </a:r>
                      <a:r>
                        <a:rPr lang="en-US" altLang="zh-CN" sz="1400" b="0" u="none" dirty="0" err="1">
                          <a:solidFill>
                            <a:srgbClr val="000000"/>
                          </a:solidFill>
                          <a:latin typeface="OPPOSans R" pitchFamily="18" charset="-122"/>
                          <a:ea typeface="OPPOSans R" pitchFamily="18" charset="-122"/>
                          <a:cs typeface="微软雅黑" panose="020B0503020204020204" charset="-122"/>
                        </a:rPr>
                        <a:t>tubuh</a:t>
                      </a:r>
                      <a:r>
                        <a:rPr lang="en-US" altLang="zh-CN" sz="1400" b="0" u="none" dirty="0">
                          <a:solidFill>
                            <a:srgbClr val="000000"/>
                          </a:solidFill>
                          <a:latin typeface="OPPOSans R" pitchFamily="18" charset="-122"/>
                          <a:ea typeface="OPPOSans R" pitchFamily="18" charset="-122"/>
                          <a:cs typeface="微软雅黑" panose="020B0503020204020204" charset="-122"/>
                        </a:rPr>
                        <a:t> </a:t>
                      </a:r>
                      <a:r>
                        <a:rPr lang="en-US" altLang="zh-CN" sz="1400" b="0" u="none" dirty="0" err="1">
                          <a:solidFill>
                            <a:srgbClr val="000000"/>
                          </a:solidFill>
                          <a:latin typeface="OPPOSans R" pitchFamily="18" charset="-122"/>
                          <a:ea typeface="OPPOSans R" pitchFamily="18" charset="-122"/>
                          <a:cs typeface="微软雅黑" panose="020B0503020204020204" charset="-122"/>
                        </a:rPr>
                        <a:t>manusia</a:t>
                      </a:r>
                      <a:r>
                        <a:rPr lang="en-US" altLang="zh-CN" sz="1400" b="0" u="none" dirty="0">
                          <a:solidFill>
                            <a:srgbClr val="000000"/>
                          </a:solidFill>
                          <a:latin typeface="OPPOSans R" pitchFamily="18" charset="-122"/>
                          <a:ea typeface="OPPOSans R" pitchFamily="18" charset="-122"/>
                          <a:cs typeface="微软雅黑" panose="020B0503020204020204" charset="-122"/>
                        </a:rPr>
                        <a:t>?</a:t>
                      </a:r>
                      <a:endParaRPr lang="zh-CN" altLang="en-US" sz="1400" b="0" u="none" dirty="0">
                        <a:solidFill>
                          <a:srgbClr val="000000"/>
                        </a:solidFill>
                        <a:latin typeface="OPPOSans R" pitchFamily="18" charset="-122"/>
                        <a:ea typeface="OPPOSans R" pitchFamily="18" charset="-122"/>
                        <a:cs typeface="微软雅黑" panose="020B0503020204020204" charset="-122"/>
                      </a:endParaRPr>
                    </a:p>
                  </a:txBody>
                  <a:tcPr marL="0" marR="0" marT="0" marB="0" anchor="ctr"/>
                </a:tc>
                <a:tc>
                  <a:txBody>
                    <a:bodyPr/>
                    <a:lstStyle/>
                    <a:p>
                      <a:pPr marL="0" indent="0" algn="ctr">
                        <a:buNone/>
                      </a:pPr>
                      <a:r>
                        <a:rPr sz="1400" b="0" u="none">
                          <a:solidFill>
                            <a:srgbClr val="000000"/>
                          </a:solidFill>
                          <a:latin typeface="OPPOSans R" pitchFamily="18" charset="-122"/>
                          <a:ea typeface="OPPOSans R" pitchFamily="18" charset="-122"/>
                          <a:cs typeface="微软雅黑" panose="020B0503020204020204" charset="-122"/>
                        </a:rPr>
                        <a:t>Perbedaan antara radiasi ponsel 5G dan radiasi ponsel 4G sangat kecil, ponsel OPPO akan memastikan bahwa jumlah radiasi berada dalam kisaran aman yang diijinkan dari sisi desain ponsel, dan melewati otoritas sertifikasi otoritas untuk menguji dan memperoleh sertifikat, yang tidak akan mempengaruhi kesehatan </a:t>
                      </a:r>
                      <a:r>
                        <a:rPr lang="en-US" sz="1400" b="0" u="none">
                          <a:solidFill>
                            <a:srgbClr val="000000"/>
                          </a:solidFill>
                          <a:latin typeface="OPPOSans R" pitchFamily="18" charset="-122"/>
                          <a:ea typeface="OPPOSans R" pitchFamily="18" charset="-122"/>
                          <a:cs typeface="微软雅黑" panose="020B0503020204020204" charset="-122"/>
                        </a:rPr>
                        <a:t>penggguna</a:t>
                      </a:r>
                    </a:p>
                  </a:txBody>
                  <a:tcPr marL="0" marR="0" marT="0" marB="0" anchor="ctr"/>
                </a:tc>
              </a:tr>
              <a:tr h="1737995">
                <a:tc>
                  <a:txBody>
                    <a:bodyPr/>
                    <a:lstStyle/>
                    <a:p>
                      <a:pPr algn="ctr" fontAlgn="ctr"/>
                      <a:r>
                        <a:rPr lang="en-US" altLang="zh-CN" sz="1400" u="none" strike="noStrike">
                          <a:effectLst/>
                          <a:latin typeface="OPPOSans R" pitchFamily="18" charset="-122"/>
                          <a:ea typeface="OPPOSans R" pitchFamily="18" charset="-122"/>
                        </a:rPr>
                        <a:t>5</a:t>
                      </a:r>
                      <a:endParaRPr lang="en-US" altLang="zh-CN" sz="1400" b="0" i="0" u="none" strike="noStrike">
                        <a:solidFill>
                          <a:srgbClr val="000000"/>
                        </a:solidFill>
                        <a:effectLst/>
                        <a:latin typeface="OPPOSans R" pitchFamily="18" charset="-122"/>
                        <a:ea typeface="OPPOSans R" pitchFamily="18" charset="-122"/>
                      </a:endParaRPr>
                    </a:p>
                  </a:txBody>
                  <a:tcPr marL="6350" marR="6350" marT="6350" marB="0" anchor="ctr"/>
                </a:tc>
                <a:tc>
                  <a:txBody>
                    <a:bodyPr/>
                    <a:lstStyle/>
                    <a:p>
                      <a:pPr marL="0" indent="0" algn="ctr">
                        <a:buNone/>
                      </a:pPr>
                      <a:r>
                        <a:rPr lang="en-US" altLang="zh-CN" sz="1400" b="0" u="none" dirty="0" err="1">
                          <a:solidFill>
                            <a:srgbClr val="000000"/>
                          </a:solidFill>
                          <a:latin typeface="OPPOSans R" pitchFamily="18" charset="-122"/>
                          <a:ea typeface="OPPOSans R" pitchFamily="18" charset="-122"/>
                          <a:cs typeface="宋体" panose="02010600030101010101" pitchFamily="2" charset="-122"/>
                        </a:rPr>
                        <a:t>Ketika</a:t>
                      </a:r>
                      <a:r>
                        <a:rPr lang="en-US" altLang="zh-CN" sz="1400" b="0" u="none" dirty="0">
                          <a:solidFill>
                            <a:srgbClr val="000000"/>
                          </a:solidFill>
                          <a:latin typeface="OPPOSans R" pitchFamily="18" charset="-122"/>
                          <a:ea typeface="OPPOSans R" pitchFamily="18" charset="-122"/>
                          <a:cs typeface="宋体" panose="02010600030101010101" pitchFamily="2" charset="-122"/>
                        </a:rPr>
                        <a:t> 5G </a:t>
                      </a:r>
                      <a:r>
                        <a:rPr lang="en-US" altLang="zh-CN" sz="1400" b="0" u="none" dirty="0" err="1">
                          <a:solidFill>
                            <a:srgbClr val="000000"/>
                          </a:solidFill>
                          <a:latin typeface="OPPOSans R" pitchFamily="18" charset="-122"/>
                          <a:ea typeface="OPPOSans R" pitchFamily="18" charset="-122"/>
                          <a:cs typeface="宋体" panose="02010600030101010101" pitchFamily="2" charset="-122"/>
                        </a:rPr>
                        <a:t>dihidupkan</a:t>
                      </a:r>
                      <a:r>
                        <a:rPr lang="en-US" altLang="zh-CN" sz="1400" b="0" u="none" dirty="0">
                          <a:solidFill>
                            <a:srgbClr val="000000"/>
                          </a:solidFill>
                          <a:latin typeface="OPPOSans R" pitchFamily="18" charset="-122"/>
                          <a:ea typeface="OPPOSans R" pitchFamily="18" charset="-122"/>
                          <a:cs typeface="宋体" panose="02010600030101010101" pitchFamily="2" charset="-122"/>
                        </a:rPr>
                        <a:t> </a:t>
                      </a:r>
                      <a:r>
                        <a:rPr lang="en-US" altLang="zh-CN" sz="1400" b="0" u="none" dirty="0" err="1">
                          <a:solidFill>
                            <a:srgbClr val="000000"/>
                          </a:solidFill>
                          <a:latin typeface="OPPOSans R" pitchFamily="18" charset="-122"/>
                          <a:ea typeface="OPPOSans R" pitchFamily="18" charset="-122"/>
                          <a:cs typeface="宋体" panose="02010600030101010101" pitchFamily="2" charset="-122"/>
                        </a:rPr>
                        <a:t>akan</a:t>
                      </a:r>
                      <a:r>
                        <a:rPr lang="en-US" altLang="zh-CN" sz="1400" b="0" u="none" dirty="0">
                          <a:solidFill>
                            <a:srgbClr val="000000"/>
                          </a:solidFill>
                          <a:latin typeface="OPPOSans R" pitchFamily="18" charset="-122"/>
                          <a:ea typeface="OPPOSans R" pitchFamily="18" charset="-122"/>
                          <a:cs typeface="宋体" panose="02010600030101010101" pitchFamily="2" charset="-122"/>
                        </a:rPr>
                        <a:t> </a:t>
                      </a:r>
                      <a:r>
                        <a:rPr lang="en-US" altLang="zh-CN" sz="1400" b="0" u="none" dirty="0" err="1">
                          <a:solidFill>
                            <a:srgbClr val="000000"/>
                          </a:solidFill>
                          <a:latin typeface="OPPOSans R" pitchFamily="18" charset="-122"/>
                          <a:ea typeface="OPPOSans R" pitchFamily="18" charset="-122"/>
                          <a:cs typeface="宋体" panose="02010600030101010101" pitchFamily="2" charset="-122"/>
                        </a:rPr>
                        <a:t>otomatis</a:t>
                      </a:r>
                      <a:r>
                        <a:rPr lang="en-US" altLang="zh-CN" sz="1400" b="0" u="none" dirty="0">
                          <a:solidFill>
                            <a:srgbClr val="000000"/>
                          </a:solidFill>
                          <a:latin typeface="OPPOSans R" pitchFamily="18" charset="-122"/>
                          <a:ea typeface="OPPOSans R" pitchFamily="18" charset="-122"/>
                          <a:cs typeface="宋体" panose="02010600030101010101" pitchFamily="2" charset="-122"/>
                        </a:rPr>
                        <a:t> </a:t>
                      </a:r>
                      <a:r>
                        <a:rPr lang="en-US" altLang="zh-CN" sz="1400" b="0" u="none" dirty="0" err="1">
                          <a:solidFill>
                            <a:srgbClr val="000000"/>
                          </a:solidFill>
                          <a:latin typeface="OPPOSans R" pitchFamily="18" charset="-122"/>
                          <a:ea typeface="OPPOSans R" pitchFamily="18" charset="-122"/>
                          <a:cs typeface="宋体" panose="02010600030101010101" pitchFamily="2" charset="-122"/>
                        </a:rPr>
                        <a:t>jatuh</a:t>
                      </a:r>
                      <a:r>
                        <a:rPr lang="en-US" altLang="zh-CN" sz="1400" b="0" u="none" dirty="0">
                          <a:solidFill>
                            <a:srgbClr val="000000"/>
                          </a:solidFill>
                          <a:latin typeface="OPPOSans R" pitchFamily="18" charset="-122"/>
                          <a:ea typeface="OPPOSans R" pitchFamily="18" charset="-122"/>
                          <a:cs typeface="宋体" panose="02010600030101010101" pitchFamily="2" charset="-122"/>
                        </a:rPr>
                        <a:t> </a:t>
                      </a:r>
                      <a:r>
                        <a:rPr lang="en-US" altLang="zh-CN" sz="1400" b="0" u="none" dirty="0" err="1">
                          <a:solidFill>
                            <a:srgbClr val="000000"/>
                          </a:solidFill>
                          <a:latin typeface="OPPOSans R" pitchFamily="18" charset="-122"/>
                          <a:ea typeface="OPPOSans R" pitchFamily="18" charset="-122"/>
                          <a:cs typeface="宋体" panose="02010600030101010101" pitchFamily="2" charset="-122"/>
                        </a:rPr>
                        <a:t>ke</a:t>
                      </a:r>
                      <a:r>
                        <a:rPr lang="en-US" altLang="zh-CN" sz="1400" b="0" u="none" dirty="0">
                          <a:solidFill>
                            <a:srgbClr val="000000"/>
                          </a:solidFill>
                          <a:latin typeface="OPPOSans R" pitchFamily="18" charset="-122"/>
                          <a:ea typeface="OPPOSans R" pitchFamily="18" charset="-122"/>
                          <a:cs typeface="宋体" panose="02010600030101010101" pitchFamily="2" charset="-122"/>
                        </a:rPr>
                        <a:t> 4G</a:t>
                      </a:r>
                      <a:endParaRPr lang="zh-CN" altLang="en-US" sz="1400" b="0" u="none" dirty="0">
                        <a:solidFill>
                          <a:srgbClr val="000000"/>
                        </a:solidFill>
                        <a:latin typeface="OPPOSans R" pitchFamily="18" charset="-122"/>
                        <a:ea typeface="OPPOSans R" pitchFamily="18" charset="-122"/>
                        <a:cs typeface="宋体" panose="02010600030101010101" pitchFamily="2" charset="-122"/>
                      </a:endParaRPr>
                    </a:p>
                  </a:txBody>
                  <a:tcPr marL="0" marR="0" marT="0" marB="0" anchor="ctr"/>
                </a:tc>
                <a:tc>
                  <a:txBody>
                    <a:bodyPr/>
                    <a:lstStyle/>
                    <a:p>
                      <a:pPr marL="0" indent="0" algn="ctr">
                        <a:buNone/>
                      </a:pPr>
                      <a:r>
                        <a:rPr sz="1400" b="0" u="none">
                          <a:solidFill>
                            <a:srgbClr val="000000"/>
                          </a:solidFill>
                          <a:latin typeface="OPPOSans R" pitchFamily="18" charset="-122"/>
                          <a:ea typeface="OPPOSans R" pitchFamily="18" charset="-122"/>
                          <a:cs typeface="宋体" panose="02010600030101010101" pitchFamily="2" charset="-122"/>
                        </a:rPr>
                        <a:t>Jaringan 4G akan terdaftar di lingkungan tanpa jangkauan jaringan 5G. Saat ini, penyebaran jaringan 5G operator tidak sempurna, dan sebagian besar wilayah belum mencakup jaringan 5G.</a:t>
                      </a:r>
                    </a:p>
                  </a:txBody>
                  <a:tcPr marL="0" marR="0" marT="0" marB="0" anchor="ctr"/>
                </a:tc>
              </a:tr>
              <a:tr h="1437005">
                <a:tc>
                  <a:txBody>
                    <a:bodyPr/>
                    <a:lstStyle/>
                    <a:p>
                      <a:pPr algn="ctr" fontAlgn="ctr"/>
                      <a:r>
                        <a:rPr lang="en-US" altLang="zh-CN" sz="1400" u="none" strike="noStrike">
                          <a:effectLst/>
                          <a:latin typeface="OPPOSans R" pitchFamily="18" charset="-122"/>
                          <a:ea typeface="OPPOSans R" pitchFamily="18" charset="-122"/>
                        </a:rPr>
                        <a:t>6</a:t>
                      </a:r>
                      <a:endParaRPr lang="en-US" altLang="zh-CN" sz="1400" b="0" i="0" u="none" strike="noStrike">
                        <a:solidFill>
                          <a:srgbClr val="000000"/>
                        </a:solidFill>
                        <a:effectLst/>
                        <a:latin typeface="OPPOSans R" pitchFamily="18" charset="-122"/>
                        <a:ea typeface="OPPOSans R" pitchFamily="18" charset="-122"/>
                      </a:endParaRPr>
                    </a:p>
                  </a:txBody>
                  <a:tcPr marL="6350" marR="6350" marT="6350" marB="0" anchor="ctr"/>
                </a:tc>
                <a:tc>
                  <a:txBody>
                    <a:bodyPr/>
                    <a:lstStyle/>
                    <a:p>
                      <a:pPr algn="ctr" fontAlgn="ctr"/>
                      <a:endParaRPr lang="en-US" altLang="zh-CN" sz="1400" dirty="0">
                        <a:solidFill>
                          <a:srgbClr val="000000"/>
                        </a:solidFill>
                        <a:latin typeface="OPPOSans R" pitchFamily="18" charset="-122"/>
                        <a:ea typeface="OPPOSans R" pitchFamily="18" charset="-122"/>
                        <a:cs typeface="宋体" panose="02010600030101010101" pitchFamily="2" charset="-122"/>
                        <a:sym typeface="+mn-ea"/>
                      </a:endParaRPr>
                    </a:p>
                    <a:p>
                      <a:pPr algn="ctr" fontAlgn="ctr"/>
                      <a:r>
                        <a:rPr lang="en-US" altLang="zh-CN" sz="1400" dirty="0" err="1">
                          <a:solidFill>
                            <a:srgbClr val="000000"/>
                          </a:solidFill>
                          <a:latin typeface="OPPOSans R" pitchFamily="18" charset="-122"/>
                          <a:ea typeface="OPPOSans R" pitchFamily="18" charset="-122"/>
                          <a:cs typeface="宋体" panose="02010600030101010101" pitchFamily="2" charset="-122"/>
                          <a:sym typeface="+mn-ea"/>
                        </a:rPr>
                        <a:t>Dibandingkan</a:t>
                      </a:r>
                      <a:r>
                        <a:rPr lang="en-US" altLang="zh-CN" sz="1400" dirty="0">
                          <a:solidFill>
                            <a:srgbClr val="000000"/>
                          </a:solidFill>
                          <a:latin typeface="OPPOSans R" pitchFamily="18" charset="-122"/>
                          <a:ea typeface="OPPOSans R" pitchFamily="18" charset="-122"/>
                          <a:cs typeface="宋体" panose="02010600030101010101" pitchFamily="2" charset="-122"/>
                          <a:sym typeface="+mn-ea"/>
                        </a:rPr>
                        <a:t> </a:t>
                      </a:r>
                      <a:r>
                        <a:rPr lang="en-US" altLang="zh-CN" sz="1400" dirty="0" err="1">
                          <a:solidFill>
                            <a:srgbClr val="000000"/>
                          </a:solidFill>
                          <a:latin typeface="OPPOSans R" pitchFamily="18" charset="-122"/>
                          <a:ea typeface="OPPOSans R" pitchFamily="18" charset="-122"/>
                          <a:cs typeface="宋体" panose="02010600030101010101" pitchFamily="2" charset="-122"/>
                          <a:sym typeface="+mn-ea"/>
                        </a:rPr>
                        <a:t>dengan</a:t>
                      </a:r>
                      <a:r>
                        <a:rPr lang="en-US" altLang="zh-CN" sz="1400" dirty="0">
                          <a:solidFill>
                            <a:srgbClr val="000000"/>
                          </a:solidFill>
                          <a:latin typeface="OPPOSans R" pitchFamily="18" charset="-122"/>
                          <a:ea typeface="OPPOSans R" pitchFamily="18" charset="-122"/>
                          <a:cs typeface="宋体" panose="02010600030101010101" pitchFamily="2" charset="-122"/>
                          <a:sym typeface="+mn-ea"/>
                        </a:rPr>
                        <a:t> 4G, </a:t>
                      </a:r>
                      <a:r>
                        <a:rPr lang="en-US" altLang="zh-CN" sz="1400" dirty="0" err="1">
                          <a:solidFill>
                            <a:srgbClr val="000000"/>
                          </a:solidFill>
                          <a:latin typeface="OPPOSans R" pitchFamily="18" charset="-122"/>
                          <a:ea typeface="OPPOSans R" pitchFamily="18" charset="-122"/>
                          <a:cs typeface="宋体" panose="02010600030101010101" pitchFamily="2" charset="-122"/>
                          <a:sym typeface="+mn-ea"/>
                        </a:rPr>
                        <a:t>tdak</a:t>
                      </a:r>
                      <a:r>
                        <a:rPr lang="en-US" altLang="zh-CN" sz="1400" dirty="0">
                          <a:solidFill>
                            <a:srgbClr val="000000"/>
                          </a:solidFill>
                          <a:latin typeface="OPPOSans R" pitchFamily="18" charset="-122"/>
                          <a:ea typeface="OPPOSans R" pitchFamily="18" charset="-122"/>
                          <a:cs typeface="宋体" panose="02010600030101010101" pitchFamily="2" charset="-122"/>
                          <a:sym typeface="+mn-ea"/>
                        </a:rPr>
                        <a:t> </a:t>
                      </a:r>
                      <a:r>
                        <a:rPr lang="en-US" altLang="zh-CN" sz="1400" dirty="0" err="1">
                          <a:solidFill>
                            <a:srgbClr val="000000"/>
                          </a:solidFill>
                          <a:latin typeface="OPPOSans R" pitchFamily="18" charset="-122"/>
                          <a:ea typeface="OPPOSans R" pitchFamily="18" charset="-122"/>
                          <a:cs typeface="宋体" panose="02010600030101010101" pitchFamily="2" charset="-122"/>
                          <a:sym typeface="+mn-ea"/>
                        </a:rPr>
                        <a:t>ada</a:t>
                      </a:r>
                      <a:r>
                        <a:rPr lang="en-US" altLang="zh-CN" sz="1400" dirty="0">
                          <a:solidFill>
                            <a:srgbClr val="000000"/>
                          </a:solidFill>
                          <a:latin typeface="OPPOSans R" pitchFamily="18" charset="-122"/>
                          <a:ea typeface="OPPOSans R" pitchFamily="18" charset="-122"/>
                          <a:cs typeface="宋体" panose="02010600030101010101" pitchFamily="2" charset="-122"/>
                          <a:sym typeface="+mn-ea"/>
                        </a:rPr>
                        <a:t> </a:t>
                      </a:r>
                      <a:r>
                        <a:rPr lang="en-US" altLang="zh-CN" sz="1400" dirty="0" err="1">
                          <a:solidFill>
                            <a:srgbClr val="000000"/>
                          </a:solidFill>
                          <a:latin typeface="OPPOSans R" pitchFamily="18" charset="-122"/>
                          <a:ea typeface="OPPOSans R" pitchFamily="18" charset="-122"/>
                          <a:cs typeface="宋体" panose="02010600030101010101" pitchFamily="2" charset="-122"/>
                          <a:sym typeface="+mn-ea"/>
                        </a:rPr>
                        <a:t>peningkatan</a:t>
                      </a:r>
                      <a:r>
                        <a:rPr lang="en-US" altLang="zh-CN" sz="1400" dirty="0">
                          <a:solidFill>
                            <a:srgbClr val="000000"/>
                          </a:solidFill>
                          <a:latin typeface="OPPOSans R" pitchFamily="18" charset="-122"/>
                          <a:ea typeface="OPPOSans R" pitchFamily="18" charset="-122"/>
                          <a:cs typeface="宋体" panose="02010600030101010101" pitchFamily="2" charset="-122"/>
                          <a:sym typeface="+mn-ea"/>
                        </a:rPr>
                        <a:t> </a:t>
                      </a:r>
                      <a:r>
                        <a:rPr lang="en-US" altLang="zh-CN" sz="1400" dirty="0" err="1">
                          <a:solidFill>
                            <a:srgbClr val="000000"/>
                          </a:solidFill>
                          <a:latin typeface="OPPOSans R" pitchFamily="18" charset="-122"/>
                          <a:ea typeface="OPPOSans R" pitchFamily="18" charset="-122"/>
                          <a:cs typeface="宋体" panose="02010600030101010101" pitchFamily="2" charset="-122"/>
                          <a:sym typeface="+mn-ea"/>
                        </a:rPr>
                        <a:t>signifikan</a:t>
                      </a:r>
                      <a:r>
                        <a:rPr lang="en-US" altLang="zh-CN" sz="1400" dirty="0">
                          <a:solidFill>
                            <a:srgbClr val="000000"/>
                          </a:solidFill>
                          <a:latin typeface="OPPOSans R" pitchFamily="18" charset="-122"/>
                          <a:ea typeface="OPPOSans R" pitchFamily="18" charset="-122"/>
                          <a:cs typeface="宋体" panose="02010600030101010101" pitchFamily="2" charset="-122"/>
                          <a:sym typeface="+mn-ea"/>
                        </a:rPr>
                        <a:t> </a:t>
                      </a:r>
                      <a:r>
                        <a:rPr lang="en-US" altLang="zh-CN" sz="1400" dirty="0" err="1">
                          <a:solidFill>
                            <a:srgbClr val="000000"/>
                          </a:solidFill>
                          <a:latin typeface="OPPOSans R" pitchFamily="18" charset="-122"/>
                          <a:ea typeface="OPPOSans R" pitchFamily="18" charset="-122"/>
                          <a:cs typeface="宋体" panose="02010600030101010101" pitchFamily="2" charset="-122"/>
                          <a:sym typeface="+mn-ea"/>
                        </a:rPr>
                        <a:t>pada</a:t>
                      </a:r>
                      <a:r>
                        <a:rPr lang="en-US" altLang="zh-CN" sz="1400" dirty="0">
                          <a:solidFill>
                            <a:srgbClr val="000000"/>
                          </a:solidFill>
                          <a:latin typeface="OPPOSans R" pitchFamily="18" charset="-122"/>
                          <a:ea typeface="OPPOSans R" pitchFamily="18" charset="-122"/>
                          <a:cs typeface="宋体" panose="02010600030101010101" pitchFamily="2" charset="-122"/>
                          <a:sym typeface="+mn-ea"/>
                        </a:rPr>
                        <a:t> </a:t>
                      </a:r>
                      <a:r>
                        <a:rPr lang="en-US" altLang="zh-CN" sz="1400" dirty="0" err="1">
                          <a:solidFill>
                            <a:srgbClr val="000000"/>
                          </a:solidFill>
                          <a:latin typeface="OPPOSans R" pitchFamily="18" charset="-122"/>
                          <a:ea typeface="OPPOSans R" pitchFamily="18" charset="-122"/>
                          <a:cs typeface="宋体" panose="02010600030101010101" pitchFamily="2" charset="-122"/>
                          <a:sym typeface="+mn-ea"/>
                        </a:rPr>
                        <a:t>efek</a:t>
                      </a:r>
                      <a:r>
                        <a:rPr lang="en-US" altLang="zh-CN" sz="1400" dirty="0">
                          <a:solidFill>
                            <a:srgbClr val="000000"/>
                          </a:solidFill>
                          <a:latin typeface="OPPOSans R" pitchFamily="18" charset="-122"/>
                          <a:ea typeface="OPPOSans R" pitchFamily="18" charset="-122"/>
                          <a:cs typeface="宋体" panose="02010600030101010101" pitchFamily="2" charset="-122"/>
                          <a:sym typeface="+mn-ea"/>
                        </a:rPr>
                        <a:t> </a:t>
                      </a:r>
                      <a:r>
                        <a:rPr lang="en-US" altLang="zh-CN" sz="1400" dirty="0" err="1">
                          <a:solidFill>
                            <a:srgbClr val="000000"/>
                          </a:solidFill>
                          <a:latin typeface="OPPOSans R" pitchFamily="18" charset="-122"/>
                          <a:ea typeface="OPPOSans R" pitchFamily="18" charset="-122"/>
                          <a:cs typeface="宋体" panose="02010600030101010101" pitchFamily="2" charset="-122"/>
                          <a:sym typeface="+mn-ea"/>
                        </a:rPr>
                        <a:t>panggilan</a:t>
                      </a:r>
                      <a:r>
                        <a:rPr lang="en-US" altLang="zh-CN" sz="1400" dirty="0">
                          <a:solidFill>
                            <a:srgbClr val="000000"/>
                          </a:solidFill>
                          <a:latin typeface="OPPOSans R" pitchFamily="18" charset="-122"/>
                          <a:ea typeface="OPPOSans R" pitchFamily="18" charset="-122"/>
                          <a:cs typeface="宋体" panose="02010600030101010101" pitchFamily="2" charset="-122"/>
                          <a:sym typeface="+mn-ea"/>
                        </a:rPr>
                        <a:t> 5G</a:t>
                      </a:r>
                      <a:endParaRPr lang="zh-CN" altLang="en-US" sz="1400" b="0" u="none" dirty="0">
                        <a:solidFill>
                          <a:srgbClr val="000000"/>
                        </a:solidFill>
                        <a:latin typeface="OPPOSans R" pitchFamily="18" charset="-122"/>
                        <a:ea typeface="OPPOSans R" pitchFamily="18" charset="-122"/>
                        <a:cs typeface="宋体" panose="02010600030101010101" pitchFamily="2" charset="-122"/>
                        <a:sym typeface="+mn-ea"/>
                      </a:endParaRPr>
                    </a:p>
                    <a:p>
                      <a:pPr algn="ctr" fontAlgn="ctr"/>
                      <a:endParaRPr lang="zh-CN" altLang="en-US" sz="1400" b="0" i="0" u="none" strike="noStrike" dirty="0">
                        <a:solidFill>
                          <a:srgbClr val="000000"/>
                        </a:solidFill>
                        <a:effectLst/>
                        <a:latin typeface="OPPOSans R" pitchFamily="18" charset="-122"/>
                        <a:ea typeface="OPPOSans R" pitchFamily="18" charset="-122"/>
                      </a:endParaRPr>
                    </a:p>
                  </a:txBody>
                  <a:tcPr marL="6350" marR="6350" marT="6350" marB="0" anchor="ctr"/>
                </a:tc>
                <a:tc>
                  <a:txBody>
                    <a:bodyPr/>
                    <a:lstStyle/>
                    <a:p>
                      <a:pPr algn="ctr" fontAlgn="ctr"/>
                      <a:endParaRPr lang="zh-CN" altLang="en-US" sz="1400" b="0" i="0" u="none" strike="noStrike" dirty="0">
                        <a:solidFill>
                          <a:srgbClr val="000000"/>
                        </a:solidFill>
                        <a:effectLst/>
                        <a:latin typeface="OPPOSans R" pitchFamily="18" charset="-122"/>
                        <a:ea typeface="OPPOSans R" pitchFamily="18" charset="-122"/>
                      </a:endParaRPr>
                    </a:p>
                    <a:p>
                      <a:pPr algn="ctr" fontAlgn="ctr"/>
                      <a:r>
                        <a:rPr sz="1400">
                          <a:solidFill>
                            <a:srgbClr val="000000"/>
                          </a:solidFill>
                          <a:latin typeface="OPPOSans R" pitchFamily="18" charset="-122"/>
                          <a:ea typeface="OPPOSans R" pitchFamily="18" charset="-122"/>
                          <a:cs typeface="宋体" panose="02010600030101010101" pitchFamily="2" charset="-122"/>
                          <a:sym typeface="+mn-ea"/>
                        </a:rPr>
                        <a:t>Halo, panggilan suara definisi tinggi yang saat ini didukung oleh 5G memiliki efek yang sama dengan 4G.</a:t>
                      </a:r>
                    </a:p>
                  </a:txBody>
                  <a:tcPr marL="6350" marR="6350" marT="6350" marB="0" anchor="ctr"/>
                </a:tc>
              </a:tr>
              <a:tr h="1437005">
                <a:tc>
                  <a:txBody>
                    <a:bodyPr/>
                    <a:lstStyle/>
                    <a:p>
                      <a:pPr algn="ctr" fontAlgn="ctr">
                        <a:buNone/>
                      </a:pPr>
                      <a:r>
                        <a:rPr lang="en-US" altLang="zh-CN" sz="1400" b="0" i="0" u="none" strike="noStrike">
                          <a:solidFill>
                            <a:srgbClr val="000000"/>
                          </a:solidFill>
                          <a:effectLst/>
                          <a:latin typeface="OPPOSans R" pitchFamily="18" charset="-122"/>
                          <a:ea typeface="OPPOSans R" pitchFamily="18" charset="-122"/>
                        </a:rPr>
                        <a:t>7</a:t>
                      </a:r>
                    </a:p>
                  </a:txBody>
                  <a:tcPr marL="6350" marR="6350" marT="6350" marB="0" anchor="ctr"/>
                </a:tc>
                <a:tc>
                  <a:txBody>
                    <a:bodyPr/>
                    <a:lstStyle/>
                    <a:p>
                      <a:pPr algn="ctr" fontAlgn="ctr">
                        <a:buNone/>
                      </a:pPr>
                      <a:r>
                        <a:rPr lang="en-US" altLang="zh-CN" sz="1400" b="0" i="0" u="none" strike="noStrike">
                          <a:solidFill>
                            <a:srgbClr val="000000"/>
                          </a:solidFill>
                          <a:effectLst/>
                          <a:latin typeface="OPPOSans R" pitchFamily="18" charset="-122"/>
                          <a:ea typeface="OPPOSans R" pitchFamily="18" charset="-122"/>
                        </a:rPr>
                        <a:t>Jaringan 5G sangat tidak stabil, bilah sinyal terkadang menampilkan sinyal 5G terkadang tidak</a:t>
                      </a:r>
                      <a:endParaRPr lang="zh-CN" altLang="en-US" sz="1400" b="0" i="0" u="none" strike="noStrike">
                        <a:solidFill>
                          <a:srgbClr val="000000"/>
                        </a:solidFill>
                        <a:effectLst/>
                        <a:latin typeface="OPPOSans R" pitchFamily="18" charset="-122"/>
                        <a:ea typeface="OPPOSans R" pitchFamily="18" charset="-122"/>
                      </a:endParaRPr>
                    </a:p>
                  </a:txBody>
                  <a:tcPr marL="6350" marR="6350" marT="6350" marB="0" anchor="ctr"/>
                </a:tc>
                <a:tc>
                  <a:txBody>
                    <a:bodyPr/>
                    <a:lstStyle/>
                    <a:p>
                      <a:pPr algn="ctr" fontAlgn="ctr">
                        <a:buNone/>
                      </a:pPr>
                      <a:r>
                        <a:rPr sz="1400" b="0" i="0" u="none" strike="noStrike" dirty="0">
                          <a:solidFill>
                            <a:srgbClr val="000000"/>
                          </a:solidFill>
                          <a:effectLst/>
                          <a:latin typeface="OPPOSans R" pitchFamily="18" charset="-122"/>
                          <a:ea typeface="OPPOSans R" pitchFamily="18" charset="-122"/>
                        </a:rPr>
                        <a:t>Operator besar berada pada tahap awal penyebaran jaringan dan kemampuan difraksi sinyal 5G buruk.Beberapa area (seperti gedung atau ruang bawah tanah) tidak akan memiliki jaringan 5G. Karena operator meningkatkan investasi mereka dalam 5G, pengalaman 5G akan meningkat </a:t>
                      </a:r>
                      <a:r>
                        <a:rPr lang="en-US" sz="1400" b="0" i="0" u="none" strike="noStrike" dirty="0">
                          <a:solidFill>
                            <a:srgbClr val="000000"/>
                          </a:solidFill>
                          <a:effectLst/>
                          <a:latin typeface="OPPOSans R" pitchFamily="18" charset="-122"/>
                          <a:ea typeface="OPPOSans R" pitchFamily="18" charset="-122"/>
                        </a:rPr>
                        <a:t>dan menjadi l</a:t>
                      </a:r>
                      <a:r>
                        <a:rPr sz="1400" b="0" i="0" u="none" strike="noStrike" dirty="0">
                          <a:solidFill>
                            <a:srgbClr val="000000"/>
                          </a:solidFill>
                          <a:effectLst/>
                          <a:latin typeface="OPPOSans R" pitchFamily="18" charset="-122"/>
                          <a:ea typeface="OPPOSans R" pitchFamily="18" charset="-122"/>
                        </a:rPr>
                        <a:t>ebih baik</a:t>
                      </a:r>
                      <a:r>
                        <a:rPr lang="en-US" sz="1400" b="0" i="0" u="none" strike="noStrike" dirty="0">
                          <a:solidFill>
                            <a:srgbClr val="000000"/>
                          </a:solidFill>
                          <a:effectLst/>
                          <a:latin typeface="OPPOSans R" pitchFamily="18" charset="-122"/>
                          <a:ea typeface="OPPOSans R" pitchFamily="18" charset="-122"/>
                        </a:rPr>
                        <a:t>.</a:t>
                      </a:r>
                    </a:p>
                  </a:txBody>
                  <a:tcPr marL="6350" marR="6350" marT="6350" marB="0" anchor="ctr"/>
                </a:tc>
              </a:tr>
            </a:tbl>
          </a:graphicData>
        </a:graphic>
      </p:graphicFrame>
    </p:spTree>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custDataLst>
              <p:tags r:id="rId1"/>
            </p:custDataLst>
          </p:nvPr>
        </p:nvGraphicFramePr>
        <p:xfrm>
          <a:off x="0" y="-635"/>
          <a:ext cx="12193905" cy="7160499"/>
        </p:xfrm>
        <a:graphic>
          <a:graphicData uri="http://schemas.openxmlformats.org/drawingml/2006/table">
            <a:tbl>
              <a:tblPr>
                <a:tableStyleId>{5C22544A-7EE6-4342-B048-85BDC9FD1C3A}</a:tableStyleId>
              </a:tblPr>
              <a:tblGrid>
                <a:gridCol w="668020"/>
                <a:gridCol w="2399030"/>
                <a:gridCol w="9126855"/>
              </a:tblGrid>
              <a:tr h="309245">
                <a:tc>
                  <a:txBody>
                    <a:bodyPr/>
                    <a:lstStyle/>
                    <a:p>
                      <a:pPr algn="ctr" fontAlgn="ctr"/>
                      <a:r>
                        <a:rPr lang="en-US" altLang="zh-CN" sz="1600" b="1" i="0" u="none" strike="noStrike" dirty="0">
                          <a:solidFill>
                            <a:srgbClr val="000000"/>
                          </a:solidFill>
                          <a:effectLst/>
                          <a:latin typeface="OPPOSans R" pitchFamily="18" charset="-122"/>
                          <a:ea typeface="OPPOSans R" pitchFamily="18" charset="-122"/>
                        </a:rPr>
                        <a:t>No</a:t>
                      </a:r>
                    </a:p>
                  </a:txBody>
                  <a:tcPr marL="6350" marR="6350" marT="6350" marB="0" anchor="ctr"/>
                </a:tc>
                <a:tc>
                  <a:txBody>
                    <a:bodyPr/>
                    <a:lstStyle/>
                    <a:p>
                      <a:pPr algn="ctr" fontAlgn="ctr"/>
                      <a:r>
                        <a:rPr lang="en-US" altLang="zh-CN" sz="1600" b="1" i="0" u="none" strike="noStrike" dirty="0">
                          <a:solidFill>
                            <a:srgbClr val="000000"/>
                          </a:solidFill>
                          <a:effectLst/>
                          <a:latin typeface="OPPOSans R" pitchFamily="18" charset="-122"/>
                          <a:ea typeface="OPPOSans R" pitchFamily="18" charset="-122"/>
                        </a:rPr>
                        <a:t>Pertanyaan</a:t>
                      </a:r>
                    </a:p>
                  </a:txBody>
                  <a:tcPr marL="6350" marR="6350" marT="6350" marB="0" anchor="ctr"/>
                </a:tc>
                <a:tc>
                  <a:txBody>
                    <a:bodyPr/>
                    <a:lstStyle/>
                    <a:p>
                      <a:pPr algn="ctr" fontAlgn="ctr"/>
                      <a:r>
                        <a:rPr lang="en-US" altLang="zh-CN" sz="1600" b="1" i="0" u="none" strike="noStrike" dirty="0">
                          <a:solidFill>
                            <a:srgbClr val="000000"/>
                          </a:solidFill>
                          <a:effectLst/>
                          <a:latin typeface="OPPOSans R" pitchFamily="18" charset="-122"/>
                          <a:ea typeface="OPPOSans R" pitchFamily="18" charset="-122"/>
                        </a:rPr>
                        <a:t>Skrip yang Dianjurkan</a:t>
                      </a:r>
                    </a:p>
                  </a:txBody>
                  <a:tcPr marL="6350" marR="6350" marT="6350" marB="0" anchor="ctr"/>
                </a:tc>
              </a:tr>
              <a:tr h="1785620">
                <a:tc>
                  <a:txBody>
                    <a:bodyPr/>
                    <a:lstStyle/>
                    <a:p>
                      <a:pPr algn="ctr" fontAlgn="ctr"/>
                      <a:r>
                        <a:rPr lang="en-US" altLang="zh-CN" sz="1400" u="none" strike="noStrike">
                          <a:effectLst/>
                          <a:latin typeface="OPPOSans R" pitchFamily="18" charset="-122"/>
                          <a:ea typeface="OPPOSans R" pitchFamily="18" charset="-122"/>
                        </a:rPr>
                        <a:t>8</a:t>
                      </a:r>
                      <a:endParaRPr lang="en-US" altLang="zh-CN" sz="1400" b="0" i="0" u="none" strike="noStrike">
                        <a:solidFill>
                          <a:srgbClr val="000000"/>
                        </a:solidFill>
                        <a:effectLst/>
                        <a:latin typeface="OPPOSans R" pitchFamily="18" charset="-122"/>
                        <a:ea typeface="OPPOSans R" pitchFamily="18" charset="-122"/>
                      </a:endParaRPr>
                    </a:p>
                  </a:txBody>
                  <a:tcPr marL="6350" marR="6350" marT="6350" marB="0" anchor="ctr"/>
                </a:tc>
                <a:tc>
                  <a:txBody>
                    <a:bodyPr/>
                    <a:lstStyle/>
                    <a:p>
                      <a:pPr marL="0" indent="0" algn="ctr">
                        <a:buNone/>
                      </a:pPr>
                      <a:r>
                        <a:rPr sz="1400" b="0" u="none">
                          <a:solidFill>
                            <a:srgbClr val="000000"/>
                          </a:solidFill>
                          <a:latin typeface="OPPOSans R" pitchFamily="18" charset="-122"/>
                          <a:ea typeface="OPPOSans R" pitchFamily="18" charset="-122"/>
                          <a:cs typeface="宋体" panose="02010600030101010101" pitchFamily="2" charset="-122"/>
                        </a:rPr>
                        <a:t>5G kadang-kadang ditampilkan selama panggilan 5G, kadang-kadang tidak ditampilkan</a:t>
                      </a:r>
                    </a:p>
                  </a:txBody>
                  <a:tcPr marL="0" marR="0" marT="0" marB="0" anchor="ctr"/>
                </a:tc>
                <a:tc>
                  <a:txBody>
                    <a:bodyPr/>
                    <a:lstStyle/>
                    <a:p>
                      <a:pPr marL="0" indent="0" algn="ctr">
                        <a:buNone/>
                      </a:pPr>
                      <a:r>
                        <a:rPr lang="zh-CN" altLang="en-US" sz="1400" b="0" u="none">
                          <a:solidFill>
                            <a:srgbClr val="000000"/>
                          </a:solidFill>
                          <a:latin typeface="OPPOSans R" pitchFamily="18" charset="-122"/>
                          <a:ea typeface="OPPOSans R" pitchFamily="18" charset="-122"/>
                          <a:cs typeface="宋体" panose="02010600030101010101" pitchFamily="2" charset="-122"/>
                        </a:rPr>
                        <a:t>1. Dalam keadaan 5G dan VoLTE dihidupkan, 5G akan ditampilkan selama panggilan, tetapi selama VoLTE jaringan akan menyesuaikan jaringan ponsel sesuai dengan lingkungan jaringan pengguna saat ini, dan 4G akan ditampilkan ketika jaringan penduduk tidak mendukung 5G.</a:t>
                      </a:r>
                    </a:p>
                    <a:p>
                      <a:pPr marL="0" indent="0" algn="ctr">
                        <a:buNone/>
                      </a:pPr>
                      <a:r>
                        <a:rPr lang="zh-CN" altLang="en-US" sz="1400" b="0" u="none">
                          <a:solidFill>
                            <a:srgbClr val="000000"/>
                          </a:solidFill>
                          <a:latin typeface="OPPOSans R" pitchFamily="18" charset="-122"/>
                          <a:ea typeface="OPPOSans R" pitchFamily="18" charset="-122"/>
                          <a:cs typeface="宋体" panose="02010600030101010101" pitchFamily="2" charset="-122"/>
                        </a:rPr>
                        <a:t>2. Dalam kondisi 5G, ketika sakelar VoLTE tidak dihidupkan atau layanan VoLTE tidak diaktifkan atau jaringan tidak mendukung VoLTE, panggilan yang dibuat akan kembali ke jaringan 3G atau 2G.</a:t>
                      </a:r>
                    </a:p>
                    <a:p>
                      <a:pPr marL="0" indent="0" algn="ctr">
                        <a:buNone/>
                      </a:pPr>
                      <a:r>
                        <a:rPr lang="zh-CN" altLang="en-US" sz="1400" b="0" u="none">
                          <a:solidFill>
                            <a:srgbClr val="000000"/>
                          </a:solidFill>
                          <a:latin typeface="OPPOSans R" pitchFamily="18" charset="-122"/>
                          <a:ea typeface="OPPOSans R" pitchFamily="18" charset="-122"/>
                          <a:cs typeface="宋体" panose="02010600030101010101" pitchFamily="2" charset="-122"/>
                        </a:rPr>
                        <a:t>Catatan tambahan: Paket panggilan 5G saat ini adalah panggilan suara 4G VoLTE HD atau panggilan 3G / 2G.</a:t>
                      </a:r>
                    </a:p>
                  </a:txBody>
                  <a:tcPr marL="0" marR="0" marT="0" marB="0" anchor="ctr"/>
                </a:tc>
              </a:tr>
              <a:tr h="1190704">
                <a:tc>
                  <a:txBody>
                    <a:bodyPr/>
                    <a:lstStyle/>
                    <a:p>
                      <a:pPr algn="ctr" fontAlgn="ctr"/>
                      <a:r>
                        <a:rPr lang="en-US" altLang="zh-CN" sz="1400" u="none" strike="noStrike">
                          <a:effectLst/>
                          <a:latin typeface="OPPOSans R" pitchFamily="18" charset="-122"/>
                          <a:ea typeface="OPPOSans R" pitchFamily="18" charset="-122"/>
                        </a:rPr>
                        <a:t>9</a:t>
                      </a:r>
                      <a:endParaRPr lang="en-US" altLang="zh-CN" sz="1400" b="0" i="0" u="none" strike="noStrike">
                        <a:solidFill>
                          <a:srgbClr val="000000"/>
                        </a:solidFill>
                        <a:effectLst/>
                        <a:latin typeface="OPPOSans R" pitchFamily="18" charset="-122"/>
                        <a:ea typeface="OPPOSans R" pitchFamily="18" charset="-122"/>
                      </a:endParaRPr>
                    </a:p>
                  </a:txBody>
                  <a:tcPr marL="6350" marR="6350" marT="6350" marB="0" anchor="ctr"/>
                </a:tc>
                <a:tc>
                  <a:txBody>
                    <a:bodyPr/>
                    <a:lstStyle/>
                    <a:p>
                      <a:pPr marL="0" indent="0" algn="ctr">
                        <a:buNone/>
                      </a:pPr>
                      <a:r>
                        <a:rPr lang="en-US" altLang="zh-CN" sz="1400" b="0" u="none">
                          <a:solidFill>
                            <a:srgbClr val="000000"/>
                          </a:solidFill>
                          <a:latin typeface="OPPOSans R" pitchFamily="18" charset="-122"/>
                          <a:ea typeface="OPPOSans R" pitchFamily="18" charset="-122"/>
                          <a:cs typeface="宋体" panose="02010600030101010101" pitchFamily="2" charset="-122"/>
                        </a:rPr>
                        <a:t>Konsumsi daya lebih besar saat menggunakan 5G</a:t>
                      </a:r>
                    </a:p>
                  </a:txBody>
                  <a:tcPr marL="0" marR="0" marT="0" marB="0" anchor="ctr"/>
                </a:tc>
                <a:tc>
                  <a:txBody>
                    <a:bodyPr/>
                    <a:lstStyle/>
                    <a:p>
                      <a:pPr marL="0" indent="0" algn="ctr">
                        <a:buNone/>
                      </a:pPr>
                      <a:r>
                        <a:rPr lang="zh-CN" altLang="en-US" sz="1400" b="0" u="none">
                          <a:solidFill>
                            <a:srgbClr val="000000"/>
                          </a:solidFill>
                          <a:latin typeface="OPPOSans R" pitchFamily="18" charset="-122"/>
                          <a:ea typeface="OPPOSans R" pitchFamily="18" charset="-122"/>
                          <a:cs typeface="宋体" panose="02010600030101010101" pitchFamily="2" charset="-122"/>
                        </a:rPr>
                        <a:t>1. Akses internet lebih cepat di bawah jaringan 5G, dan karenanya mengkonsumsi lebih banyak daya per unit waktu daripada di bawah jaringan 4G, tetapi transmisi yang lebih cepat membutuhkan waktu lebih sedikit dan pengalaman lebih baik.</a:t>
                      </a:r>
                    </a:p>
                    <a:p>
                      <a:pPr marL="0" indent="0" algn="ctr">
                        <a:buNone/>
                      </a:pPr>
                      <a:r>
                        <a:rPr lang="zh-CN" altLang="en-US" sz="1400" b="0" u="none">
                          <a:solidFill>
                            <a:srgbClr val="000000"/>
                          </a:solidFill>
                          <a:latin typeface="OPPOSans R" pitchFamily="18" charset="-122"/>
                          <a:ea typeface="OPPOSans R" pitchFamily="18" charset="-122"/>
                          <a:cs typeface="宋体" panose="02010600030101010101" pitchFamily="2" charset="-122"/>
                        </a:rPr>
                        <a:t>2. Anda dapat membuka Pengaturan&gt; kartu SIM dan </a:t>
                      </a:r>
                      <a:r>
                        <a:rPr lang="en-US" altLang="zh-CN" sz="1400" b="0" u="none">
                          <a:solidFill>
                            <a:srgbClr val="000000"/>
                          </a:solidFill>
                          <a:latin typeface="OPPOSans R" pitchFamily="18" charset="-122"/>
                          <a:ea typeface="OPPOSans R" pitchFamily="18" charset="-122"/>
                          <a:cs typeface="宋体" panose="02010600030101010101" pitchFamily="2" charset="-122"/>
                        </a:rPr>
                        <a:t>data seluler</a:t>
                      </a:r>
                      <a:r>
                        <a:rPr lang="zh-CN" altLang="en-US" sz="1400" b="0" u="none">
                          <a:solidFill>
                            <a:srgbClr val="000000"/>
                          </a:solidFill>
                          <a:latin typeface="OPPOSans R" pitchFamily="18" charset="-122"/>
                          <a:ea typeface="OPPOSans R" pitchFamily="18" charset="-122"/>
                          <a:cs typeface="宋体" panose="02010600030101010101" pitchFamily="2" charset="-122"/>
                        </a:rPr>
                        <a:t>&gt; Informasi dan pengaturan kartu SIM (pilih kartu yang perlu diatur)&gt; Sakelar Smart 5G dihidupkan, atau dalam skenario aplikasi kecepatan rendah yang tidak memerlukan penggunaan jaringan 5G atau sinyal 5G tidak baik Selanjutnya, matikan sakelar 5G untuk meningkatkan daya tahan baterai.</a:t>
                      </a:r>
                    </a:p>
                  </a:txBody>
                  <a:tcPr marL="0" marR="0" marT="0" marB="0" anchor="ctr"/>
                </a:tc>
              </a:tr>
              <a:tr h="1786057">
                <a:tc>
                  <a:txBody>
                    <a:bodyPr/>
                    <a:lstStyle/>
                    <a:p>
                      <a:pPr algn="ctr" fontAlgn="ctr"/>
                      <a:r>
                        <a:rPr lang="en-US" altLang="zh-CN" sz="1400" u="none" strike="noStrike">
                          <a:effectLst/>
                          <a:latin typeface="OPPOSans R" pitchFamily="18" charset="-122"/>
                          <a:ea typeface="OPPOSans R" pitchFamily="18" charset="-122"/>
                        </a:rPr>
                        <a:t>10</a:t>
                      </a:r>
                      <a:endParaRPr lang="en-US" altLang="zh-CN" sz="1400" b="0" i="0" u="none" strike="noStrike">
                        <a:solidFill>
                          <a:srgbClr val="000000"/>
                        </a:solidFill>
                        <a:effectLst/>
                        <a:latin typeface="OPPOSans R" pitchFamily="18" charset="-122"/>
                        <a:ea typeface="OPPOSans R" pitchFamily="18" charset="-122"/>
                      </a:endParaRPr>
                    </a:p>
                  </a:txBody>
                  <a:tcPr marL="6350" marR="6350" marT="6350" marB="0" anchor="ctr"/>
                </a:tc>
                <a:tc>
                  <a:txBody>
                    <a:bodyPr/>
                    <a:lstStyle/>
                    <a:p>
                      <a:pPr marL="0" indent="0" algn="ctr">
                        <a:buNone/>
                      </a:pPr>
                      <a:r>
                        <a:rPr lang="en-US" altLang="zh-CN" sz="1400" b="0" u="none">
                          <a:solidFill>
                            <a:srgbClr val="000000"/>
                          </a:solidFill>
                          <a:latin typeface="OPPOSans R" pitchFamily="18" charset="-122"/>
                          <a:ea typeface="OPPOSans R" pitchFamily="18" charset="-122"/>
                          <a:cs typeface="微软雅黑" panose="020B0503020204020204" charset="-122"/>
                        </a:rPr>
                        <a:t>Apakah 5G akan mempengaruhi penggunaan 4G? apakah peluncuran 5G akan menyebabkan kinerja 4G menurun?</a:t>
                      </a:r>
                      <a:endParaRPr lang="zh-CN" altLang="en-US" sz="1400" b="0" u="none">
                        <a:solidFill>
                          <a:srgbClr val="000000"/>
                        </a:solidFill>
                        <a:latin typeface="OPPOSans R" pitchFamily="18" charset="-122"/>
                        <a:ea typeface="OPPOSans R" pitchFamily="18" charset="-122"/>
                        <a:cs typeface="微软雅黑" panose="020B0503020204020204" charset="-122"/>
                      </a:endParaRPr>
                    </a:p>
                  </a:txBody>
                  <a:tcPr marL="0" marR="0" marT="0" marB="0" anchor="ctr"/>
                </a:tc>
                <a:tc>
                  <a:txBody>
                    <a:bodyPr/>
                    <a:lstStyle/>
                    <a:p>
                      <a:pPr marL="0" indent="0" algn="ctr">
                        <a:buNone/>
                      </a:pPr>
                      <a:r>
                        <a:rPr sz="1400" b="0" u="none">
                          <a:solidFill>
                            <a:srgbClr val="000000"/>
                          </a:solidFill>
                          <a:latin typeface="OPPOSans R" pitchFamily="18" charset="-122"/>
                          <a:ea typeface="OPPOSans R" pitchFamily="18" charset="-122"/>
                          <a:cs typeface="微软雅黑" panose="020B0503020204020204" charset="-122"/>
                        </a:rPr>
                        <a:t>Saat ini sedang dalam tahap penyebaran dan pilot jaringan 5G.Setelah cakupan komersial, itu tidak akan mempengaruhi penggunaan 4G. Ponsel 4G masih dapat menggunakan jaringan 4G, tetapi 5G tidak dapat digunakan, dan 4G dan 5G akan hidup berdampingan untuk waktu yang lama.</a:t>
                      </a:r>
                    </a:p>
                  </a:txBody>
                  <a:tcPr marL="0" marR="0" marT="0" marB="0" anchor="ctr"/>
                </a:tc>
              </a:tr>
              <a:tr h="1786057">
                <a:tc>
                  <a:txBody>
                    <a:bodyPr/>
                    <a:lstStyle/>
                    <a:p>
                      <a:pPr algn="ctr" fontAlgn="ctr"/>
                      <a:r>
                        <a:rPr lang="en-US" altLang="zh-CN" sz="1400" u="none" strike="noStrike">
                          <a:effectLst/>
                          <a:latin typeface="OPPOSans R" pitchFamily="18" charset="-122"/>
                          <a:ea typeface="OPPOSans R" pitchFamily="18" charset="-122"/>
                        </a:rPr>
                        <a:t>11</a:t>
                      </a:r>
                      <a:endParaRPr lang="en-US" altLang="zh-CN" sz="1400" b="0" i="0" u="none" strike="noStrike">
                        <a:solidFill>
                          <a:srgbClr val="000000"/>
                        </a:solidFill>
                        <a:effectLst/>
                        <a:latin typeface="OPPOSans R" pitchFamily="18" charset="-122"/>
                        <a:ea typeface="OPPOSans R" pitchFamily="18" charset="-122"/>
                      </a:endParaRPr>
                    </a:p>
                  </a:txBody>
                  <a:tcPr marL="6350" marR="6350" marT="6350" marB="0" anchor="ctr"/>
                </a:tc>
                <a:tc>
                  <a:txBody>
                    <a:bodyPr/>
                    <a:lstStyle/>
                    <a:p>
                      <a:pPr marL="0" indent="0" algn="ctr">
                        <a:buNone/>
                      </a:pPr>
                      <a:r>
                        <a:rPr sz="1400" b="0" u="none">
                          <a:solidFill>
                            <a:srgbClr val="000000"/>
                          </a:solidFill>
                          <a:latin typeface="OPPOSans R" pitchFamily="18" charset="-122"/>
                          <a:ea typeface="OPPOSans R" pitchFamily="18" charset="-122"/>
                          <a:cs typeface="微软雅黑" panose="020B0503020204020204" charset="-122"/>
                        </a:rPr>
                        <a:t>Ada SA dan NSA di jaringan 5G, apa bedanya? Apa jenis koneksi jaringan yang didukung </a:t>
                      </a:r>
                      <a:r>
                        <a:rPr lang="en-US" sz="1400" b="0" u="none">
                          <a:solidFill>
                            <a:srgbClr val="000000"/>
                          </a:solidFill>
                          <a:latin typeface="OPPOSans R" pitchFamily="18" charset="-122"/>
                          <a:ea typeface="OPPOSans R" pitchFamily="18" charset="-122"/>
                          <a:cs typeface="微软雅黑" panose="020B0503020204020204" charset="-122"/>
                        </a:rPr>
                        <a:t>ponsel</a:t>
                      </a:r>
                      <a:r>
                        <a:rPr sz="1400" b="0" u="none">
                          <a:solidFill>
                            <a:srgbClr val="000000"/>
                          </a:solidFill>
                          <a:latin typeface="OPPOSans R" pitchFamily="18" charset="-122"/>
                          <a:ea typeface="OPPOSans R" pitchFamily="18" charset="-122"/>
                          <a:cs typeface="微软雅黑" panose="020B0503020204020204" charset="-122"/>
                        </a:rPr>
                        <a:t> OPPO? Apakah metode jaringan NSA akan dibatalkan nanti?</a:t>
                      </a:r>
                    </a:p>
                  </a:txBody>
                  <a:tcPr marL="0" marR="0" marT="0" marB="0" anchor="ctr"/>
                </a:tc>
                <a:tc>
                  <a:txBody>
                    <a:bodyPr/>
                    <a:lstStyle/>
                    <a:p>
                      <a:pPr marL="0" indent="0" algn="ctr">
                        <a:buNone/>
                      </a:pPr>
                      <a:r>
                        <a:rPr sz="1400" b="0" u="none">
                          <a:solidFill>
                            <a:srgbClr val="000000"/>
                          </a:solidFill>
                          <a:latin typeface="OPPOSans R" pitchFamily="18" charset="-122"/>
                          <a:ea typeface="OPPOSans R" pitchFamily="18" charset="-122"/>
                          <a:cs typeface="微软雅黑" panose="020B0503020204020204" charset="-122"/>
                        </a:rPr>
                        <a:t>Keuntungan dari SA (Stand Alone Independent Networking) adalah dalam satu langkah, dan dapat memiliki semua fitur 5G tanpa biaya transformasi sekunder;</a:t>
                      </a:r>
                    </a:p>
                    <a:p>
                      <a:pPr marL="0" indent="0" algn="ctr">
                        <a:buNone/>
                      </a:pPr>
                      <a:r>
                        <a:rPr sz="1400" b="0" u="none">
                          <a:solidFill>
                            <a:srgbClr val="000000"/>
                          </a:solidFill>
                          <a:latin typeface="OPPOSans R" pitchFamily="18" charset="-122"/>
                          <a:ea typeface="OPPOSans R" pitchFamily="18" charset="-122"/>
                          <a:cs typeface="微软雅黑" panose="020B0503020204020204" charset="-122"/>
                        </a:rPr>
                        <a:t>Kelebihan NSA (Non Stand Alone, non-independent networking) adalah sulitnya membangun jaringan inti baru dan jaringan transmisi. Ini membutuhkan lebih sedikit tekanan pada cakupan terus menerus 5G. Kinerja sedikit lebih baik ketika 5G tidak cakupan terus menerus, tetapi ada lebih banyak perubahan pada jaringan nirkabel 4G. Operator internasional memilih NSA;</a:t>
                      </a:r>
                    </a:p>
                  </a:txBody>
                  <a:tcPr marL="0" marR="0" marT="0" marB="0" anchor="ctr"/>
                </a:tc>
              </a:tr>
            </a:tbl>
          </a:graphicData>
        </a:graphic>
      </p:graphicFrame>
    </p:spTree>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8" name="OPPO-LOGO_NEW_20181018png.png" descr="OPPO-LOGO_NEW_20181018png.png"/>
          <p:cNvPicPr>
            <a:picLocks noChangeAspect="1"/>
          </p:cNvPicPr>
          <p:nvPr/>
        </p:nvPicPr>
        <p:blipFill>
          <a:blip r:embed="rId2"/>
          <a:stretch>
            <a:fillRect/>
          </a:stretch>
        </p:blipFill>
        <p:spPr>
          <a:xfrm>
            <a:off x="4637021" y="2398011"/>
            <a:ext cx="2917958" cy="2061978"/>
          </a:xfrm>
          <a:prstGeom prst="rect">
            <a:avLst/>
          </a:prstGeom>
          <a:ln w="12700">
            <a:miter lim="400000"/>
            <a:headEnd/>
            <a:tailEnd/>
          </a:ln>
        </p:spPr>
      </p:pic>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2019，OPPO 发布过的黑科技"/>
          <p:cNvSpPr txBox="1"/>
          <p:nvPr/>
        </p:nvSpPr>
        <p:spPr>
          <a:xfrm>
            <a:off x="4417358" y="258269"/>
            <a:ext cx="4684296" cy="445443"/>
          </a:xfrm>
          <a:prstGeom prst="rect">
            <a:avLst/>
          </a:prstGeom>
          <a:ln w="12700">
            <a:miter lim="400000"/>
          </a:ln>
        </p:spPr>
        <p:txBody>
          <a:bodyPr wrap="non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sz="2400" dirty="0" smtClean="0">
                <a:latin typeface="OPPOSans R" pitchFamily="18" charset="-122"/>
                <a:ea typeface="OPPOSans R" pitchFamily="18" charset="-122"/>
              </a:rPr>
              <a:t>1.1 Parameter Tampilan</a:t>
            </a:r>
            <a:endParaRPr lang="zh-CN" altLang="en-US" sz="2400" dirty="0" smtClean="0">
              <a:latin typeface="OPPOSans R" pitchFamily="18" charset="-122"/>
              <a:ea typeface="OPPOSans R" pitchFamily="18" charset="-122"/>
            </a:endParaRPr>
          </a:p>
        </p:txBody>
      </p:sp>
      <p:graphicFrame>
        <p:nvGraphicFramePr>
          <p:cNvPr id="6" name="表格 5"/>
          <p:cNvGraphicFramePr>
            <a:graphicFrameLocks noGrp="1"/>
          </p:cNvGraphicFramePr>
          <p:nvPr>
            <p:custDataLst>
              <p:tags r:id="rId1"/>
            </p:custDataLst>
          </p:nvPr>
        </p:nvGraphicFramePr>
        <p:xfrm>
          <a:off x="3465830" y="1552575"/>
          <a:ext cx="6823710" cy="4321175"/>
        </p:xfrm>
        <a:graphic>
          <a:graphicData uri="http://schemas.openxmlformats.org/drawingml/2006/table">
            <a:tbl>
              <a:tblPr>
                <a:tableStyleId>{5C22544A-7EE6-4342-B048-85BDC9FD1C3A}</a:tableStyleId>
              </a:tblPr>
              <a:tblGrid>
                <a:gridCol w="1875155"/>
                <a:gridCol w="4948555"/>
              </a:tblGrid>
              <a:tr h="577850">
                <a:tc>
                  <a:txBody>
                    <a:bodyPr/>
                    <a:lstStyle/>
                    <a:p>
                      <a:pPr algn="ctr" fontAlgn="ctr">
                        <a:buNone/>
                      </a:pPr>
                      <a:r>
                        <a:rPr lang="en-US" altLang="zh-CN" sz="1600" b="0" i="0" u="none" strike="noStrike" dirty="0">
                          <a:solidFill>
                            <a:schemeClr val="bg1"/>
                          </a:solidFill>
                          <a:effectLst/>
                          <a:latin typeface="OPPOSans R" pitchFamily="18" charset="-122"/>
                          <a:ea typeface="OPPOSans R" pitchFamily="18" charset="-122"/>
                        </a:rPr>
                        <a:t>Nama Pemasaran</a:t>
                      </a:r>
                    </a:p>
                  </a:txBody>
                  <a:tcPr marL="6350" marR="6350" marT="6350" marB="0" anchor="ctr">
                    <a:solidFill>
                      <a:schemeClr val="accent1">
                        <a:tint val="20000"/>
                        <a:alpha val="0"/>
                      </a:schemeClr>
                    </a:solidFill>
                  </a:tcPr>
                </a:tc>
                <a:tc>
                  <a:txBody>
                    <a:bodyPr/>
                    <a:lstStyle/>
                    <a:p>
                      <a:pPr algn="ctr" fontAlgn="ctr"/>
                      <a:r>
                        <a:rPr lang="zh-CN" altLang="en-US" sz="1800" dirty="0">
                          <a:solidFill>
                            <a:schemeClr val="bg1"/>
                          </a:solidFill>
                          <a:effectLst/>
                          <a:latin typeface="OPPOSans R" pitchFamily="18" charset="-122"/>
                          <a:ea typeface="OPPOSans R" pitchFamily="18" charset="-122"/>
                          <a:sym typeface="+mn-ea"/>
                        </a:rPr>
                        <a:t>Reno3 Pro 5G(HK/RO)</a:t>
                      </a:r>
                    </a:p>
                    <a:p>
                      <a:pPr algn="ctr" fontAlgn="ctr"/>
                      <a:r>
                        <a:rPr lang="zh-CN" altLang="en-US" sz="1800" dirty="0">
                          <a:solidFill>
                            <a:schemeClr val="bg1"/>
                          </a:solidFill>
                          <a:effectLst/>
                          <a:latin typeface="OPPOSans R" pitchFamily="18" charset="-122"/>
                          <a:ea typeface="OPPOSans R" pitchFamily="18" charset="-122"/>
                          <a:sym typeface="+mn-ea"/>
                        </a:rPr>
                        <a:t>Find X2 Neo(AU/FR/IT/ES/UK/DE/CH/NL)</a:t>
                      </a:r>
                      <a:endParaRPr lang="en-US" sz="1800" b="0" i="0" u="none" strike="noStrike" dirty="0" smtClean="0">
                        <a:solidFill>
                          <a:schemeClr val="bg1"/>
                        </a:solidFill>
                        <a:latin typeface="OPPOSans R" pitchFamily="18" charset="-122"/>
                        <a:ea typeface="OPPOSans R" pitchFamily="18" charset="-122"/>
                        <a:sym typeface="+mn-ea"/>
                      </a:endParaRPr>
                    </a:p>
                  </a:txBody>
                  <a:tcPr marL="6350" marR="6350" marT="6350" marB="0" anchor="ctr">
                    <a:solidFill>
                      <a:schemeClr val="accent1">
                        <a:tint val="20000"/>
                        <a:alpha val="0"/>
                      </a:schemeClr>
                    </a:solidFill>
                  </a:tcPr>
                </a:tc>
              </a:tr>
              <a:tr h="462915">
                <a:tc>
                  <a:txBody>
                    <a:bodyPr/>
                    <a:lstStyle/>
                    <a:p>
                      <a:pPr algn="ctr" fontAlgn="ctr"/>
                      <a:r>
                        <a:rPr lang="en-US" altLang="zh-CN" sz="1600" u="none" strike="noStrike" dirty="0">
                          <a:solidFill>
                            <a:schemeClr val="bg1"/>
                          </a:solidFill>
                          <a:effectLst/>
                          <a:latin typeface="OPPOSans R" pitchFamily="18" charset="-122"/>
                          <a:ea typeface="OPPOSans R" pitchFamily="18" charset="-122"/>
                        </a:rPr>
                        <a:t>Model </a:t>
                      </a:r>
                      <a:endParaRPr lang="en-US" altLang="zh-CN" sz="1600" b="0" i="0" u="none" strike="noStrike" dirty="0">
                        <a:solidFill>
                          <a:schemeClr val="bg1"/>
                        </a:solidFill>
                        <a:effectLst/>
                        <a:latin typeface="OPPOSans R" pitchFamily="18" charset="-122"/>
                        <a:ea typeface="OPPOSans R" pitchFamily="18" charset="-122"/>
                      </a:endParaRPr>
                    </a:p>
                  </a:txBody>
                  <a:tcPr marL="6350" marR="6350" marT="6350" marB="0" anchor="ctr">
                    <a:solidFill>
                      <a:schemeClr val="accent1">
                        <a:tint val="20000"/>
                        <a:alpha val="0"/>
                      </a:schemeClr>
                    </a:solidFill>
                  </a:tcPr>
                </a:tc>
                <a:tc>
                  <a:txBody>
                    <a:bodyPr/>
                    <a:lstStyle/>
                    <a:p>
                      <a:pPr algn="ctr" fontAlgn="ctr"/>
                      <a:r>
                        <a:rPr lang="en-US" sz="1800" b="0" i="0" u="none" strike="noStrike" dirty="0" smtClean="0">
                          <a:solidFill>
                            <a:schemeClr val="bg1"/>
                          </a:solidFill>
                          <a:latin typeface="OPPOSans R" pitchFamily="18" charset="-122"/>
                          <a:ea typeface="OPPOSans R" pitchFamily="18" charset="-122"/>
                        </a:rPr>
                        <a:t>CPH2009</a:t>
                      </a:r>
                    </a:p>
                  </a:txBody>
                  <a:tcPr marL="6350" marR="6350" marT="6350" marB="0" anchor="ctr">
                    <a:solidFill>
                      <a:schemeClr val="accent1">
                        <a:tint val="20000"/>
                        <a:alpha val="0"/>
                      </a:schemeClr>
                    </a:solidFill>
                  </a:tcPr>
                </a:tc>
              </a:tr>
              <a:tr h="546735">
                <a:tc>
                  <a:txBody>
                    <a:bodyPr/>
                    <a:lstStyle/>
                    <a:p>
                      <a:pPr algn="ctr" fontAlgn="ctr"/>
                      <a:r>
                        <a:rPr lang="en-US" altLang="zh-CN" sz="1600" b="0" i="0" u="none" strike="noStrike" dirty="0">
                          <a:solidFill>
                            <a:schemeClr val="bg1"/>
                          </a:solidFill>
                          <a:effectLst/>
                          <a:latin typeface="OPPOSans R" pitchFamily="18" charset="-122"/>
                          <a:ea typeface="OPPOSans R" pitchFamily="18" charset="-122"/>
                        </a:rPr>
                        <a:t>Ukuran Ponsel </a:t>
                      </a:r>
                    </a:p>
                  </a:txBody>
                  <a:tcPr marL="6350" marR="6350" marT="6350" marB="0" anchor="ctr">
                    <a:solidFill>
                      <a:schemeClr val="accent1">
                        <a:tint val="20000"/>
                        <a:alpha val="0"/>
                      </a:schemeClr>
                    </a:solidFill>
                  </a:tcPr>
                </a:tc>
                <a:tc>
                  <a:txBody>
                    <a:bodyPr/>
                    <a:lstStyle/>
                    <a:p>
                      <a:pPr algn="ctr" fontAlgn="ctr"/>
                      <a:r>
                        <a:rPr lang="en-US" sz="1600" b="0" i="0" u="none" strike="noStrike" dirty="0">
                          <a:solidFill>
                            <a:schemeClr val="bg1"/>
                          </a:solidFill>
                          <a:effectLst/>
                          <a:latin typeface="OPPOSans R" pitchFamily="18" charset="-122"/>
                          <a:ea typeface="OPPOSans R" pitchFamily="18" charset="-122"/>
                        </a:rPr>
                        <a:t>159.4x72.4x7.7(mm)</a:t>
                      </a:r>
                    </a:p>
                  </a:txBody>
                  <a:tcPr marL="6350" marR="6350" marT="6350" marB="0" anchor="ctr">
                    <a:solidFill>
                      <a:schemeClr val="accent1">
                        <a:tint val="20000"/>
                        <a:alpha val="0"/>
                      </a:schemeClr>
                    </a:solidFill>
                  </a:tcPr>
                </a:tc>
              </a:tr>
              <a:tr h="546100">
                <a:tc>
                  <a:txBody>
                    <a:bodyPr/>
                    <a:lstStyle/>
                    <a:p>
                      <a:pPr algn="ctr" fontAlgn="ctr"/>
                      <a:r>
                        <a:rPr lang="en-US" altLang="zh-CN" sz="1600" b="0" i="0" u="none" strike="noStrike" dirty="0" smtClean="0">
                          <a:solidFill>
                            <a:schemeClr val="bg1"/>
                          </a:solidFill>
                          <a:effectLst/>
                          <a:latin typeface="OPPOSans R" pitchFamily="18" charset="-122"/>
                          <a:ea typeface="OPPOSans R" pitchFamily="18" charset="-122"/>
                        </a:rPr>
                        <a:t>Ukuran Layar</a:t>
                      </a:r>
                    </a:p>
                  </a:txBody>
                  <a:tcPr marL="6350" marR="6350" marT="6350" marB="0" anchor="ctr">
                    <a:solidFill>
                      <a:schemeClr val="accent1">
                        <a:tint val="20000"/>
                        <a:alpha val="0"/>
                      </a:schemeClr>
                    </a:solidFill>
                  </a:tcPr>
                </a:tc>
                <a:tc>
                  <a:txBody>
                    <a:bodyPr/>
                    <a:lstStyle/>
                    <a:p>
                      <a:pPr algn="ctr" fontAlgn="ctr"/>
                      <a:r>
                        <a:rPr lang="en-US" sz="1600" b="0" i="0" u="none" strike="noStrike" dirty="0">
                          <a:solidFill>
                            <a:schemeClr val="bg1"/>
                          </a:solidFill>
                          <a:effectLst/>
                          <a:latin typeface="OPPOSans R" pitchFamily="18" charset="-122"/>
                          <a:ea typeface="OPPOSans R" pitchFamily="18" charset="-122"/>
                        </a:rPr>
                        <a:t>6.5 inch</a:t>
                      </a:r>
                    </a:p>
                  </a:txBody>
                  <a:tcPr marL="6350" marR="6350" marT="6350" marB="0" anchor="ctr">
                    <a:solidFill>
                      <a:schemeClr val="accent1">
                        <a:tint val="20000"/>
                        <a:alpha val="0"/>
                      </a:schemeClr>
                    </a:solidFill>
                  </a:tcPr>
                </a:tc>
              </a:tr>
              <a:tr h="547370">
                <a:tc>
                  <a:txBody>
                    <a:bodyPr/>
                    <a:lstStyle/>
                    <a:p>
                      <a:pPr algn="ctr" fontAlgn="ctr"/>
                      <a:r>
                        <a:rPr lang="en-US" altLang="zh-CN" sz="1600" b="0" i="0" u="none" strike="noStrike" dirty="0" smtClean="0">
                          <a:solidFill>
                            <a:schemeClr val="bg1"/>
                          </a:solidFill>
                          <a:effectLst/>
                          <a:latin typeface="OPPOSans R" pitchFamily="18" charset="-122"/>
                          <a:ea typeface="OPPOSans R" pitchFamily="18" charset="-122"/>
                        </a:rPr>
                        <a:t>Perbandingan Layar</a:t>
                      </a:r>
                    </a:p>
                  </a:txBody>
                  <a:tcPr marL="6350" marR="6350" marT="6350" marB="0" anchor="ctr">
                    <a:solidFill>
                      <a:schemeClr val="accent1">
                        <a:tint val="20000"/>
                        <a:alpha val="0"/>
                      </a:schemeClr>
                    </a:solidFill>
                  </a:tcPr>
                </a:tc>
                <a:tc>
                  <a:txBody>
                    <a:bodyPr/>
                    <a:lstStyle/>
                    <a:p>
                      <a:pPr algn="ctr" fontAlgn="ctr"/>
                      <a:r>
                        <a:rPr lang="en-US" sz="1600" b="0" i="0" u="none" strike="noStrike" dirty="0">
                          <a:solidFill>
                            <a:schemeClr val="bg1"/>
                          </a:solidFill>
                          <a:effectLst/>
                          <a:latin typeface="OPPOSans R" pitchFamily="18" charset="-122"/>
                          <a:ea typeface="OPPOSans R" pitchFamily="18" charset="-122"/>
                        </a:rPr>
                        <a:t>20:9</a:t>
                      </a:r>
                      <a:endParaRPr lang="zh-CN" altLang="en-US" sz="1600" b="0" i="0" u="none" strike="noStrike" dirty="0">
                        <a:solidFill>
                          <a:schemeClr val="bg1"/>
                        </a:solidFill>
                        <a:effectLst/>
                        <a:latin typeface="OPPOSans R" pitchFamily="18" charset="-122"/>
                        <a:ea typeface="OPPOSans R" pitchFamily="18" charset="-122"/>
                      </a:endParaRPr>
                    </a:p>
                  </a:txBody>
                  <a:tcPr marL="6350" marR="6350" marT="6350" marB="0" anchor="ctr">
                    <a:solidFill>
                      <a:schemeClr val="accent1">
                        <a:tint val="20000"/>
                        <a:alpha val="0"/>
                      </a:schemeClr>
                    </a:solidFill>
                  </a:tcPr>
                </a:tc>
              </a:tr>
              <a:tr h="546735">
                <a:tc>
                  <a:txBody>
                    <a:bodyPr/>
                    <a:lstStyle/>
                    <a:p>
                      <a:pPr algn="ctr" fontAlgn="ctr"/>
                      <a:r>
                        <a:rPr lang="en-US" altLang="zh-CN" sz="1600" b="0" i="0" u="none" strike="noStrike" dirty="0">
                          <a:solidFill>
                            <a:schemeClr val="bg1"/>
                          </a:solidFill>
                          <a:effectLst/>
                          <a:latin typeface="OPPOSans R" pitchFamily="18" charset="-122"/>
                          <a:ea typeface="OPPOSans R" pitchFamily="18" charset="-122"/>
                        </a:rPr>
                        <a:t>Rasio Layar</a:t>
                      </a:r>
                    </a:p>
                  </a:txBody>
                  <a:tcPr marL="6350" marR="6350" marT="6350" marB="0" anchor="ctr">
                    <a:solidFill>
                      <a:schemeClr val="accent1">
                        <a:tint val="20000"/>
                        <a:alpha val="0"/>
                      </a:schemeClr>
                    </a:solidFill>
                  </a:tcPr>
                </a:tc>
                <a:tc>
                  <a:txBody>
                    <a:bodyPr/>
                    <a:lstStyle/>
                    <a:p>
                      <a:pPr algn="ctr" fontAlgn="ctr"/>
                      <a:r>
                        <a:rPr lang="en-US" sz="1600" b="0" i="0" u="none" strike="noStrike" dirty="0">
                          <a:solidFill>
                            <a:schemeClr val="bg1"/>
                          </a:solidFill>
                          <a:effectLst/>
                          <a:latin typeface="OPPOSans R" pitchFamily="18" charset="-122"/>
                          <a:ea typeface="OPPOSans R" pitchFamily="18" charset="-122"/>
                        </a:rPr>
                        <a:t>VA:92.1%, AA</a:t>
                      </a:r>
                      <a:r>
                        <a:rPr lang="en-US" sz="1600" dirty="0">
                          <a:solidFill>
                            <a:schemeClr val="bg1"/>
                          </a:solidFill>
                          <a:effectLst/>
                          <a:latin typeface="OPPOSans R" pitchFamily="18" charset="-122"/>
                          <a:ea typeface="OPPOSans R" pitchFamily="18" charset="-122"/>
                          <a:sym typeface="+mn-ea"/>
                        </a:rPr>
                        <a:t>:93.4%</a:t>
                      </a:r>
                      <a:endParaRPr lang="en-US" sz="1600" b="0" i="0" u="none" strike="noStrike" dirty="0">
                        <a:solidFill>
                          <a:schemeClr val="bg1"/>
                        </a:solidFill>
                        <a:effectLst/>
                        <a:latin typeface="OPPOSans R" pitchFamily="18" charset="-122"/>
                        <a:ea typeface="OPPOSans R" pitchFamily="18" charset="-122"/>
                      </a:endParaRPr>
                    </a:p>
                  </a:txBody>
                  <a:tcPr marL="6350" marR="6350" marT="6350" marB="0" anchor="ctr">
                    <a:solidFill>
                      <a:schemeClr val="accent1">
                        <a:tint val="20000"/>
                        <a:alpha val="0"/>
                      </a:schemeClr>
                    </a:solidFill>
                  </a:tcPr>
                </a:tc>
              </a:tr>
              <a:tr h="547370">
                <a:tc>
                  <a:txBody>
                    <a:bodyPr/>
                    <a:lstStyle/>
                    <a:p>
                      <a:pPr algn="ctr" fontAlgn="ctr"/>
                      <a:r>
                        <a:rPr lang="en-US" altLang="zh-CN" sz="1600" b="0" i="0" u="none" strike="noStrike" dirty="0">
                          <a:solidFill>
                            <a:schemeClr val="bg1"/>
                          </a:solidFill>
                          <a:effectLst/>
                          <a:latin typeface="OPPOSans R" pitchFamily="18" charset="-122"/>
                          <a:ea typeface="OPPOSans R" pitchFamily="18" charset="-122"/>
                        </a:rPr>
                        <a:t>Bahan Layar</a:t>
                      </a:r>
                    </a:p>
                  </a:txBody>
                  <a:tcPr marL="6350" marR="6350" marT="6350" marB="0" anchor="ctr">
                    <a:solidFill>
                      <a:schemeClr val="accent1">
                        <a:tint val="20000"/>
                        <a:alpha val="0"/>
                      </a:schemeClr>
                    </a:solidFill>
                  </a:tcPr>
                </a:tc>
                <a:tc>
                  <a:txBody>
                    <a:bodyPr/>
                    <a:lstStyle/>
                    <a:p>
                      <a:pPr algn="ctr" fontAlgn="ctr"/>
                      <a:r>
                        <a:rPr sz="1600" b="0" i="0" u="none" strike="noStrike" dirty="0">
                          <a:solidFill>
                            <a:schemeClr val="bg1"/>
                          </a:solidFill>
                          <a:effectLst/>
                          <a:latin typeface="OPPOSans R" pitchFamily="18" charset="-122"/>
                          <a:ea typeface="OPPOSans R" pitchFamily="18" charset="-122"/>
                        </a:rPr>
                        <a:t>Corning Fifth Generation Glass</a:t>
                      </a:r>
                    </a:p>
                  </a:txBody>
                  <a:tcPr marL="6350" marR="6350" marT="6350" marB="0" anchor="ctr">
                    <a:solidFill>
                      <a:schemeClr val="accent1">
                        <a:tint val="20000"/>
                        <a:alpha val="0"/>
                      </a:schemeClr>
                    </a:solidFill>
                  </a:tcPr>
                </a:tc>
              </a:tr>
              <a:tr h="546100">
                <a:tc>
                  <a:txBody>
                    <a:bodyPr/>
                    <a:lstStyle/>
                    <a:p>
                      <a:pPr algn="ctr" fontAlgn="ctr"/>
                      <a:r>
                        <a:rPr lang="en-US" altLang="zh-CN" sz="1600" b="0" i="0" u="none" strike="noStrike" dirty="0" smtClean="0">
                          <a:solidFill>
                            <a:schemeClr val="bg1"/>
                          </a:solidFill>
                          <a:effectLst/>
                          <a:latin typeface="OPPOSans R" pitchFamily="18" charset="-122"/>
                          <a:ea typeface="OPPOSans R" pitchFamily="18" charset="-122"/>
                        </a:rPr>
                        <a:t>Warna</a:t>
                      </a:r>
                    </a:p>
                  </a:txBody>
                  <a:tcPr marL="6350" marR="6350" marT="6350" marB="0" anchor="ctr">
                    <a:solidFill>
                      <a:schemeClr val="accent1">
                        <a:tint val="20000"/>
                        <a:alpha val="0"/>
                      </a:schemeClr>
                    </a:solidFill>
                  </a:tcPr>
                </a:tc>
                <a:tc>
                  <a:txBody>
                    <a:bodyPr/>
                    <a:lstStyle/>
                    <a:p>
                      <a:pPr algn="ctr" fontAlgn="ctr"/>
                      <a:r>
                        <a:rPr lang="en-US" sz="1600" b="0" i="0" u="none" strike="noStrike" dirty="0" smtClean="0">
                          <a:solidFill>
                            <a:schemeClr val="bg1"/>
                          </a:solidFill>
                          <a:effectLst/>
                          <a:latin typeface="OPPOSans R" pitchFamily="18" charset="-122"/>
                          <a:ea typeface="OPPOSans R" pitchFamily="18" charset="-122"/>
                        </a:rPr>
                        <a:t>Blue </a:t>
                      </a:r>
                      <a:r>
                        <a:rPr lang="en-US" sz="1600" b="0" i="0" u="none" strike="noStrike" dirty="0">
                          <a:solidFill>
                            <a:schemeClr val="bg1"/>
                          </a:solidFill>
                          <a:effectLst/>
                          <a:latin typeface="OPPOSans R" pitchFamily="18" charset="-122"/>
                          <a:ea typeface="OPPOSans R" pitchFamily="18" charset="-122"/>
                        </a:rPr>
                        <a:t>Starry Night / Moon Night Black</a:t>
                      </a:r>
                    </a:p>
                  </a:txBody>
                  <a:tcPr marL="6350" marR="6350" marT="6350" marB="0" anchor="ctr">
                    <a:solidFill>
                      <a:schemeClr val="accent1">
                        <a:tint val="20000"/>
                        <a:alpha val="0"/>
                      </a:schemeClr>
                    </a:solidFill>
                  </a:tcPr>
                </a:tc>
              </a:tr>
            </a:tbl>
          </a:graphicData>
        </a:graphic>
      </p:graphicFrame>
      <p:pic>
        <p:nvPicPr>
          <p:cNvPr id="1737" name="Reno3枪红.png" descr="Reno3枪红.png"/>
          <p:cNvPicPr>
            <a:picLocks noChangeAspect="1"/>
          </p:cNvPicPr>
          <p:nvPr/>
        </p:nvPicPr>
        <p:blipFill>
          <a:blip r:embed="rId4" cstate="screen"/>
          <a:srcRect/>
          <a:stretch>
            <a:fillRect/>
          </a:stretch>
        </p:blipFill>
        <p:spPr>
          <a:xfrm>
            <a:off x="1000125" y="1884680"/>
            <a:ext cx="1671955" cy="3717290"/>
          </a:xfrm>
          <a:custGeom>
            <a:avLst/>
            <a:gdLst/>
            <a:ahLst/>
            <a:cxnLst>
              <a:cxn ang="0">
                <a:pos x="wd2" y="hd2"/>
              </a:cxn>
              <a:cxn ang="5400000">
                <a:pos x="wd2" y="hd2"/>
              </a:cxn>
              <a:cxn ang="10800000">
                <a:pos x="wd2" y="hd2"/>
              </a:cxn>
              <a:cxn ang="16200000">
                <a:pos x="wd2" y="hd2"/>
              </a:cxn>
            </a:cxnLst>
            <a:rect l="0" t="0" r="r" b="b"/>
            <a:pathLst>
              <a:path w="21598" h="21599" extrusionOk="0">
                <a:moveTo>
                  <a:pt x="3621" y="0"/>
                </a:moveTo>
                <a:cubicBezTo>
                  <a:pt x="2581" y="0"/>
                  <a:pt x="2051" y="1"/>
                  <a:pt x="1495" y="80"/>
                </a:cubicBezTo>
                <a:cubicBezTo>
                  <a:pt x="882" y="180"/>
                  <a:pt x="399" y="397"/>
                  <a:pt x="176" y="673"/>
                </a:cubicBezTo>
                <a:cubicBezTo>
                  <a:pt x="-1" y="925"/>
                  <a:pt x="0" y="1163"/>
                  <a:pt x="0" y="1630"/>
                </a:cubicBezTo>
                <a:lnTo>
                  <a:pt x="0" y="19963"/>
                </a:lnTo>
                <a:cubicBezTo>
                  <a:pt x="0" y="20437"/>
                  <a:pt x="-1" y="20675"/>
                  <a:pt x="176" y="20927"/>
                </a:cubicBezTo>
                <a:cubicBezTo>
                  <a:pt x="399" y="21203"/>
                  <a:pt x="882" y="21420"/>
                  <a:pt x="1495" y="21520"/>
                </a:cubicBezTo>
                <a:cubicBezTo>
                  <a:pt x="2055" y="21600"/>
                  <a:pt x="2583" y="21600"/>
                  <a:pt x="3621" y="21600"/>
                </a:cubicBezTo>
                <a:lnTo>
                  <a:pt x="17960" y="21600"/>
                </a:lnTo>
                <a:cubicBezTo>
                  <a:pt x="19014" y="21600"/>
                  <a:pt x="19543" y="21600"/>
                  <a:pt x="20103" y="21520"/>
                </a:cubicBezTo>
                <a:cubicBezTo>
                  <a:pt x="20716" y="21420"/>
                  <a:pt x="21199" y="21203"/>
                  <a:pt x="21422" y="20927"/>
                </a:cubicBezTo>
                <a:cubicBezTo>
                  <a:pt x="21599" y="20675"/>
                  <a:pt x="21598" y="20437"/>
                  <a:pt x="21598" y="19970"/>
                </a:cubicBezTo>
                <a:lnTo>
                  <a:pt x="21598" y="1637"/>
                </a:lnTo>
                <a:cubicBezTo>
                  <a:pt x="21598" y="1163"/>
                  <a:pt x="21599" y="925"/>
                  <a:pt x="21422" y="673"/>
                </a:cubicBezTo>
                <a:cubicBezTo>
                  <a:pt x="21199" y="397"/>
                  <a:pt x="20716" y="180"/>
                  <a:pt x="20103" y="80"/>
                </a:cubicBezTo>
                <a:cubicBezTo>
                  <a:pt x="19543" y="0"/>
                  <a:pt x="19015" y="0"/>
                  <a:pt x="17977" y="0"/>
                </a:cubicBezTo>
                <a:lnTo>
                  <a:pt x="3638" y="0"/>
                </a:lnTo>
                <a:lnTo>
                  <a:pt x="3621" y="0"/>
                </a:lnTo>
                <a:close/>
              </a:path>
            </a:pathLst>
          </a:custGeom>
          <a:ln w="12700">
            <a:miter lim="400000"/>
            <a:headEnd/>
            <a:tailEnd/>
          </a:ln>
        </p:spPr>
      </p:pic>
      <p:pic>
        <p:nvPicPr>
          <p:cNvPr id="2" name="Vinci银红渐变正-fa-RGB.png" descr="Vinci银红渐变正-fa-RGB.png"/>
          <p:cNvPicPr>
            <a:picLocks noChangeAspect="1"/>
          </p:cNvPicPr>
          <p:nvPr/>
        </p:nvPicPr>
        <p:blipFill>
          <a:blip r:embed="rId5" cstate="screen"/>
          <a:srcRect/>
          <a:stretch>
            <a:fillRect/>
          </a:stretch>
        </p:blipFill>
        <p:spPr>
          <a:xfrm>
            <a:off x="796290" y="1758950"/>
            <a:ext cx="2099310" cy="3950335"/>
          </a:xfrm>
          <a:prstGeom prst="rect">
            <a:avLst/>
          </a:prstGeom>
          <a:ln w="12700">
            <a:miter lim="400000"/>
            <a:headEnd/>
            <a:tailEnd/>
          </a:ln>
        </p:spPr>
      </p:pic>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019，OPPO 发布过的黑科技"/>
          <p:cNvSpPr txBox="1"/>
          <p:nvPr/>
        </p:nvSpPr>
        <p:spPr>
          <a:xfrm>
            <a:off x="4060170" y="256999"/>
            <a:ext cx="5192127" cy="445443"/>
          </a:xfrm>
          <a:prstGeom prst="rect">
            <a:avLst/>
          </a:prstGeom>
          <a:ln w="12700">
            <a:miter lim="400000"/>
          </a:ln>
        </p:spPr>
        <p:txBody>
          <a:bodyPr wrap="non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ctr"/>
            <a:r>
              <a:rPr lang="en-US" altLang="zh-CN" sz="2400" dirty="0" smtClean="0">
                <a:latin typeface="OPPOSans R" pitchFamily="18" charset="-122"/>
                <a:ea typeface="OPPOSans R" pitchFamily="18" charset="-122"/>
              </a:rPr>
              <a:t>1.2 Parameter Konfigurasi</a:t>
            </a:r>
            <a:endParaRPr sz="2400" dirty="0">
              <a:latin typeface="OPPOSans R" pitchFamily="18" charset="-122"/>
              <a:ea typeface="OPPOSans R" pitchFamily="18" charset="-122"/>
            </a:endParaRPr>
          </a:p>
        </p:txBody>
      </p:sp>
      <p:graphicFrame>
        <p:nvGraphicFramePr>
          <p:cNvPr id="7" name="表格 6"/>
          <p:cNvGraphicFramePr>
            <a:graphicFrameLocks noGrp="1"/>
          </p:cNvGraphicFramePr>
          <p:nvPr>
            <p:custDataLst>
              <p:tags r:id="rId1"/>
            </p:custDataLst>
          </p:nvPr>
        </p:nvGraphicFramePr>
        <p:xfrm>
          <a:off x="3209925" y="1503680"/>
          <a:ext cx="7858760" cy="5019040"/>
        </p:xfrm>
        <a:graphic>
          <a:graphicData uri="http://schemas.openxmlformats.org/drawingml/2006/table">
            <a:tbl>
              <a:tblPr>
                <a:tableStyleId>{5C22544A-7EE6-4342-B048-85BDC9FD1C3A}</a:tableStyleId>
              </a:tblPr>
              <a:tblGrid>
                <a:gridCol w="3254375"/>
                <a:gridCol w="4604385"/>
              </a:tblGrid>
              <a:tr h="573405">
                <a:tc>
                  <a:txBody>
                    <a:bodyPr/>
                    <a:lstStyle/>
                    <a:p>
                      <a:pPr algn="ctr" fontAlgn="ctr"/>
                      <a:r>
                        <a:rPr lang="en-US" sz="1600" u="none" strike="noStrike" dirty="0">
                          <a:solidFill>
                            <a:schemeClr val="bg1"/>
                          </a:solidFill>
                          <a:effectLst/>
                          <a:latin typeface="OPPOSans R" pitchFamily="18" charset="-122"/>
                          <a:ea typeface="OPPOSans R" pitchFamily="18" charset="-122"/>
                        </a:rPr>
                        <a:t>CPU</a:t>
                      </a:r>
                      <a:endParaRPr lang="zh-CN" altLang="en-US" sz="1600" b="0" i="0" u="none" strike="noStrike" dirty="0">
                        <a:solidFill>
                          <a:schemeClr val="bg1"/>
                        </a:solidFill>
                        <a:effectLst/>
                        <a:latin typeface="OPPOSans R" pitchFamily="18" charset="-122"/>
                        <a:ea typeface="OPPOSans R" pitchFamily="18" charset="-122"/>
                      </a:endParaRPr>
                    </a:p>
                  </a:txBody>
                  <a:tcPr marL="6350" marR="6350" marT="6350" marB="0" anchor="ctr">
                    <a:solidFill>
                      <a:schemeClr val="accent1">
                        <a:tint val="20000"/>
                        <a:alpha val="0"/>
                      </a:schemeClr>
                    </a:solidFill>
                  </a:tcPr>
                </a:tc>
                <a:tc>
                  <a:txBody>
                    <a:bodyPr/>
                    <a:lstStyle/>
                    <a:p>
                      <a:pPr algn="ctr" fontAlgn="ctr"/>
                      <a:r>
                        <a:rPr lang="en-US" altLang="zh-CN" sz="1600" b="0" i="0" u="none" strike="noStrike" dirty="0">
                          <a:solidFill>
                            <a:schemeClr val="bg1"/>
                          </a:solidFill>
                          <a:effectLst/>
                          <a:latin typeface="OPPOSans R" pitchFamily="18" charset="-122"/>
                          <a:ea typeface="OPPOSans R" pitchFamily="18" charset="-122"/>
                        </a:rPr>
                        <a:t>Qualcomm 765G</a:t>
                      </a:r>
                      <a:endParaRPr lang="zh-CN" altLang="en-US" sz="1600" b="0" i="0" u="none" strike="noStrike" dirty="0">
                        <a:solidFill>
                          <a:schemeClr val="bg1"/>
                        </a:solidFill>
                        <a:effectLst/>
                        <a:latin typeface="OPPOSans R" pitchFamily="18" charset="-122"/>
                        <a:ea typeface="OPPOSans R" pitchFamily="18" charset="-122"/>
                      </a:endParaRPr>
                    </a:p>
                  </a:txBody>
                  <a:tcPr marL="6350" marR="6350" marT="6350" marB="0" anchor="ctr">
                    <a:solidFill>
                      <a:schemeClr val="accent1">
                        <a:tint val="20000"/>
                        <a:alpha val="0"/>
                      </a:schemeClr>
                    </a:solidFill>
                  </a:tcPr>
                </a:tc>
              </a:tr>
              <a:tr h="573405">
                <a:tc>
                  <a:txBody>
                    <a:bodyPr/>
                    <a:lstStyle/>
                    <a:p>
                      <a:pPr algn="ctr" fontAlgn="ctr"/>
                      <a:r>
                        <a:rPr lang="en-US" sz="1600" u="none" strike="noStrike" dirty="0">
                          <a:solidFill>
                            <a:schemeClr val="bg1"/>
                          </a:solidFill>
                          <a:effectLst/>
                          <a:latin typeface="OPPOSans R" pitchFamily="18" charset="-122"/>
                          <a:ea typeface="OPPOSans R" pitchFamily="18" charset="-122"/>
                        </a:rPr>
                        <a:t>GPU</a:t>
                      </a:r>
                      <a:endParaRPr lang="zh-CN" altLang="en-US" sz="1600" b="0" i="0" u="none" strike="noStrike" dirty="0">
                        <a:solidFill>
                          <a:schemeClr val="bg1"/>
                        </a:solidFill>
                        <a:effectLst/>
                        <a:latin typeface="OPPOSans R" pitchFamily="18" charset="-122"/>
                        <a:ea typeface="OPPOSans R" pitchFamily="18" charset="-122"/>
                      </a:endParaRPr>
                    </a:p>
                  </a:txBody>
                  <a:tcPr marL="6350" marR="6350" marT="6350" marB="0" anchor="ctr">
                    <a:solidFill>
                      <a:schemeClr val="accent1">
                        <a:tint val="20000"/>
                        <a:alpha val="0"/>
                      </a:schemeClr>
                    </a:solidFill>
                  </a:tcPr>
                </a:tc>
                <a:tc>
                  <a:txBody>
                    <a:bodyPr/>
                    <a:lstStyle/>
                    <a:p>
                      <a:pPr algn="ctr" fontAlgn="ctr"/>
                      <a:r>
                        <a:rPr lang="en-US" sz="1600" b="0" i="0" u="none" strike="noStrike" dirty="0">
                          <a:solidFill>
                            <a:schemeClr val="bg1"/>
                          </a:solidFill>
                          <a:effectLst/>
                          <a:latin typeface="OPPOSans R" pitchFamily="18" charset="-122"/>
                          <a:ea typeface="OPPOSans R" pitchFamily="18" charset="-122"/>
                        </a:rPr>
                        <a:t>Adreno 620</a:t>
                      </a:r>
                    </a:p>
                  </a:txBody>
                  <a:tcPr marL="6350" marR="6350" marT="6350" marB="0" anchor="ctr">
                    <a:solidFill>
                      <a:schemeClr val="accent1">
                        <a:tint val="20000"/>
                        <a:alpha val="0"/>
                      </a:schemeClr>
                    </a:solidFill>
                  </a:tcPr>
                </a:tc>
              </a:tr>
              <a:tr h="431800">
                <a:tc>
                  <a:txBody>
                    <a:bodyPr/>
                    <a:lstStyle/>
                    <a:p>
                      <a:pPr algn="ctr" fontAlgn="ctr"/>
                      <a:r>
                        <a:rPr lang="en-US" sz="1600" u="none" strike="noStrike" dirty="0">
                          <a:solidFill>
                            <a:schemeClr val="bg1"/>
                          </a:solidFill>
                          <a:effectLst/>
                          <a:latin typeface="OPPOSans R" pitchFamily="18" charset="-122"/>
                          <a:ea typeface="OPPOSans R" pitchFamily="18" charset="-122"/>
                        </a:rPr>
                        <a:t>RAM</a:t>
                      </a:r>
                      <a:r>
                        <a:rPr lang="en-US" altLang="zh-CN" sz="1600" u="none" strike="noStrike" dirty="0">
                          <a:solidFill>
                            <a:schemeClr val="bg1"/>
                          </a:solidFill>
                          <a:effectLst/>
                          <a:latin typeface="OPPOSans R" pitchFamily="18" charset="-122"/>
                          <a:ea typeface="OPPOSans R" pitchFamily="18" charset="-122"/>
                        </a:rPr>
                        <a:t>+</a:t>
                      </a:r>
                      <a:r>
                        <a:rPr lang="en-US" sz="1600" u="none" strike="noStrike" dirty="0">
                          <a:solidFill>
                            <a:schemeClr val="bg1"/>
                          </a:solidFill>
                          <a:effectLst/>
                          <a:latin typeface="OPPOSans R" pitchFamily="18" charset="-122"/>
                          <a:ea typeface="OPPOSans R" pitchFamily="18" charset="-122"/>
                        </a:rPr>
                        <a:t>ROM</a:t>
                      </a:r>
                      <a:endParaRPr lang="zh-CN" altLang="en-US" sz="1600" b="0" i="0" u="none" strike="noStrike" dirty="0">
                        <a:solidFill>
                          <a:schemeClr val="bg1"/>
                        </a:solidFill>
                        <a:effectLst/>
                        <a:latin typeface="OPPOSans R" pitchFamily="18" charset="-122"/>
                        <a:ea typeface="OPPOSans R" pitchFamily="18" charset="-122"/>
                      </a:endParaRPr>
                    </a:p>
                  </a:txBody>
                  <a:tcPr marL="6350" marR="6350" marT="6350" marB="0" anchor="ctr">
                    <a:solidFill>
                      <a:schemeClr val="accent1">
                        <a:tint val="20000"/>
                        <a:alpha val="0"/>
                      </a:schemeClr>
                    </a:solidFill>
                  </a:tcPr>
                </a:tc>
                <a:tc>
                  <a:txBody>
                    <a:bodyPr/>
                    <a:lstStyle/>
                    <a:p>
                      <a:pPr algn="ctr" fontAlgn="ctr"/>
                      <a:r>
                        <a:rPr lang="en-US" sz="1600" b="0" i="0" u="none" strike="noStrike" dirty="0">
                          <a:solidFill>
                            <a:schemeClr val="bg1"/>
                          </a:solidFill>
                          <a:effectLst/>
                          <a:latin typeface="OPPOSans R" pitchFamily="18" charset="-122"/>
                          <a:ea typeface="OPPOSans R" pitchFamily="18" charset="-122"/>
                        </a:rPr>
                        <a:t>12GB+256GB</a:t>
                      </a:r>
                    </a:p>
                  </a:txBody>
                  <a:tcPr marL="6350" marR="6350" marT="6350" marB="0" anchor="ctr">
                    <a:solidFill>
                      <a:schemeClr val="accent1">
                        <a:tint val="20000"/>
                        <a:alpha val="0"/>
                      </a:schemeClr>
                    </a:solidFill>
                  </a:tcPr>
                </a:tc>
              </a:tr>
              <a:tr h="573405">
                <a:tc>
                  <a:txBody>
                    <a:bodyPr/>
                    <a:lstStyle/>
                    <a:p>
                      <a:pPr algn="ctr" fontAlgn="ctr"/>
                      <a:r>
                        <a:rPr lang="en-US" altLang="zh-CN" sz="1600" u="none" strike="noStrike" dirty="0" smtClean="0">
                          <a:solidFill>
                            <a:schemeClr val="bg1"/>
                          </a:solidFill>
                          <a:effectLst/>
                          <a:latin typeface="OPPOSans R" pitchFamily="18" charset="-122"/>
                          <a:ea typeface="OPPOSans R" pitchFamily="18" charset="-122"/>
                        </a:rPr>
                        <a:t>Mendukung OTG</a:t>
                      </a:r>
                      <a:endParaRPr lang="zh-CN" altLang="en-US" sz="1600" b="0" i="0" u="none" strike="noStrike" dirty="0">
                        <a:solidFill>
                          <a:schemeClr val="bg1"/>
                        </a:solidFill>
                        <a:effectLst/>
                        <a:latin typeface="OPPOSans R" pitchFamily="18" charset="-122"/>
                        <a:ea typeface="OPPOSans R" pitchFamily="18" charset="-122"/>
                      </a:endParaRPr>
                    </a:p>
                  </a:txBody>
                  <a:tcPr marL="6350" marR="6350" marT="6350" marB="0" anchor="ctr">
                    <a:solidFill>
                      <a:schemeClr val="accent1">
                        <a:tint val="20000"/>
                        <a:alpha val="0"/>
                      </a:schemeClr>
                    </a:solidFill>
                  </a:tcPr>
                </a:tc>
                <a:tc>
                  <a:txBody>
                    <a:bodyPr/>
                    <a:lstStyle/>
                    <a:p>
                      <a:pPr algn="ctr" fontAlgn="ctr"/>
                      <a:r>
                        <a:rPr lang="en-US" sz="1600" b="0" i="0" u="none" strike="noStrike" dirty="0">
                          <a:solidFill>
                            <a:schemeClr val="bg1"/>
                          </a:solidFill>
                          <a:effectLst/>
                          <a:latin typeface="OPPOSans R" pitchFamily="18" charset="-122"/>
                          <a:ea typeface="OPPOSans R" pitchFamily="18" charset="-122"/>
                        </a:rPr>
                        <a:t>2TB</a:t>
                      </a:r>
                    </a:p>
                  </a:txBody>
                  <a:tcPr marL="6350" marR="6350" marT="6350" marB="0" anchor="ctr">
                    <a:solidFill>
                      <a:schemeClr val="accent1">
                        <a:tint val="20000"/>
                        <a:alpha val="0"/>
                      </a:schemeClr>
                    </a:solidFill>
                  </a:tcPr>
                </a:tc>
              </a:tr>
              <a:tr h="573405">
                <a:tc>
                  <a:txBody>
                    <a:bodyPr/>
                    <a:lstStyle/>
                    <a:p>
                      <a:pPr algn="ctr" fontAlgn="ctr">
                        <a:buNone/>
                      </a:pPr>
                      <a:r>
                        <a:rPr lang="en-US" sz="1600" b="1" i="0" u="none" strike="noStrike" dirty="0">
                          <a:solidFill>
                            <a:srgbClr val="FFFF00"/>
                          </a:solidFill>
                          <a:effectLst/>
                          <a:latin typeface="OPPOSans R" pitchFamily="18" charset="-122"/>
                          <a:ea typeface="OPPOSans R" pitchFamily="18" charset="-122"/>
                        </a:rPr>
                        <a:t>5G</a:t>
                      </a:r>
                    </a:p>
                  </a:txBody>
                  <a:tcPr marL="6350" marR="6350" marT="6350" marB="0" anchor="ctr">
                    <a:solidFill>
                      <a:schemeClr val="accent1">
                        <a:tint val="20000"/>
                        <a:alpha val="0"/>
                      </a:schemeClr>
                    </a:solidFill>
                  </a:tcPr>
                </a:tc>
                <a:tc>
                  <a:txBody>
                    <a:bodyPr/>
                    <a:lstStyle/>
                    <a:p>
                      <a:pPr algn="ctr" fontAlgn="ctr">
                        <a:buNone/>
                      </a:pPr>
                      <a:r>
                        <a:rPr lang="en-US" sz="1600" b="1" i="0" u="none" strike="noStrike" dirty="0">
                          <a:solidFill>
                            <a:srgbClr val="FFFF00"/>
                          </a:solidFill>
                          <a:effectLst/>
                          <a:latin typeface="OPPOSans R" pitchFamily="18" charset="-122"/>
                          <a:ea typeface="OPPOSans R" pitchFamily="18" charset="-122"/>
                        </a:rPr>
                        <a:t>NSA</a:t>
                      </a:r>
                    </a:p>
                  </a:txBody>
                  <a:tcPr marL="6350" marR="6350" marT="6350" marB="0" anchor="ctr">
                    <a:solidFill>
                      <a:schemeClr val="accent1">
                        <a:tint val="20000"/>
                        <a:alpha val="0"/>
                      </a:schemeClr>
                    </a:solidFill>
                  </a:tcPr>
                </a:tc>
              </a:tr>
              <a:tr h="573405">
                <a:tc>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lang="en-US" altLang="zh-CN" sz="1600" b="0" i="0" u="none" strike="noStrike" dirty="0" smtClean="0">
                          <a:solidFill>
                            <a:schemeClr val="bg1"/>
                          </a:solidFill>
                          <a:effectLst/>
                          <a:latin typeface="OPPOSans R" pitchFamily="18" charset="-122"/>
                          <a:ea typeface="OPPOSans R" pitchFamily="18" charset="-122"/>
                        </a:rPr>
                        <a:t>Kamera Depan</a:t>
                      </a:r>
                    </a:p>
                  </a:txBody>
                  <a:tcPr marL="6350" marR="6350" marT="6350" marB="0" anchor="ctr">
                    <a:solidFill>
                      <a:schemeClr val="accent1">
                        <a:tint val="20000"/>
                        <a:alpha val="0"/>
                      </a:schemeClr>
                    </a:solidFill>
                  </a:tcPr>
                </a:tc>
                <a:tc>
                  <a:txBody>
                    <a:bodyPr/>
                    <a:lstStyle/>
                    <a:p>
                      <a:pPr algn="ctr" fontAlgn="ctr"/>
                      <a:r>
                        <a:rPr lang="en-US" sz="1600" b="0" i="0" u="none" strike="noStrike" dirty="0">
                          <a:solidFill>
                            <a:schemeClr val="bg1"/>
                          </a:solidFill>
                          <a:effectLst/>
                          <a:latin typeface="OPPOSans R" pitchFamily="18" charset="-122"/>
                          <a:ea typeface="OPPOSans R" pitchFamily="18" charset="-122"/>
                        </a:rPr>
                        <a:t>32MP</a:t>
                      </a:r>
                      <a:endParaRPr lang="zh-CN" altLang="en-US" sz="1600" b="0" i="0" u="none" strike="noStrike" dirty="0">
                        <a:solidFill>
                          <a:schemeClr val="bg1"/>
                        </a:solidFill>
                        <a:effectLst/>
                        <a:latin typeface="OPPOSans R" pitchFamily="18" charset="-122"/>
                        <a:ea typeface="OPPOSans R" pitchFamily="18" charset="-122"/>
                      </a:endParaRPr>
                    </a:p>
                  </a:txBody>
                  <a:tcPr marL="6350" marR="6350" marT="6350" marB="0" anchor="ctr">
                    <a:solidFill>
                      <a:schemeClr val="accent1">
                        <a:tint val="20000"/>
                        <a:alpha val="0"/>
                      </a:schemeClr>
                    </a:solidFill>
                  </a:tcPr>
                </a:tc>
              </a:tr>
              <a:tr h="573405">
                <a:tc>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lang="en-US" altLang="zh-CN" sz="1600" b="0" i="0" u="none" strike="noStrike" dirty="0" smtClean="0">
                          <a:solidFill>
                            <a:schemeClr val="bg1"/>
                          </a:solidFill>
                          <a:effectLst/>
                          <a:latin typeface="OPPOSans R" pitchFamily="18" charset="-122"/>
                          <a:ea typeface="OPPOSans R" pitchFamily="18" charset="-122"/>
                        </a:rPr>
                        <a:t>Kamera Belakang</a:t>
                      </a:r>
                    </a:p>
                  </a:txBody>
                  <a:tcPr marL="6350" marR="6350" marT="6350" marB="0" anchor="ctr">
                    <a:solidFill>
                      <a:schemeClr val="accent1">
                        <a:tint val="20000"/>
                        <a:alpha val="0"/>
                      </a:schemeClr>
                    </a:solidFill>
                  </a:tcPr>
                </a:tc>
                <a:tc>
                  <a:txBody>
                    <a:bodyPr/>
                    <a:lstStyle/>
                    <a:p>
                      <a:pPr algn="ctr" fontAlgn="ctr"/>
                      <a:r>
                        <a:rPr lang="en-US" sz="1600" b="0" i="0" u="none" strike="noStrike" dirty="0">
                          <a:solidFill>
                            <a:schemeClr val="bg1"/>
                          </a:solidFill>
                          <a:effectLst/>
                          <a:latin typeface="OPPOSans R" pitchFamily="18" charset="-122"/>
                          <a:ea typeface="OPPOSans R" pitchFamily="18" charset="-122"/>
                        </a:rPr>
                        <a:t>8MP+</a:t>
                      </a:r>
                      <a:r>
                        <a:rPr lang="en-US" sz="1600" dirty="0">
                          <a:solidFill>
                            <a:schemeClr val="bg1"/>
                          </a:solidFill>
                          <a:effectLst/>
                          <a:latin typeface="OPPOSans R" pitchFamily="18" charset="-122"/>
                          <a:ea typeface="OPPOSans R" pitchFamily="18" charset="-122"/>
                          <a:sym typeface="+mn-ea"/>
                        </a:rPr>
                        <a:t>48MP</a:t>
                      </a:r>
                      <a:r>
                        <a:rPr lang="en-US" sz="1600" b="0" i="0" u="none" strike="noStrike" dirty="0">
                          <a:solidFill>
                            <a:schemeClr val="bg1"/>
                          </a:solidFill>
                          <a:effectLst/>
                          <a:latin typeface="OPPOSans R" pitchFamily="18" charset="-122"/>
                          <a:ea typeface="OPPOSans R" pitchFamily="18" charset="-122"/>
                        </a:rPr>
                        <a:t>+20MP+13MP</a:t>
                      </a:r>
                    </a:p>
                  </a:txBody>
                  <a:tcPr marL="6350" marR="6350" marT="6350" marB="0" anchor="ctr">
                    <a:solidFill>
                      <a:schemeClr val="accent1">
                        <a:tint val="20000"/>
                        <a:alpha val="0"/>
                      </a:schemeClr>
                    </a:solidFill>
                  </a:tcPr>
                </a:tc>
              </a:tr>
              <a:tr h="573405">
                <a:tc>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lang="en-US" altLang="zh-CN" sz="1600" b="0" i="0" u="none" strike="noStrike" dirty="0" smtClean="0">
                          <a:solidFill>
                            <a:schemeClr val="bg1"/>
                          </a:solidFill>
                          <a:effectLst/>
                          <a:latin typeface="OPPOSans R" pitchFamily="18" charset="-122"/>
                          <a:ea typeface="OPPOSans R" pitchFamily="18" charset="-122"/>
                        </a:rPr>
                        <a:t>Kapasitas Baterai</a:t>
                      </a:r>
                    </a:p>
                  </a:txBody>
                  <a:tcPr marL="6350" marR="6350" marT="6350" marB="0" anchor="ctr">
                    <a:solidFill>
                      <a:schemeClr val="accent1">
                        <a:tint val="20000"/>
                        <a:alpha val="0"/>
                      </a:schemeClr>
                    </a:solidFill>
                  </a:tcPr>
                </a:tc>
                <a:tc>
                  <a:txBody>
                    <a:bodyPr/>
                    <a:lstStyle/>
                    <a:p>
                      <a:pPr algn="ctr" fontAlgn="ctr"/>
                      <a:r>
                        <a:rPr lang="en-US" sz="1600" b="0" i="0" u="none" strike="noStrike" dirty="0">
                          <a:solidFill>
                            <a:schemeClr val="bg1"/>
                          </a:solidFill>
                          <a:effectLst/>
                          <a:latin typeface="OPPOSans R" pitchFamily="18" charset="-122"/>
                          <a:ea typeface="OPPOSans R" pitchFamily="18" charset="-122"/>
                        </a:rPr>
                        <a:t>4025</a:t>
                      </a:r>
                      <a:r>
                        <a:rPr lang="zh-CN" altLang="en-US" sz="1600" b="0" i="0" u="none" strike="noStrike" dirty="0">
                          <a:solidFill>
                            <a:schemeClr val="bg1"/>
                          </a:solidFill>
                          <a:effectLst/>
                          <a:latin typeface="OPPOSans R" pitchFamily="18" charset="-122"/>
                          <a:ea typeface="OPPOSans R" pitchFamily="18" charset="-122"/>
                        </a:rPr>
                        <a:t>MAh</a:t>
                      </a:r>
                    </a:p>
                  </a:txBody>
                  <a:tcPr marL="6350" marR="6350" marT="6350" marB="0" anchor="ctr">
                    <a:solidFill>
                      <a:schemeClr val="accent1">
                        <a:tint val="20000"/>
                        <a:alpha val="0"/>
                      </a:schemeClr>
                    </a:solidFill>
                  </a:tcPr>
                </a:tc>
              </a:tr>
              <a:tr h="573405">
                <a:tc>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lang="en-US" altLang="zh-CN" sz="1600" b="0" i="0" u="none" strike="noStrike" dirty="0" smtClean="0">
                          <a:solidFill>
                            <a:schemeClr val="bg1"/>
                          </a:solidFill>
                          <a:effectLst/>
                          <a:latin typeface="OPPOSans R" pitchFamily="18" charset="-122"/>
                          <a:ea typeface="OPPOSans R" pitchFamily="18" charset="-122"/>
                        </a:rPr>
                        <a:t>Waktu Pengisian Daya</a:t>
                      </a:r>
                    </a:p>
                  </a:txBody>
                  <a:tcPr marL="6350" marR="6350" marT="6350" marB="0" anchor="ctr">
                    <a:solidFill>
                      <a:schemeClr val="accent1">
                        <a:tint val="20000"/>
                        <a:alpha val="0"/>
                      </a:schemeClr>
                    </a:solidFill>
                  </a:tcPr>
                </a:tc>
                <a:tc>
                  <a:txBody>
                    <a:bodyPr/>
                    <a:lstStyle/>
                    <a:p>
                      <a:pPr algn="ctr" fontAlgn="ctr"/>
                      <a:r>
                        <a:rPr lang="en-US" altLang="zh-CN" sz="1600" b="0" i="0" u="none" strike="noStrike" dirty="0">
                          <a:solidFill>
                            <a:schemeClr val="bg1"/>
                          </a:solidFill>
                          <a:effectLst/>
                          <a:latin typeface="OPPOSans R" pitchFamily="18" charset="-122"/>
                          <a:ea typeface="OPPOSans R" pitchFamily="18" charset="-122"/>
                        </a:rPr>
                        <a:t>sekitar 60</a:t>
                      </a:r>
                      <a:r>
                        <a:rPr lang="zh-CN" altLang="en-US" sz="1600" b="0" i="0" u="none" strike="noStrike" dirty="0">
                          <a:solidFill>
                            <a:schemeClr val="bg1"/>
                          </a:solidFill>
                          <a:effectLst/>
                          <a:latin typeface="OPPOSans R" pitchFamily="18" charset="-122"/>
                          <a:ea typeface="OPPOSans R" pitchFamily="18" charset="-122"/>
                        </a:rPr>
                        <a:t> </a:t>
                      </a:r>
                      <a:r>
                        <a:rPr lang="en-US" altLang="zh-CN" sz="1600" b="0" i="0" u="none" strike="noStrike" dirty="0">
                          <a:solidFill>
                            <a:schemeClr val="bg1"/>
                          </a:solidFill>
                          <a:effectLst/>
                          <a:latin typeface="OPPOSans R" pitchFamily="18" charset="-122"/>
                          <a:ea typeface="OPPOSans R" pitchFamily="18" charset="-122"/>
                        </a:rPr>
                        <a:t>menit </a:t>
                      </a:r>
                      <a:r>
                        <a:rPr lang="en-US" sz="1600" dirty="0">
                          <a:solidFill>
                            <a:schemeClr val="bg1"/>
                          </a:solidFill>
                          <a:effectLst/>
                          <a:latin typeface="OPPOSans R" pitchFamily="18" charset="-122"/>
                          <a:ea typeface="OPPOSans R" pitchFamily="18" charset="-122"/>
                          <a:sym typeface="+mn-ea"/>
                        </a:rPr>
                        <a:t>(Vooc 4.0)</a:t>
                      </a:r>
                      <a:endParaRPr lang="zh-CN" altLang="en-US" sz="1600" b="0" i="0" u="none" strike="noStrike" dirty="0">
                        <a:solidFill>
                          <a:schemeClr val="bg1"/>
                        </a:solidFill>
                        <a:effectLst/>
                        <a:latin typeface="OPPOSans R" pitchFamily="18" charset="-122"/>
                        <a:ea typeface="OPPOSans R" pitchFamily="18" charset="-122"/>
                      </a:endParaRPr>
                    </a:p>
                  </a:txBody>
                  <a:tcPr marL="6350" marR="6350" marT="6350" marB="0" anchor="ctr">
                    <a:solidFill>
                      <a:schemeClr val="accent1">
                        <a:tint val="20000"/>
                        <a:alpha val="0"/>
                      </a:schemeClr>
                    </a:solidFill>
                  </a:tcPr>
                </a:tc>
              </a:tr>
            </a:tbl>
          </a:graphicData>
        </a:graphic>
      </p:graphicFrame>
      <p:pic>
        <p:nvPicPr>
          <p:cNvPr id="982" name="图像" descr="图像"/>
          <p:cNvPicPr>
            <a:picLocks noChangeAspect="1"/>
          </p:cNvPicPr>
          <p:nvPr/>
        </p:nvPicPr>
        <p:blipFill>
          <a:blip r:embed="rId4" cstate="screen"/>
          <a:stretch>
            <a:fillRect/>
          </a:stretch>
        </p:blipFill>
        <p:spPr>
          <a:xfrm>
            <a:off x="1007938" y="1431523"/>
            <a:ext cx="1380604" cy="4299754"/>
          </a:xfrm>
          <a:prstGeom prst="rect">
            <a:avLst/>
          </a:prstGeom>
          <a:ln w="12700" cap="flat">
            <a:noFill/>
            <a:miter lim="400000"/>
            <a:headEnd/>
            <a:tailEnd/>
          </a:ln>
          <a:effectLst/>
        </p:spPr>
      </p:pic>
      <p:sp>
        <p:nvSpPr>
          <p:cNvPr id="2" name="文本框 1"/>
          <p:cNvSpPr txBox="1"/>
          <p:nvPr/>
        </p:nvSpPr>
        <p:spPr>
          <a:xfrm>
            <a:off x="750570" y="5800725"/>
            <a:ext cx="2433320" cy="369332"/>
          </a:xfrm>
          <a:prstGeom prst="rect">
            <a:avLst/>
          </a:prstGeom>
          <a:noFill/>
        </p:spPr>
        <p:txBody>
          <a:bodyPr wrap="square" rtlCol="0">
            <a:spAutoFit/>
          </a:bodyPr>
          <a:lstStyle/>
          <a:p>
            <a:r>
              <a:rPr lang="en-US" altLang="zh-CN" dirty="0" smtClean="0">
                <a:solidFill>
                  <a:schemeClr val="bg1"/>
                </a:solidFill>
                <a:latin typeface="OPPOSans R" pitchFamily="18" charset="-122"/>
                <a:ea typeface="OPPOSans R" pitchFamily="18" charset="-122"/>
              </a:rPr>
              <a:t>Moon </a:t>
            </a:r>
            <a:r>
              <a:rPr lang="en-US" altLang="zh-CN" dirty="0">
                <a:solidFill>
                  <a:schemeClr val="bg1"/>
                </a:solidFill>
                <a:latin typeface="OPPOSans R" pitchFamily="18" charset="-122"/>
                <a:ea typeface="OPPOSans R" pitchFamily="18" charset="-122"/>
              </a:rPr>
              <a:t>Night Black</a:t>
            </a:r>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2019，OPPO 发布过的黑科技"/>
          <p:cNvSpPr txBox="1"/>
          <p:nvPr/>
        </p:nvSpPr>
        <p:spPr>
          <a:xfrm>
            <a:off x="4525107" y="226448"/>
            <a:ext cx="5591275" cy="445443"/>
          </a:xfrm>
          <a:prstGeom prst="rect">
            <a:avLst/>
          </a:prstGeom>
          <a:ln w="12700">
            <a:miter lim="400000"/>
          </a:ln>
        </p:spPr>
        <p:txBody>
          <a:bodyPr wrap="non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sz="2400" dirty="0" smtClean="0">
                <a:latin typeface="OPPOSans R" pitchFamily="18" charset="-122"/>
                <a:ea typeface="OPPOSans R" pitchFamily="18" charset="-122"/>
              </a:rPr>
              <a:t>1.3 </a:t>
            </a:r>
            <a:r>
              <a:rPr lang="en-US" altLang="zh-CN" sz="2400" dirty="0" smtClean="0">
                <a:latin typeface="OPPOSans R" pitchFamily="18" charset="-122"/>
                <a:ea typeface="OPPOSans R" pitchFamily="18" charset="-122"/>
              </a:rPr>
              <a:t>Parameter </a:t>
            </a:r>
            <a:r>
              <a:rPr lang="en-US" altLang="zh-CN" sz="2400" dirty="0" err="1" smtClean="0">
                <a:latin typeface="OPPOSans R" pitchFamily="18" charset="-122"/>
                <a:ea typeface="OPPOSans R" pitchFamily="18" charset="-122"/>
              </a:rPr>
              <a:t>Fungsi</a:t>
            </a:r>
            <a:r>
              <a:rPr lang="en-US" altLang="zh-CN" sz="2400" dirty="0" smtClean="0">
                <a:latin typeface="OPPOSans R" pitchFamily="18" charset="-122"/>
                <a:ea typeface="OPPOSans R" pitchFamily="18" charset="-122"/>
              </a:rPr>
              <a:t> </a:t>
            </a:r>
            <a:r>
              <a:rPr lang="en-US" altLang="zh-CN" sz="2400" dirty="0" err="1" smtClean="0">
                <a:latin typeface="OPPOSans R" pitchFamily="18" charset="-122"/>
                <a:ea typeface="OPPOSans R" pitchFamily="18" charset="-122"/>
              </a:rPr>
              <a:t>Umum</a:t>
            </a:r>
            <a:endParaRPr sz="2400" dirty="0">
              <a:latin typeface="OPPOSans R" pitchFamily="18" charset="-122"/>
              <a:ea typeface="OPPOSans R" pitchFamily="18" charset="-122"/>
            </a:endParaRPr>
          </a:p>
        </p:txBody>
      </p:sp>
      <p:graphicFrame>
        <p:nvGraphicFramePr>
          <p:cNvPr id="2" name="表格 1"/>
          <p:cNvGraphicFramePr>
            <a:graphicFrameLocks noGrp="1"/>
          </p:cNvGraphicFramePr>
          <p:nvPr/>
        </p:nvGraphicFramePr>
        <p:xfrm>
          <a:off x="3932555" y="1445260"/>
          <a:ext cx="6772959" cy="3924369"/>
        </p:xfrm>
        <a:graphic>
          <a:graphicData uri="http://schemas.openxmlformats.org/drawingml/2006/table">
            <a:tbl>
              <a:tblPr>
                <a:tableStyleId>{5C22544A-7EE6-4342-B048-85BDC9FD1C3A}</a:tableStyleId>
              </a:tblPr>
              <a:tblGrid>
                <a:gridCol w="2651125"/>
                <a:gridCol w="4121834"/>
              </a:tblGrid>
              <a:tr h="419735">
                <a:tc>
                  <a:txBody>
                    <a:bodyPr/>
                    <a:lstStyle/>
                    <a:p>
                      <a:pPr algn="ctr" fontAlgn="ctr"/>
                      <a:r>
                        <a:rPr lang="en-US" altLang="zh-CN" sz="1600" b="0" i="0" u="none" strike="noStrike" dirty="0" err="1" smtClean="0">
                          <a:solidFill>
                            <a:schemeClr val="bg1"/>
                          </a:solidFill>
                          <a:effectLst/>
                          <a:latin typeface="OPPOSans R" pitchFamily="18" charset="-122"/>
                          <a:ea typeface="OPPOSans R" pitchFamily="18" charset="-122"/>
                        </a:rPr>
                        <a:t>Struktur</a:t>
                      </a:r>
                      <a:r>
                        <a:rPr lang="en-US" altLang="zh-CN" sz="1600" b="0" i="0" u="none" strike="noStrike" baseline="0" dirty="0" smtClean="0">
                          <a:solidFill>
                            <a:schemeClr val="bg1"/>
                          </a:solidFill>
                          <a:effectLst/>
                          <a:latin typeface="OPPOSans R" pitchFamily="18" charset="-122"/>
                          <a:ea typeface="OPPOSans R" pitchFamily="18" charset="-122"/>
                        </a:rPr>
                        <a:t> </a:t>
                      </a:r>
                      <a:r>
                        <a:rPr lang="en-US" altLang="zh-CN" sz="1600" b="0" i="0" u="none" strike="noStrike" baseline="0" dirty="0" err="1" smtClean="0">
                          <a:solidFill>
                            <a:schemeClr val="bg1"/>
                          </a:solidFill>
                          <a:effectLst/>
                          <a:latin typeface="OPPOSans R" pitchFamily="18" charset="-122"/>
                          <a:ea typeface="OPPOSans R" pitchFamily="18" charset="-122"/>
                        </a:rPr>
                        <a:t>Kamera</a:t>
                      </a:r>
                      <a:endParaRPr lang="zh-CN" altLang="en-US" sz="1600" b="0" i="0" u="none" strike="noStrike" dirty="0" smtClean="0">
                        <a:solidFill>
                          <a:schemeClr val="bg1"/>
                        </a:solidFill>
                        <a:effectLst/>
                        <a:latin typeface="OPPOSans R" pitchFamily="18" charset="-122"/>
                        <a:ea typeface="OPPOSans R" pitchFamily="18" charset="-122"/>
                      </a:endParaRPr>
                    </a:p>
                  </a:txBody>
                  <a:tcPr marL="6350" marR="6350" marT="6350" marB="0" anchor="ctr">
                    <a:solidFill>
                      <a:schemeClr val="accent1">
                        <a:tint val="20000"/>
                        <a:alpha val="0"/>
                      </a:schemeClr>
                    </a:solidFill>
                  </a:tcPr>
                </a:tc>
                <a:tc>
                  <a:txBody>
                    <a:bodyPr/>
                    <a:lstStyle/>
                    <a:p>
                      <a:pPr algn="ctr" fontAlgn="ctr"/>
                      <a:r>
                        <a:rPr lang="en-US" altLang="zh-CN" sz="1600" b="0" i="0" u="none" strike="noStrike" dirty="0" err="1" smtClean="0">
                          <a:solidFill>
                            <a:schemeClr val="bg1"/>
                          </a:solidFill>
                          <a:effectLst/>
                          <a:latin typeface="OPPOSans R" pitchFamily="18" charset="-122"/>
                          <a:ea typeface="OPPOSans R" pitchFamily="18" charset="-122"/>
                        </a:rPr>
                        <a:t>Proaktif</a:t>
                      </a:r>
                      <a:r>
                        <a:rPr lang="en-US" altLang="zh-CN" sz="1600" b="0" i="0" u="none" strike="noStrike" dirty="0" smtClean="0">
                          <a:solidFill>
                            <a:schemeClr val="bg1"/>
                          </a:solidFill>
                          <a:effectLst/>
                          <a:latin typeface="OPPOSans R" pitchFamily="18" charset="-122"/>
                          <a:ea typeface="OPPOSans R" pitchFamily="18" charset="-122"/>
                        </a:rPr>
                        <a:t>: </a:t>
                      </a:r>
                      <a:r>
                        <a:rPr lang="en-US" altLang="zh-CN" sz="1600" b="0" i="0" u="none" strike="noStrike" dirty="0" err="1" smtClean="0">
                          <a:solidFill>
                            <a:schemeClr val="bg1"/>
                          </a:solidFill>
                          <a:effectLst/>
                          <a:latin typeface="OPPOSans R" pitchFamily="18" charset="-122"/>
                          <a:ea typeface="OPPOSans R" pitchFamily="18" charset="-122"/>
                        </a:rPr>
                        <a:t>Melalui</a:t>
                      </a:r>
                      <a:r>
                        <a:rPr lang="en-US" altLang="zh-CN" sz="1600" b="0" i="0" u="none" strike="noStrike" dirty="0" smtClean="0">
                          <a:solidFill>
                            <a:schemeClr val="bg1"/>
                          </a:solidFill>
                          <a:effectLst/>
                          <a:latin typeface="OPPOSans R" pitchFamily="18" charset="-122"/>
                          <a:ea typeface="OPPOSans R" pitchFamily="18" charset="-122"/>
                        </a:rPr>
                        <a:t> </a:t>
                      </a:r>
                      <a:r>
                        <a:rPr lang="en-US" altLang="zh-CN" sz="1600" b="0" i="0" u="none" strike="noStrike" dirty="0" err="1" smtClean="0">
                          <a:solidFill>
                            <a:schemeClr val="bg1"/>
                          </a:solidFill>
                          <a:effectLst/>
                          <a:latin typeface="OPPOSans R" pitchFamily="18" charset="-122"/>
                          <a:ea typeface="OPPOSans R" pitchFamily="18" charset="-122"/>
                        </a:rPr>
                        <a:t>lubang</a:t>
                      </a:r>
                      <a:r>
                        <a:rPr lang="en-US" altLang="zh-CN" sz="1600" b="0" i="0" u="none" strike="noStrike" dirty="0" smtClean="0">
                          <a:solidFill>
                            <a:schemeClr val="bg1"/>
                          </a:solidFill>
                          <a:effectLst/>
                          <a:latin typeface="OPPOSans R" pitchFamily="18" charset="-122"/>
                          <a:ea typeface="OPPOSans R" pitchFamily="18" charset="-122"/>
                        </a:rPr>
                        <a:t> </a:t>
                      </a:r>
                      <a:r>
                        <a:rPr lang="en-US" altLang="zh-CN" sz="1600" b="0" i="0" u="none" strike="noStrike" dirty="0" err="1" smtClean="0">
                          <a:solidFill>
                            <a:schemeClr val="bg1"/>
                          </a:solidFill>
                          <a:effectLst/>
                          <a:latin typeface="OPPOSans R" pitchFamily="18" charset="-122"/>
                          <a:ea typeface="OPPOSans R" pitchFamily="18" charset="-122"/>
                        </a:rPr>
                        <a:t>proaktif</a:t>
                      </a:r>
                      <a:r>
                        <a:rPr lang="en-US" altLang="zh-CN" sz="1600" b="0" i="0" u="none" strike="noStrike" dirty="0" smtClean="0">
                          <a:solidFill>
                            <a:schemeClr val="bg1"/>
                          </a:solidFill>
                          <a:effectLst/>
                          <a:latin typeface="OPPOSans R" pitchFamily="18" charset="-122"/>
                          <a:ea typeface="OPPOSans R" pitchFamily="18" charset="-122"/>
                        </a:rPr>
                        <a:t>, 32 </a:t>
                      </a:r>
                      <a:r>
                        <a:rPr lang="en-US" altLang="zh-CN" sz="1600" b="0" i="0" u="none" strike="noStrike" dirty="0" err="1" smtClean="0">
                          <a:solidFill>
                            <a:schemeClr val="bg1"/>
                          </a:solidFill>
                          <a:effectLst/>
                          <a:latin typeface="OPPOSans R" pitchFamily="18" charset="-122"/>
                          <a:ea typeface="OPPOSans R" pitchFamily="18" charset="-122"/>
                        </a:rPr>
                        <a:t>juta</a:t>
                      </a:r>
                      <a:r>
                        <a:rPr lang="en-US" altLang="zh-CN" sz="1600" b="0" i="0" u="none" strike="noStrike" dirty="0" smtClean="0">
                          <a:solidFill>
                            <a:schemeClr val="bg1"/>
                          </a:solidFill>
                          <a:effectLst/>
                          <a:latin typeface="OPPOSans R" pitchFamily="18" charset="-122"/>
                          <a:ea typeface="OPPOSans R" pitchFamily="18" charset="-122"/>
                        </a:rPr>
                        <a:t> </a:t>
                      </a:r>
                      <a:r>
                        <a:rPr lang="en-US" altLang="zh-CN" sz="1600" b="0" i="0" u="none" strike="noStrike" dirty="0" err="1" smtClean="0">
                          <a:solidFill>
                            <a:schemeClr val="bg1"/>
                          </a:solidFill>
                          <a:effectLst/>
                          <a:latin typeface="OPPOSans R" pitchFamily="18" charset="-122"/>
                          <a:ea typeface="OPPOSans R" pitchFamily="18" charset="-122"/>
                        </a:rPr>
                        <a:t>piksel</a:t>
                      </a:r>
                      <a:endParaRPr lang="zh-CN" altLang="en-US" sz="1600" b="0" i="0" u="none" strike="noStrike" dirty="0" smtClean="0">
                        <a:solidFill>
                          <a:schemeClr val="bg1"/>
                        </a:solidFill>
                        <a:effectLst/>
                        <a:latin typeface="OPPOSans R" pitchFamily="18" charset="-122"/>
                        <a:ea typeface="OPPOSans R" pitchFamily="18" charset="-122"/>
                      </a:endParaRPr>
                    </a:p>
                  </a:txBody>
                  <a:tcPr marL="6350" marR="6350" marT="6350" marB="0" anchor="ctr">
                    <a:solidFill>
                      <a:schemeClr val="accent1">
                        <a:tint val="20000"/>
                        <a:alpha val="0"/>
                      </a:schemeClr>
                    </a:solidFill>
                  </a:tcPr>
                </a:tc>
              </a:tr>
              <a:tr h="419735">
                <a:tc>
                  <a:txBody>
                    <a:bodyPr/>
                    <a:lstStyle/>
                    <a:p>
                      <a:pPr algn="ctr" fontAlgn="ctr"/>
                      <a:r>
                        <a:rPr lang="en-US" altLang="zh-CN" sz="1600" b="0" i="0" u="none" strike="noStrike" dirty="0" err="1" smtClean="0">
                          <a:solidFill>
                            <a:schemeClr val="bg1"/>
                          </a:solidFill>
                          <a:effectLst/>
                          <a:latin typeface="OPPOSans R" pitchFamily="18" charset="-122"/>
                          <a:ea typeface="OPPOSans R" pitchFamily="18" charset="-122"/>
                        </a:rPr>
                        <a:t>Antarmuka</a:t>
                      </a:r>
                      <a:r>
                        <a:rPr lang="en-US" altLang="zh-CN" sz="1600" b="0" i="0" u="none" strike="noStrike" baseline="0" dirty="0" smtClean="0">
                          <a:solidFill>
                            <a:schemeClr val="bg1"/>
                          </a:solidFill>
                          <a:effectLst/>
                          <a:latin typeface="OPPOSans R" pitchFamily="18" charset="-122"/>
                          <a:ea typeface="OPPOSans R" pitchFamily="18" charset="-122"/>
                        </a:rPr>
                        <a:t> Data USB</a:t>
                      </a:r>
                      <a:endParaRPr lang="zh-CN" altLang="en-US" sz="1600" b="0" i="0" u="none" strike="noStrike" dirty="0" smtClean="0">
                        <a:solidFill>
                          <a:schemeClr val="bg1"/>
                        </a:solidFill>
                        <a:effectLst/>
                        <a:latin typeface="OPPOSans R" pitchFamily="18" charset="-122"/>
                        <a:ea typeface="OPPOSans R" pitchFamily="18" charset="-122"/>
                      </a:endParaRPr>
                    </a:p>
                  </a:txBody>
                  <a:tcPr marL="6350" marR="6350" marT="6350" marB="0" anchor="ctr">
                    <a:solidFill>
                      <a:schemeClr val="accent1">
                        <a:tint val="20000"/>
                        <a:alpha val="0"/>
                      </a:schemeClr>
                    </a:solidFill>
                  </a:tcPr>
                </a:tc>
                <a:tc>
                  <a:txBody>
                    <a:bodyPr/>
                    <a:lstStyle/>
                    <a:p>
                      <a:pPr algn="ctr" fontAlgn="ctr"/>
                      <a:r>
                        <a:rPr lang="zh-CN" altLang="en-US" sz="1600" b="0" i="0" u="none" strike="noStrike" dirty="0" smtClean="0">
                          <a:solidFill>
                            <a:schemeClr val="bg1"/>
                          </a:solidFill>
                          <a:effectLst/>
                          <a:latin typeface="OPPOSans R" pitchFamily="18" charset="-122"/>
                          <a:ea typeface="OPPOSans R" pitchFamily="18" charset="-122"/>
                        </a:rPr>
                        <a:t>TYPE-C</a:t>
                      </a:r>
                    </a:p>
                  </a:txBody>
                  <a:tcPr marL="6350" marR="6350" marT="6350" marB="0" anchor="ctr">
                    <a:solidFill>
                      <a:schemeClr val="accent1">
                        <a:tint val="20000"/>
                        <a:alpha val="0"/>
                      </a:schemeClr>
                    </a:solidFill>
                  </a:tcPr>
                </a:tc>
              </a:tr>
              <a:tr h="468320">
                <a:tc>
                  <a:txBody>
                    <a:bodyPr/>
                    <a:lstStyle/>
                    <a:p>
                      <a:pPr algn="ctr" fontAlgn="ctr"/>
                      <a:r>
                        <a:rPr lang="en-US" altLang="zh-CN" sz="1600" b="0" i="0" u="none" strike="noStrike" dirty="0" err="1" smtClean="0">
                          <a:solidFill>
                            <a:schemeClr val="bg1"/>
                          </a:solidFill>
                          <a:effectLst/>
                          <a:latin typeface="OPPOSans R" pitchFamily="18" charset="-122"/>
                          <a:ea typeface="OPPOSans R" pitchFamily="18" charset="-122"/>
                        </a:rPr>
                        <a:t>Versi</a:t>
                      </a:r>
                      <a:r>
                        <a:rPr lang="en-US" altLang="zh-CN" sz="1600" b="0" i="0" u="none" strike="noStrike" baseline="0" dirty="0" smtClean="0">
                          <a:solidFill>
                            <a:schemeClr val="bg1"/>
                          </a:solidFill>
                          <a:effectLst/>
                          <a:latin typeface="OPPOSans R" pitchFamily="18" charset="-122"/>
                          <a:ea typeface="OPPOSans R" pitchFamily="18" charset="-122"/>
                        </a:rPr>
                        <a:t> </a:t>
                      </a:r>
                      <a:r>
                        <a:rPr lang="en-US" altLang="zh-CN" sz="1600" b="0" i="0" u="none" strike="noStrike" baseline="0" dirty="0" err="1" smtClean="0">
                          <a:solidFill>
                            <a:schemeClr val="bg1"/>
                          </a:solidFill>
                          <a:effectLst/>
                          <a:latin typeface="OPPOSans R" pitchFamily="18" charset="-122"/>
                          <a:ea typeface="OPPOSans R" pitchFamily="18" charset="-122"/>
                        </a:rPr>
                        <a:t>Antarmuka</a:t>
                      </a:r>
                      <a:r>
                        <a:rPr lang="en-US" altLang="zh-CN" sz="1600" b="0" i="0" u="none" strike="noStrike" baseline="0" dirty="0" smtClean="0">
                          <a:solidFill>
                            <a:schemeClr val="bg1"/>
                          </a:solidFill>
                          <a:effectLst/>
                          <a:latin typeface="OPPOSans R" pitchFamily="18" charset="-122"/>
                          <a:ea typeface="OPPOSans R" pitchFamily="18" charset="-122"/>
                        </a:rPr>
                        <a:t> Data USB</a:t>
                      </a:r>
                      <a:endParaRPr lang="zh-CN" altLang="en-US" sz="1600" b="0" i="0" u="none" strike="noStrike" dirty="0" smtClean="0">
                        <a:solidFill>
                          <a:schemeClr val="bg1"/>
                        </a:solidFill>
                        <a:effectLst/>
                        <a:latin typeface="OPPOSans R" pitchFamily="18" charset="-122"/>
                        <a:ea typeface="OPPOSans R" pitchFamily="18" charset="-122"/>
                      </a:endParaRPr>
                    </a:p>
                  </a:txBody>
                  <a:tcPr marL="6350" marR="6350" marT="6350" marB="0" anchor="ctr">
                    <a:solidFill>
                      <a:schemeClr val="accent1">
                        <a:tint val="20000"/>
                        <a:alpha val="0"/>
                      </a:schemeClr>
                    </a:solidFill>
                  </a:tcPr>
                </a:tc>
                <a:tc>
                  <a:txBody>
                    <a:bodyPr/>
                    <a:lstStyle/>
                    <a:p>
                      <a:pPr algn="ctr" fontAlgn="ctr"/>
                      <a:r>
                        <a:rPr lang="zh-CN" altLang="en-US" sz="1600" b="0" i="0" u="none" strike="noStrike" dirty="0" smtClean="0">
                          <a:solidFill>
                            <a:schemeClr val="bg1"/>
                          </a:solidFill>
                          <a:effectLst/>
                          <a:latin typeface="OPPOSans R" pitchFamily="18" charset="-122"/>
                          <a:ea typeface="OPPOSans R" pitchFamily="18" charset="-122"/>
                        </a:rPr>
                        <a:t>USB2.0</a:t>
                      </a:r>
                    </a:p>
                  </a:txBody>
                  <a:tcPr marL="6350" marR="6350" marT="6350" marB="0" anchor="ctr">
                    <a:solidFill>
                      <a:schemeClr val="accent1">
                        <a:tint val="20000"/>
                        <a:alpha val="0"/>
                      </a:schemeClr>
                    </a:solidFill>
                  </a:tcPr>
                </a:tc>
              </a:tr>
              <a:tr h="419429">
                <a:tc>
                  <a:txBody>
                    <a:bodyPr/>
                    <a:lstStyle/>
                    <a:p>
                      <a:pPr algn="ctr" fontAlgn="ctr"/>
                      <a:r>
                        <a:rPr lang="en-US" altLang="zh-CN" sz="1600" b="0" i="0" u="none" strike="noStrike" dirty="0" smtClean="0">
                          <a:solidFill>
                            <a:schemeClr val="bg1"/>
                          </a:solidFill>
                          <a:effectLst/>
                          <a:latin typeface="OPPOSans R" pitchFamily="18" charset="-122"/>
                          <a:ea typeface="OPPOSans R" pitchFamily="18" charset="-122"/>
                        </a:rPr>
                        <a:t>Earphone</a:t>
                      </a:r>
                      <a:r>
                        <a:rPr lang="en-US" altLang="zh-CN" sz="1600" b="0" i="0" u="none" strike="noStrike" baseline="0" dirty="0" smtClean="0">
                          <a:solidFill>
                            <a:schemeClr val="bg1"/>
                          </a:solidFill>
                          <a:effectLst/>
                          <a:latin typeface="OPPOSans R" pitchFamily="18" charset="-122"/>
                          <a:ea typeface="OPPOSans R" pitchFamily="18" charset="-122"/>
                        </a:rPr>
                        <a:t> Jack </a:t>
                      </a:r>
                      <a:endParaRPr lang="zh-CN" altLang="en-US" sz="1600" b="0" i="0" u="none" strike="noStrike" dirty="0" smtClean="0">
                        <a:solidFill>
                          <a:schemeClr val="bg1"/>
                        </a:solidFill>
                        <a:effectLst/>
                        <a:latin typeface="OPPOSans R" pitchFamily="18" charset="-122"/>
                        <a:ea typeface="OPPOSans R" pitchFamily="18" charset="-122"/>
                      </a:endParaRPr>
                    </a:p>
                  </a:txBody>
                  <a:tcPr marL="6350" marR="6350" marT="6350" marB="0" anchor="ctr">
                    <a:solidFill>
                      <a:schemeClr val="accent1">
                        <a:tint val="20000"/>
                        <a:alpha val="0"/>
                      </a:schemeClr>
                    </a:solidFill>
                  </a:tcPr>
                </a:tc>
                <a:tc>
                  <a:txBody>
                    <a:bodyPr/>
                    <a:lstStyle/>
                    <a:p>
                      <a:pPr algn="ctr" fontAlgn="ctr"/>
                      <a:r>
                        <a:rPr lang="zh-CN" altLang="en-US" sz="1600" b="0" i="0" u="none" strike="noStrike" dirty="0" smtClean="0">
                          <a:solidFill>
                            <a:schemeClr val="bg1"/>
                          </a:solidFill>
                          <a:effectLst/>
                          <a:latin typeface="OPPOSans R" pitchFamily="18" charset="-122"/>
                          <a:ea typeface="OPPOSans R" pitchFamily="18" charset="-122"/>
                        </a:rPr>
                        <a:t>TYPE-C</a:t>
                      </a:r>
                    </a:p>
                  </a:txBody>
                  <a:tcPr marL="6350" marR="6350" marT="6350" marB="0" anchor="ctr">
                    <a:solidFill>
                      <a:schemeClr val="accent1">
                        <a:tint val="20000"/>
                        <a:alpha val="0"/>
                      </a:schemeClr>
                    </a:solidFill>
                  </a:tcPr>
                </a:tc>
              </a:tr>
              <a:tr h="419429">
                <a:tc>
                  <a:txBody>
                    <a:bodyPr/>
                    <a:lstStyle/>
                    <a:p>
                      <a:pPr marL="0" marR="0" lvl="0" algn="ctr" defTabSz="914400" rtl="0" eaLnBrk="1" fontAlgn="ctr" latinLnBrk="0" hangingPunct="1">
                        <a:lnSpc>
                          <a:spcPct val="100000"/>
                        </a:lnSpc>
                        <a:spcBef>
                          <a:spcPts val="0"/>
                        </a:spcBef>
                        <a:buNone/>
                      </a:pPr>
                      <a:r>
                        <a:rPr lang="en-US" altLang="zh-CN" sz="1600" b="0" i="0" u="none" strike="noStrike" dirty="0" err="1" smtClean="0">
                          <a:solidFill>
                            <a:schemeClr val="bg1"/>
                          </a:solidFill>
                          <a:effectLst/>
                          <a:latin typeface="OPPOSans R" pitchFamily="18" charset="-122"/>
                          <a:ea typeface="OPPOSans R" pitchFamily="18" charset="-122"/>
                        </a:rPr>
                        <a:t>Jumlah</a:t>
                      </a:r>
                      <a:r>
                        <a:rPr lang="en-US" altLang="zh-CN" sz="1600" b="0" i="0" u="none" strike="noStrike" baseline="0" dirty="0" smtClean="0">
                          <a:solidFill>
                            <a:schemeClr val="bg1"/>
                          </a:solidFill>
                          <a:effectLst/>
                          <a:latin typeface="OPPOSans R" pitchFamily="18" charset="-122"/>
                          <a:ea typeface="OPPOSans R" pitchFamily="18" charset="-122"/>
                        </a:rPr>
                        <a:t> Speaker </a:t>
                      </a:r>
                      <a:endParaRPr lang="zh-CN" altLang="en-US" sz="1600" b="0" i="0" u="none" strike="noStrike" dirty="0" smtClean="0">
                        <a:solidFill>
                          <a:schemeClr val="bg1"/>
                        </a:solidFill>
                        <a:effectLst/>
                        <a:latin typeface="OPPOSans R" pitchFamily="18" charset="-122"/>
                        <a:ea typeface="OPPOSans R" pitchFamily="18" charset="-122"/>
                      </a:endParaRPr>
                    </a:p>
                  </a:txBody>
                  <a:tcPr marL="6350" marR="6350" marT="6350" marB="0" anchor="ctr">
                    <a:solidFill>
                      <a:schemeClr val="accent1">
                        <a:tint val="20000"/>
                        <a:alpha val="0"/>
                      </a:schemeClr>
                    </a:solidFill>
                  </a:tcPr>
                </a:tc>
                <a:tc>
                  <a:txBody>
                    <a:bodyPr/>
                    <a:lstStyle/>
                    <a:p>
                      <a:pPr algn="ctr" fontAlgn="ctr"/>
                      <a:r>
                        <a:rPr lang="en-US" altLang="zh-CN" sz="1600" b="0" i="0" u="none" strike="noStrike" dirty="0" smtClean="0">
                          <a:solidFill>
                            <a:schemeClr val="bg1"/>
                          </a:solidFill>
                          <a:effectLst/>
                          <a:latin typeface="OPPOSans R" pitchFamily="18" charset="-122"/>
                          <a:ea typeface="OPPOSans R" pitchFamily="18" charset="-122"/>
                        </a:rPr>
                        <a:t>Speaker</a:t>
                      </a:r>
                      <a:r>
                        <a:rPr lang="en-US" altLang="zh-CN" sz="1600" b="0" i="0" u="none" strike="noStrike" baseline="0" dirty="0" smtClean="0">
                          <a:solidFill>
                            <a:schemeClr val="bg1"/>
                          </a:solidFill>
                          <a:effectLst/>
                          <a:latin typeface="OPPOSans R" pitchFamily="18" charset="-122"/>
                          <a:ea typeface="OPPOSans R" pitchFamily="18" charset="-122"/>
                        </a:rPr>
                        <a:t> </a:t>
                      </a:r>
                      <a:r>
                        <a:rPr lang="en-US" altLang="zh-CN" sz="1600" b="0" i="0" u="none" strike="noStrike" baseline="0" dirty="0" err="1" smtClean="0">
                          <a:solidFill>
                            <a:schemeClr val="bg1"/>
                          </a:solidFill>
                          <a:effectLst/>
                          <a:latin typeface="OPPOSans R" pitchFamily="18" charset="-122"/>
                          <a:ea typeface="OPPOSans R" pitchFamily="18" charset="-122"/>
                        </a:rPr>
                        <a:t>Ganda</a:t>
                      </a:r>
                      <a:endParaRPr lang="zh-CN" altLang="en-US" sz="1600" b="0" i="0" u="none" strike="noStrike" dirty="0" smtClean="0">
                        <a:solidFill>
                          <a:schemeClr val="bg1"/>
                        </a:solidFill>
                        <a:effectLst/>
                        <a:latin typeface="OPPOSans R" pitchFamily="18" charset="-122"/>
                        <a:ea typeface="OPPOSans R" pitchFamily="18" charset="-122"/>
                      </a:endParaRPr>
                    </a:p>
                  </a:txBody>
                  <a:tcPr marL="6350" marR="6350" marT="6350" marB="0" anchor="ctr">
                    <a:solidFill>
                      <a:schemeClr val="accent1">
                        <a:tint val="20000"/>
                        <a:alpha val="0"/>
                      </a:schemeClr>
                    </a:solidFill>
                  </a:tcPr>
                </a:tc>
              </a:tr>
              <a:tr h="419429">
                <a:tc>
                  <a:txBody>
                    <a:bodyPr/>
                    <a:lstStyle/>
                    <a:p>
                      <a:pPr marL="0" marR="0" lvl="0" algn="ctr" defTabSz="914400" rtl="0" eaLnBrk="1" fontAlgn="ctr" latinLnBrk="0" hangingPunct="1">
                        <a:lnSpc>
                          <a:spcPct val="100000"/>
                        </a:lnSpc>
                        <a:spcBef>
                          <a:spcPts val="0"/>
                        </a:spcBef>
                        <a:buNone/>
                      </a:pPr>
                      <a:r>
                        <a:rPr lang="en-US" altLang="zh-CN" sz="1600" b="0" i="0" u="none" strike="noStrike" dirty="0" err="1" smtClean="0">
                          <a:solidFill>
                            <a:schemeClr val="bg1"/>
                          </a:solidFill>
                          <a:effectLst/>
                          <a:latin typeface="OPPOSans R" pitchFamily="18" charset="-122"/>
                          <a:ea typeface="OPPOSans R" pitchFamily="18" charset="-122"/>
                        </a:rPr>
                        <a:t>Transmisi</a:t>
                      </a:r>
                      <a:r>
                        <a:rPr lang="en-US" altLang="zh-CN" sz="1600" b="0" i="0" u="none" strike="noStrike" baseline="0" dirty="0" smtClean="0">
                          <a:solidFill>
                            <a:schemeClr val="bg1"/>
                          </a:solidFill>
                          <a:effectLst/>
                          <a:latin typeface="OPPOSans R" pitchFamily="18" charset="-122"/>
                          <a:ea typeface="OPPOSans R" pitchFamily="18" charset="-122"/>
                        </a:rPr>
                        <a:t> Bluetooth</a:t>
                      </a:r>
                      <a:endParaRPr lang="zh-CN" altLang="en-US" sz="1600" b="0" i="0" u="none" strike="noStrike" dirty="0" smtClean="0">
                        <a:solidFill>
                          <a:schemeClr val="bg1"/>
                        </a:solidFill>
                        <a:effectLst/>
                        <a:latin typeface="OPPOSans R" pitchFamily="18" charset="-122"/>
                        <a:ea typeface="OPPOSans R" pitchFamily="18" charset="-122"/>
                      </a:endParaRPr>
                    </a:p>
                  </a:txBody>
                  <a:tcPr marL="6350" marR="6350" marT="6350" marB="0" anchor="ctr">
                    <a:solidFill>
                      <a:schemeClr val="accent1">
                        <a:tint val="20000"/>
                        <a:alpha val="0"/>
                      </a:schemeClr>
                    </a:solidFill>
                  </a:tcPr>
                </a:tc>
                <a:tc>
                  <a:txBody>
                    <a:bodyPr/>
                    <a:lstStyle/>
                    <a:p>
                      <a:pPr algn="ctr" fontAlgn="ctr"/>
                      <a:r>
                        <a:rPr lang="en-US" altLang="zh-CN" sz="1600" b="0" i="0" u="none" strike="noStrike" dirty="0" smtClean="0">
                          <a:solidFill>
                            <a:schemeClr val="bg1"/>
                          </a:solidFill>
                          <a:effectLst/>
                          <a:latin typeface="OPPOSans R" pitchFamily="18" charset="-122"/>
                          <a:ea typeface="OPPOSans R" pitchFamily="18" charset="-122"/>
                        </a:rPr>
                        <a:t>Bluetooth</a:t>
                      </a:r>
                      <a:r>
                        <a:rPr lang="zh-CN" altLang="en-US" sz="1600" b="0" i="0" u="none" strike="noStrike" dirty="0" smtClean="0">
                          <a:solidFill>
                            <a:schemeClr val="bg1"/>
                          </a:solidFill>
                          <a:effectLst/>
                          <a:latin typeface="OPPOSans R" pitchFamily="18" charset="-122"/>
                          <a:ea typeface="OPPOSans R" pitchFamily="18" charset="-122"/>
                        </a:rPr>
                        <a:t>5.1</a:t>
                      </a:r>
                      <a:endParaRPr lang="zh-CN" altLang="en-US" sz="1600" b="0" i="0" u="none" strike="noStrike" dirty="0" smtClean="0">
                        <a:solidFill>
                          <a:schemeClr val="bg1"/>
                        </a:solidFill>
                        <a:effectLst/>
                        <a:latin typeface="OPPOSans R" pitchFamily="18" charset="-122"/>
                        <a:ea typeface="OPPOSans R" pitchFamily="18" charset="-122"/>
                      </a:endParaRPr>
                    </a:p>
                  </a:txBody>
                  <a:tcPr marL="6350" marR="6350" marT="6350" marB="0" anchor="ctr">
                    <a:solidFill>
                      <a:schemeClr val="accent1">
                        <a:tint val="20000"/>
                        <a:alpha val="0"/>
                      </a:schemeClr>
                    </a:solidFill>
                  </a:tcPr>
                </a:tc>
              </a:tr>
              <a:tr h="419429">
                <a:tc>
                  <a:txBody>
                    <a:bodyPr/>
                    <a:lstStyle/>
                    <a:p>
                      <a:pPr marL="0" marR="0" lvl="0" algn="ctr" defTabSz="914400" rtl="0" eaLnBrk="1" fontAlgn="ctr" latinLnBrk="0" hangingPunct="1">
                        <a:lnSpc>
                          <a:spcPct val="100000"/>
                        </a:lnSpc>
                        <a:spcBef>
                          <a:spcPts val="0"/>
                        </a:spcBef>
                        <a:buNone/>
                      </a:pPr>
                      <a:r>
                        <a:rPr lang="en-US" altLang="zh-CN" sz="1600" u="none" strike="noStrike" dirty="0" err="1" smtClean="0">
                          <a:solidFill>
                            <a:schemeClr val="bg1"/>
                          </a:solidFill>
                          <a:effectLst/>
                          <a:latin typeface="OPPOSans R" pitchFamily="18" charset="-122"/>
                          <a:ea typeface="OPPOSans R" pitchFamily="18" charset="-122"/>
                        </a:rPr>
                        <a:t>Apakah</a:t>
                      </a:r>
                      <a:r>
                        <a:rPr lang="en-US" altLang="zh-CN" sz="1600" u="none" strike="noStrike" baseline="0" dirty="0" smtClean="0">
                          <a:solidFill>
                            <a:schemeClr val="bg1"/>
                          </a:solidFill>
                          <a:effectLst/>
                          <a:latin typeface="OPPOSans R" pitchFamily="18" charset="-122"/>
                          <a:ea typeface="OPPOSans R" pitchFamily="18" charset="-122"/>
                        </a:rPr>
                        <a:t> </a:t>
                      </a:r>
                      <a:r>
                        <a:rPr lang="en-US" altLang="zh-CN" sz="1600" u="none" strike="noStrike" baseline="0" dirty="0" err="1" smtClean="0">
                          <a:solidFill>
                            <a:schemeClr val="bg1"/>
                          </a:solidFill>
                          <a:effectLst/>
                          <a:latin typeface="OPPOSans R" pitchFamily="18" charset="-122"/>
                          <a:ea typeface="OPPOSans R" pitchFamily="18" charset="-122"/>
                        </a:rPr>
                        <a:t>Mendukung</a:t>
                      </a:r>
                      <a:r>
                        <a:rPr lang="en-US" altLang="zh-CN" sz="1600" u="none" strike="noStrike" baseline="0" dirty="0" smtClean="0">
                          <a:solidFill>
                            <a:schemeClr val="bg1"/>
                          </a:solidFill>
                          <a:effectLst/>
                          <a:latin typeface="OPPOSans R" pitchFamily="18" charset="-122"/>
                          <a:ea typeface="OPPOSans R" pitchFamily="18" charset="-122"/>
                        </a:rPr>
                        <a:t> </a:t>
                      </a:r>
                      <a:r>
                        <a:rPr lang="zh-CN" altLang="en-US" sz="1600" u="none" strike="noStrike" dirty="0" smtClean="0">
                          <a:solidFill>
                            <a:schemeClr val="bg1"/>
                          </a:solidFill>
                          <a:effectLst/>
                          <a:latin typeface="OPPOSans R" pitchFamily="18" charset="-122"/>
                          <a:ea typeface="OPPOSans R" pitchFamily="18" charset="-122"/>
                        </a:rPr>
                        <a:t>NFC</a:t>
                      </a:r>
                      <a:endParaRPr lang="zh-CN" altLang="en-US" sz="1600" b="0" i="0" u="none" strike="noStrike" dirty="0" smtClean="0">
                        <a:solidFill>
                          <a:schemeClr val="bg1"/>
                        </a:solidFill>
                        <a:effectLst/>
                        <a:latin typeface="OPPOSans R" pitchFamily="18" charset="-122"/>
                        <a:ea typeface="OPPOSans R" pitchFamily="18" charset="-122"/>
                      </a:endParaRPr>
                    </a:p>
                  </a:txBody>
                  <a:tcPr marL="6350" marR="6350" marT="6350" marB="0" anchor="ctr">
                    <a:solidFill>
                      <a:schemeClr val="accent1">
                        <a:tint val="20000"/>
                        <a:alpha val="0"/>
                      </a:schemeClr>
                    </a:solidFill>
                  </a:tcPr>
                </a:tc>
                <a:tc>
                  <a:txBody>
                    <a:bodyPr/>
                    <a:lstStyle/>
                    <a:p>
                      <a:pPr algn="ctr" fontAlgn="ctr"/>
                      <a:r>
                        <a:rPr lang="en-US" altLang="zh-CN" sz="1600" b="0" i="0" u="none" strike="noStrike" dirty="0" err="1" smtClean="0">
                          <a:solidFill>
                            <a:schemeClr val="bg1"/>
                          </a:solidFill>
                          <a:effectLst/>
                          <a:latin typeface="OPPOSans R" pitchFamily="18" charset="-122"/>
                          <a:ea typeface="OPPOSans R" pitchFamily="18" charset="-122"/>
                        </a:rPr>
                        <a:t>Mendukung</a:t>
                      </a:r>
                      <a:endParaRPr lang="zh-CN" altLang="en-US" sz="1600" b="0" i="0" u="none" strike="noStrike" dirty="0" smtClean="0">
                        <a:solidFill>
                          <a:schemeClr val="bg1"/>
                        </a:solidFill>
                        <a:effectLst/>
                        <a:latin typeface="OPPOSans R" pitchFamily="18" charset="-122"/>
                        <a:ea typeface="OPPOSans R" pitchFamily="18" charset="-122"/>
                      </a:endParaRPr>
                    </a:p>
                  </a:txBody>
                  <a:tcPr marL="6350" marR="6350" marT="6350" marB="0" anchor="ctr">
                    <a:solidFill>
                      <a:schemeClr val="accent1">
                        <a:tint val="20000"/>
                        <a:alpha val="0"/>
                      </a:schemeClr>
                    </a:solidFill>
                  </a:tcPr>
                </a:tc>
              </a:tr>
              <a:tr h="419429">
                <a:tc>
                  <a:txBody>
                    <a:bodyPr/>
                    <a:lstStyle/>
                    <a:p>
                      <a:pPr marL="0" marR="0" lvl="0" algn="ctr" defTabSz="914400" rtl="0" eaLnBrk="1" fontAlgn="ctr" latinLnBrk="0" hangingPunct="1">
                        <a:lnSpc>
                          <a:spcPct val="100000"/>
                        </a:lnSpc>
                        <a:spcBef>
                          <a:spcPts val="0"/>
                        </a:spcBef>
                        <a:buNone/>
                      </a:pPr>
                      <a:r>
                        <a:rPr lang="en-US" altLang="zh-CN" sz="1600" u="none" strike="noStrike" dirty="0" err="1" smtClean="0">
                          <a:solidFill>
                            <a:schemeClr val="bg1"/>
                          </a:solidFill>
                          <a:effectLst/>
                          <a:latin typeface="OPPOSans R" pitchFamily="18" charset="-122"/>
                          <a:ea typeface="OPPOSans R" pitchFamily="18" charset="-122"/>
                        </a:rPr>
                        <a:t>Versi</a:t>
                      </a:r>
                      <a:r>
                        <a:rPr lang="en-US" altLang="zh-CN" sz="1600" u="none" strike="noStrike" dirty="0" smtClean="0">
                          <a:solidFill>
                            <a:schemeClr val="bg1"/>
                          </a:solidFill>
                          <a:effectLst/>
                          <a:latin typeface="OPPOSans R" pitchFamily="18" charset="-122"/>
                          <a:ea typeface="OPPOSans R" pitchFamily="18" charset="-122"/>
                        </a:rPr>
                        <a:t> </a:t>
                      </a:r>
                      <a:r>
                        <a:rPr lang="zh-CN" altLang="en-US" sz="1600" u="none" strike="noStrike" dirty="0" smtClean="0">
                          <a:solidFill>
                            <a:schemeClr val="bg1"/>
                          </a:solidFill>
                          <a:effectLst/>
                          <a:latin typeface="OPPOSans R" pitchFamily="18" charset="-122"/>
                          <a:ea typeface="OPPOSans R" pitchFamily="18" charset="-122"/>
                        </a:rPr>
                        <a:t>ColorOS </a:t>
                      </a:r>
                      <a:endParaRPr lang="zh-CN" altLang="en-US" sz="1600" b="0" i="0" u="none" strike="noStrike" dirty="0" smtClean="0">
                        <a:solidFill>
                          <a:schemeClr val="bg1"/>
                        </a:solidFill>
                        <a:effectLst/>
                        <a:latin typeface="OPPOSans R" pitchFamily="18" charset="-122"/>
                        <a:ea typeface="OPPOSans R" pitchFamily="18" charset="-122"/>
                      </a:endParaRPr>
                    </a:p>
                  </a:txBody>
                  <a:tcPr marL="6350" marR="6350" marT="6350" marB="0" anchor="ctr">
                    <a:solidFill>
                      <a:schemeClr val="accent1">
                        <a:tint val="20000"/>
                        <a:alpha val="0"/>
                      </a:schemeClr>
                    </a:solidFill>
                  </a:tcPr>
                </a:tc>
                <a:tc>
                  <a:txBody>
                    <a:bodyPr/>
                    <a:lstStyle/>
                    <a:p>
                      <a:pPr marL="0" marR="0" lvl="0" algn="ctr" defTabSz="914400" rtl="0" eaLnBrk="1" fontAlgn="ctr" latinLnBrk="0" hangingPunct="1">
                        <a:lnSpc>
                          <a:spcPct val="100000"/>
                        </a:lnSpc>
                        <a:spcBef>
                          <a:spcPts val="0"/>
                        </a:spcBef>
                        <a:buNone/>
                      </a:pPr>
                      <a:r>
                        <a:rPr lang="zh-CN" altLang="en-US" sz="1600" b="0" i="0" u="none" strike="noStrike" dirty="0" smtClean="0">
                          <a:solidFill>
                            <a:schemeClr val="bg1"/>
                          </a:solidFill>
                          <a:effectLst/>
                          <a:latin typeface="OPPOSans R" pitchFamily="18" charset="-122"/>
                          <a:ea typeface="OPPOSans R" pitchFamily="18" charset="-122"/>
                        </a:rPr>
                        <a:t>ColorOS 7</a:t>
                      </a:r>
                    </a:p>
                  </a:txBody>
                  <a:tcPr marL="6350" marR="6350" marT="6350" marB="0" anchor="ctr">
                    <a:solidFill>
                      <a:schemeClr val="accent1">
                        <a:tint val="20000"/>
                        <a:alpha val="0"/>
                      </a:schemeClr>
                    </a:solidFill>
                  </a:tcPr>
                </a:tc>
              </a:tr>
              <a:tr h="419429">
                <a:tc>
                  <a:txBody>
                    <a:bodyPr/>
                    <a:lstStyle/>
                    <a:p>
                      <a:pPr marL="0" marR="0" lvl="0" algn="ctr" defTabSz="914400" rtl="0" eaLnBrk="1" fontAlgn="ctr" latinLnBrk="0" hangingPunct="1">
                        <a:lnSpc>
                          <a:spcPct val="100000"/>
                        </a:lnSpc>
                        <a:spcBef>
                          <a:spcPts val="0"/>
                        </a:spcBef>
                        <a:buNone/>
                      </a:pPr>
                      <a:r>
                        <a:rPr lang="en-US" altLang="zh-CN" sz="1600" b="0" i="0" u="none" strike="noStrike" dirty="0" err="1" smtClean="0">
                          <a:solidFill>
                            <a:schemeClr val="bg1"/>
                          </a:solidFill>
                          <a:effectLst/>
                          <a:latin typeface="OPPOSans R" pitchFamily="18" charset="-122"/>
                          <a:ea typeface="OPPOSans R" pitchFamily="18" charset="-122"/>
                        </a:rPr>
                        <a:t>Versi</a:t>
                      </a:r>
                      <a:r>
                        <a:rPr lang="en-US" altLang="zh-CN" sz="1600" b="0" i="0" u="none" strike="noStrike" baseline="0" dirty="0" smtClean="0">
                          <a:solidFill>
                            <a:schemeClr val="bg1"/>
                          </a:solidFill>
                          <a:effectLst/>
                          <a:latin typeface="OPPOSans R" pitchFamily="18" charset="-122"/>
                          <a:ea typeface="OPPOSans R" pitchFamily="18" charset="-122"/>
                        </a:rPr>
                        <a:t> Android </a:t>
                      </a:r>
                      <a:endParaRPr lang="zh-CN" altLang="en-US" sz="1600" b="0" i="0" u="none" strike="noStrike" dirty="0" smtClean="0">
                        <a:solidFill>
                          <a:schemeClr val="bg1"/>
                        </a:solidFill>
                        <a:effectLst/>
                        <a:latin typeface="OPPOSans R" pitchFamily="18" charset="-122"/>
                        <a:ea typeface="OPPOSans R" pitchFamily="18" charset="-122"/>
                      </a:endParaRPr>
                    </a:p>
                  </a:txBody>
                  <a:tcPr marL="6350" marR="6350" marT="6350" marB="0" anchor="ctr">
                    <a:solidFill>
                      <a:schemeClr val="accent1">
                        <a:tint val="20000"/>
                        <a:alpha val="0"/>
                      </a:schemeClr>
                    </a:solidFill>
                  </a:tcPr>
                </a:tc>
                <a:tc>
                  <a:txBody>
                    <a:bodyPr/>
                    <a:lstStyle/>
                    <a:p>
                      <a:pPr algn="ctr" fontAlgn="ctr"/>
                      <a:r>
                        <a:rPr lang="en-US" altLang="zh-CN" sz="1600" b="0" i="0" u="none" strike="noStrike" dirty="0" smtClean="0">
                          <a:solidFill>
                            <a:schemeClr val="bg1"/>
                          </a:solidFill>
                          <a:effectLst/>
                          <a:latin typeface="OPPOSans R" pitchFamily="18" charset="-122"/>
                          <a:ea typeface="OPPOSans R" pitchFamily="18" charset="-122"/>
                        </a:rPr>
                        <a:t>Android</a:t>
                      </a:r>
                      <a:r>
                        <a:rPr lang="en-US" altLang="zh-CN" sz="1600" b="0" i="0" u="none" strike="noStrike" baseline="0" dirty="0" smtClean="0">
                          <a:solidFill>
                            <a:schemeClr val="bg1"/>
                          </a:solidFill>
                          <a:effectLst/>
                          <a:latin typeface="OPPOSans R" pitchFamily="18" charset="-122"/>
                          <a:ea typeface="OPPOSans R" pitchFamily="18" charset="-122"/>
                        </a:rPr>
                        <a:t> </a:t>
                      </a:r>
                      <a:r>
                        <a:rPr lang="zh-CN" altLang="en-US" sz="1600" b="0" i="0" u="none" strike="noStrike" dirty="0" smtClean="0">
                          <a:solidFill>
                            <a:schemeClr val="bg1"/>
                          </a:solidFill>
                          <a:effectLst/>
                          <a:latin typeface="OPPOSans R" pitchFamily="18" charset="-122"/>
                          <a:ea typeface="OPPOSans R" pitchFamily="18" charset="-122"/>
                        </a:rPr>
                        <a:t>10</a:t>
                      </a:r>
                      <a:endParaRPr lang="zh-CN" altLang="en-US" sz="1600" b="0" i="0" u="none" strike="noStrike" dirty="0" smtClean="0">
                        <a:solidFill>
                          <a:schemeClr val="bg1"/>
                        </a:solidFill>
                        <a:effectLst/>
                        <a:latin typeface="OPPOSans R" pitchFamily="18" charset="-122"/>
                        <a:ea typeface="OPPOSans R" pitchFamily="18" charset="-122"/>
                      </a:endParaRPr>
                    </a:p>
                  </a:txBody>
                  <a:tcPr marL="6350" marR="6350" marT="6350" marB="0" anchor="ctr">
                    <a:solidFill>
                      <a:schemeClr val="accent1">
                        <a:tint val="20000"/>
                        <a:alpha val="0"/>
                      </a:schemeClr>
                    </a:solidFill>
                  </a:tcPr>
                </a:tc>
              </a:tr>
            </a:tbl>
          </a:graphicData>
        </a:graphic>
      </p:graphicFrame>
      <p:pic>
        <p:nvPicPr>
          <p:cNvPr id="980" name="Vinci绿紫哑光背左45度-4.1.png" descr="Vinci绿紫哑光背左45度-4.1.png"/>
          <p:cNvPicPr>
            <a:picLocks noChangeAspect="1"/>
          </p:cNvPicPr>
          <p:nvPr/>
        </p:nvPicPr>
        <p:blipFill>
          <a:blip r:embed="rId3" cstate="screen"/>
          <a:srcRect/>
          <a:stretch>
            <a:fillRect/>
          </a:stretch>
        </p:blipFill>
        <p:spPr>
          <a:xfrm>
            <a:off x="72390" y="828675"/>
            <a:ext cx="3178810" cy="5438775"/>
          </a:xfrm>
          <a:prstGeom prst="rect">
            <a:avLst/>
          </a:prstGeom>
          <a:ln w="12700" cap="flat">
            <a:noFill/>
            <a:miter lim="400000"/>
            <a:headEnd/>
            <a:tailEnd/>
          </a:ln>
          <a:effectLst/>
        </p:spPr>
      </p:pic>
      <p:sp>
        <p:nvSpPr>
          <p:cNvPr id="7" name="文本框 6"/>
          <p:cNvSpPr txBox="1"/>
          <p:nvPr/>
        </p:nvSpPr>
        <p:spPr>
          <a:xfrm>
            <a:off x="1247775" y="5800725"/>
            <a:ext cx="2047355" cy="338554"/>
          </a:xfrm>
          <a:prstGeom prst="rect">
            <a:avLst/>
          </a:prstGeom>
          <a:noFill/>
        </p:spPr>
        <p:txBody>
          <a:bodyPr wrap="none" rtlCol="0">
            <a:spAutoFit/>
          </a:bodyPr>
          <a:lstStyle/>
          <a:p>
            <a:r>
              <a:rPr lang="en-US" sz="1600" dirty="0" smtClean="0">
                <a:solidFill>
                  <a:schemeClr val="bg1"/>
                </a:solidFill>
                <a:latin typeface="OPPOSans R" pitchFamily="18" charset="-122"/>
                <a:ea typeface="OPPOSans R" pitchFamily="18" charset="-122"/>
              </a:rPr>
              <a:t>Blue Starry Night </a:t>
            </a:r>
            <a:endParaRPr lang="zh-CN" altLang="en-US" sz="1600" dirty="0">
              <a:solidFill>
                <a:schemeClr val="bg1"/>
              </a:solidFill>
              <a:effectLst/>
              <a:latin typeface="OPPOSans R"/>
              <a:ea typeface="微软雅黑" panose="020B0503020204020204" charset="-122"/>
            </a:endParaRPr>
          </a:p>
        </p:txBody>
      </p:sp>
    </p:spTree>
  </p:cSld>
  <p:clrMapOvr>
    <a:masterClrMapping/>
  </p:clrMapOvr>
  <p:transition spd="med"/>
  <p:timing>
    <p:tnLst>
      <p:par>
        <p:cTn id="1" dur="indefinite" restart="never" fill="hold" nodeType="tmRoot">
          <p:childTnLst>
            <p:seq concurrent="1"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2019，OPPO 发布过的黑科技"/>
          <p:cNvSpPr txBox="1"/>
          <p:nvPr/>
        </p:nvSpPr>
        <p:spPr>
          <a:xfrm>
            <a:off x="0" y="181094"/>
            <a:ext cx="12192000" cy="591820"/>
          </a:xfrm>
          <a:prstGeom prst="rect">
            <a:avLst/>
          </a:prstGeom>
          <a:noFill/>
          <a:ln w="12700">
            <a:miter lim="400000"/>
          </a:ln>
        </p:spPr>
        <p:txBody>
          <a:bodyPr wrap="square" lIns="25400" tIns="25400" rIns="25400" bIns="25400" anchor="ctr">
            <a:spAutoFit/>
          </a:bodyPr>
          <a:lstStyle>
            <a:lvl1pPr algn="ctr">
              <a:lnSpc>
                <a:spcPct val="110000"/>
              </a:lnSpc>
              <a:defRPr sz="3200" spc="3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dirty="0">
                <a:latin typeface="OPPOSans R" pitchFamily="18" charset="-122"/>
                <a:ea typeface="OPPOSans R" pitchFamily="18" charset="-122"/>
              </a:rPr>
              <a:t>Material Training</a:t>
            </a:r>
          </a:p>
        </p:txBody>
      </p:sp>
      <p:grpSp>
        <p:nvGrpSpPr>
          <p:cNvPr id="43" name="成组"/>
          <p:cNvGrpSpPr/>
          <p:nvPr/>
        </p:nvGrpSpPr>
        <p:grpSpPr>
          <a:xfrm>
            <a:off x="43815" y="2808605"/>
            <a:ext cx="2391410" cy="2322195"/>
            <a:chOff x="-387300" y="18732"/>
            <a:chExt cx="3593731" cy="815504"/>
          </a:xfrm>
        </p:grpSpPr>
        <p:sp>
          <p:nvSpPr>
            <p:cNvPr id="44"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sz="1800"/>
            </a:p>
          </p:txBody>
        </p:sp>
        <p:sp>
          <p:nvSpPr>
            <p:cNvPr id="45" name="点点屏幕"/>
            <p:cNvSpPr txBox="1"/>
            <p:nvPr/>
          </p:nvSpPr>
          <p:spPr>
            <a:xfrm>
              <a:off x="-387300" y="18732"/>
              <a:ext cx="3593731" cy="815504"/>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sz="2000" dirty="0"/>
                <a:t> </a:t>
              </a:r>
              <a:r>
                <a:rPr lang="en-US" sz="1600" dirty="0">
                  <a:latin typeface="OPPOSans R" pitchFamily="18" charset="-122"/>
                  <a:ea typeface="OPPOSans R" pitchFamily="18" charset="-122"/>
                </a:rPr>
                <a:t>Parameter Dasar</a:t>
              </a:r>
              <a:endParaRPr lang="en-US" sz="2000" dirty="0">
                <a:latin typeface="OPPOSans R" pitchFamily="18" charset="-122"/>
                <a:ea typeface="OPPOSans R" pitchFamily="18" charset="-122"/>
              </a:endParaRPr>
            </a:p>
          </p:txBody>
        </p:sp>
      </p:grpSp>
      <p:grpSp>
        <p:nvGrpSpPr>
          <p:cNvPr id="95" name="成组"/>
          <p:cNvGrpSpPr/>
          <p:nvPr/>
        </p:nvGrpSpPr>
        <p:grpSpPr>
          <a:xfrm>
            <a:off x="255905" y="1420495"/>
            <a:ext cx="4154170" cy="1526540"/>
            <a:chOff x="230221" y="714972"/>
            <a:chExt cx="3532814" cy="1526813"/>
          </a:xfrm>
        </p:grpSpPr>
        <p:sp>
          <p:nvSpPr>
            <p:cNvPr id="97" name="文本框 1"/>
            <p:cNvSpPr txBox="1"/>
            <p:nvPr/>
          </p:nvSpPr>
          <p:spPr>
            <a:xfrm>
              <a:off x="230221" y="714972"/>
              <a:ext cx="3532814" cy="1002663"/>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lang="en-US" altLang="zh-CN" sz="1600" dirty="0" smtClean="0">
                  <a:solidFill>
                    <a:schemeClr val="bg1"/>
                  </a:solidFill>
                  <a:latin typeface="OPPOSans R" pitchFamily="18" charset="-122"/>
                  <a:ea typeface="OPPOSans R" pitchFamily="18" charset="-122"/>
                </a:rPr>
                <a:t>1.1 Parameter Tampilan</a:t>
              </a:r>
            </a:p>
            <a:p>
              <a:pPr algn="l"/>
              <a:r>
                <a:rPr lang="en-US" altLang="zh-CN" sz="1600" dirty="0" smtClean="0">
                  <a:solidFill>
                    <a:schemeClr val="bg1"/>
                  </a:solidFill>
                  <a:latin typeface="OPPOSans R" pitchFamily="18" charset="-122"/>
                  <a:ea typeface="OPPOSans R" pitchFamily="18" charset="-122"/>
                </a:rPr>
                <a:t>1.2 Parameter Konfigurasi</a:t>
              </a:r>
            </a:p>
            <a:p>
              <a:pPr algn="l"/>
              <a:r>
                <a:rPr lang="en-US" altLang="zh-CN" sz="1600" dirty="0" smtClean="0">
                  <a:solidFill>
                    <a:schemeClr val="bg1"/>
                  </a:solidFill>
                  <a:latin typeface="OPPOSans R" pitchFamily="18" charset="-122"/>
                  <a:ea typeface="OPPOSans R" pitchFamily="18" charset="-122"/>
                </a:rPr>
                <a:t>1.3 Parameter Fungsi Umum</a:t>
              </a:r>
              <a:endParaRPr sz="1600" dirty="0">
                <a:solidFill>
                  <a:schemeClr val="bg1"/>
                </a:solidFill>
                <a:latin typeface="OPPOSans R" pitchFamily="18" charset="-122"/>
                <a:ea typeface="OPPOSans R" pitchFamily="18" charset="-122"/>
              </a:endParaRPr>
            </a:p>
          </p:txBody>
        </p:sp>
        <p:sp>
          <p:nvSpPr>
            <p:cNvPr id="98" name="线条"/>
            <p:cNvSpPr/>
            <p:nvPr/>
          </p:nvSpPr>
          <p:spPr>
            <a:xfrm flipV="1">
              <a:off x="1171055" y="1622451"/>
              <a:ext cx="1" cy="619334"/>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sz="1800"/>
            </a:p>
          </p:txBody>
        </p:sp>
      </p:grpSp>
      <p:grpSp>
        <p:nvGrpSpPr>
          <p:cNvPr id="23" name="成组"/>
          <p:cNvGrpSpPr/>
          <p:nvPr/>
        </p:nvGrpSpPr>
        <p:grpSpPr>
          <a:xfrm>
            <a:off x="2567940" y="2860675"/>
            <a:ext cx="2127885" cy="2243455"/>
            <a:chOff x="0" y="0"/>
            <a:chExt cx="3024301" cy="815538"/>
          </a:xfrm>
        </p:grpSpPr>
        <p:sp>
          <p:nvSpPr>
            <p:cNvPr id="24"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sz="1800"/>
            </a:p>
          </p:txBody>
        </p:sp>
        <p:sp>
          <p:nvSpPr>
            <p:cNvPr id="25" name="点点屏幕"/>
            <p:cNvSpPr txBox="1"/>
            <p:nvPr/>
          </p:nvSpPr>
          <p:spPr>
            <a:xfrm>
              <a:off x="56076" y="0"/>
              <a:ext cx="2968224" cy="815538"/>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sz="1600" dirty="0" smtClean="0">
                  <a:latin typeface="OPPOSans R" pitchFamily="18" charset="-122"/>
                  <a:ea typeface="OPPOSans R" pitchFamily="18" charset="-122"/>
                </a:rPr>
                <a:t>Fitur</a:t>
              </a:r>
            </a:p>
          </p:txBody>
        </p:sp>
      </p:grpSp>
      <p:grpSp>
        <p:nvGrpSpPr>
          <p:cNvPr id="26" name="成组"/>
          <p:cNvGrpSpPr/>
          <p:nvPr/>
        </p:nvGrpSpPr>
        <p:grpSpPr>
          <a:xfrm>
            <a:off x="5150439" y="2910413"/>
            <a:ext cx="2145665" cy="2269490"/>
            <a:chOff x="0" y="0"/>
            <a:chExt cx="3354837" cy="815504"/>
          </a:xfrm>
        </p:grpSpPr>
        <p:sp>
          <p:nvSpPr>
            <p:cNvPr id="27"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sz="1800"/>
            </a:p>
          </p:txBody>
        </p:sp>
        <p:sp>
          <p:nvSpPr>
            <p:cNvPr id="28" name="点点屏幕"/>
            <p:cNvSpPr txBox="1"/>
            <p:nvPr/>
          </p:nvSpPr>
          <p:spPr>
            <a:xfrm>
              <a:off x="55600" y="0"/>
              <a:ext cx="3299237" cy="815504"/>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sz="2400" dirty="0" smtClean="0"/>
                <a:t>ColorOS</a:t>
              </a:r>
              <a:endParaRPr sz="2400" dirty="0"/>
            </a:p>
          </p:txBody>
        </p:sp>
      </p:grpSp>
      <p:grpSp>
        <p:nvGrpSpPr>
          <p:cNvPr id="29" name="成组"/>
          <p:cNvGrpSpPr/>
          <p:nvPr/>
        </p:nvGrpSpPr>
        <p:grpSpPr>
          <a:xfrm>
            <a:off x="7672069" y="2861310"/>
            <a:ext cx="2009140" cy="2269490"/>
            <a:chOff x="-30346" y="0"/>
            <a:chExt cx="3200297" cy="815504"/>
          </a:xfrm>
        </p:grpSpPr>
        <p:sp>
          <p:nvSpPr>
            <p:cNvPr id="30"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sz="1800"/>
            </a:p>
          </p:txBody>
        </p:sp>
        <p:sp>
          <p:nvSpPr>
            <p:cNvPr id="31" name="点点屏幕"/>
            <p:cNvSpPr txBox="1"/>
            <p:nvPr/>
          </p:nvSpPr>
          <p:spPr>
            <a:xfrm>
              <a:off x="-30346" y="0"/>
              <a:ext cx="3200297" cy="815504"/>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sz="1800" dirty="0"/>
                <a:t>Perbaikan</a:t>
              </a:r>
            </a:p>
          </p:txBody>
        </p:sp>
      </p:grpSp>
      <p:grpSp>
        <p:nvGrpSpPr>
          <p:cNvPr id="32" name="成组"/>
          <p:cNvGrpSpPr/>
          <p:nvPr/>
        </p:nvGrpSpPr>
        <p:grpSpPr>
          <a:xfrm>
            <a:off x="10196008" y="2914140"/>
            <a:ext cx="1934263" cy="2269585"/>
            <a:chOff x="0" y="0"/>
            <a:chExt cx="3024301" cy="815538"/>
          </a:xfrm>
        </p:grpSpPr>
        <p:sp>
          <p:nvSpPr>
            <p:cNvPr id="33" name="圆角矩形 33"/>
            <p:cNvSpPr/>
            <p:nvPr/>
          </p:nvSpPr>
          <p:spPr>
            <a:xfrm>
              <a:off x="0" y="66237"/>
              <a:ext cx="3024301" cy="711201"/>
            </a:xfrm>
            <a:prstGeom prst="roundRect">
              <a:avLst>
                <a:gd name="adj" fmla="val 50000"/>
              </a:avLst>
            </a:prstGeom>
            <a:solidFill>
              <a:srgbClr val="7BF5F5"/>
            </a:solidFill>
            <a:ln w="12700" cap="flat">
              <a:noFill/>
              <a:miter lim="400000"/>
            </a:ln>
            <a:effectLst/>
          </p:spPr>
          <p:txBody>
            <a:bodyPr wrap="square" lIns="45719" tIns="45719" rIns="45719" bIns="45719" numCol="1" anchor="ctr">
              <a:noAutofit/>
            </a:bodyPr>
            <a:lstStyle/>
            <a:p>
              <a:pPr>
                <a:defRPr sz="1200">
                  <a:solidFill>
                    <a:srgbClr val="FFFFFF"/>
                  </a:solidFill>
                  <a:latin typeface="等线" panose="02010600030101010101" charset="-122"/>
                  <a:ea typeface="等线" panose="02010600030101010101" charset="-122"/>
                  <a:cs typeface="等线" panose="02010600030101010101" charset="-122"/>
                  <a:sym typeface="等线" panose="02010600030101010101" charset="-122"/>
                </a:defRPr>
              </a:pPr>
              <a:endParaRPr sz="1800"/>
            </a:p>
          </p:txBody>
        </p:sp>
        <p:sp>
          <p:nvSpPr>
            <p:cNvPr id="34" name="点点屏幕"/>
            <p:cNvSpPr txBox="1"/>
            <p:nvPr/>
          </p:nvSpPr>
          <p:spPr>
            <a:xfrm>
              <a:off x="56076" y="0"/>
              <a:ext cx="2968224" cy="815538"/>
            </a:xfrm>
            <a:prstGeom prst="rect">
              <a:avLst/>
            </a:prstGeom>
            <a:noFill/>
            <a:ln w="12700" cap="flat">
              <a:noFill/>
              <a:miter lim="400000"/>
            </a:ln>
            <a:effectLst/>
          </p:spPr>
          <p:txBody>
            <a:bodyPr wrap="square" lIns="25400" tIns="25400" rIns="25400" bIns="25400" numCol="1" anchor="ctr">
              <a:noAutofit/>
            </a:bodyPr>
            <a:lstStyle>
              <a:lvl1pPr algn="ctr">
                <a:defRPr sz="3600" spc="720">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sz="2400" dirty="0"/>
                <a:t>FAQ</a:t>
              </a:r>
            </a:p>
          </p:txBody>
        </p:sp>
      </p:grpSp>
      <p:sp>
        <p:nvSpPr>
          <p:cNvPr id="94" name="矩形"/>
          <p:cNvSpPr/>
          <p:nvPr/>
        </p:nvSpPr>
        <p:spPr>
          <a:xfrm>
            <a:off x="4969510" y="2546985"/>
            <a:ext cx="7160895" cy="2813685"/>
          </a:xfrm>
          <a:prstGeom prst="rect">
            <a:avLst/>
          </a:prstGeom>
          <a:solidFill>
            <a:srgbClr val="000000">
              <a:alpha val="79927"/>
            </a:srgbClr>
          </a:solidFill>
          <a:ln w="12700">
            <a:miter lim="400000"/>
          </a:ln>
        </p:spPr>
        <p:txBody>
          <a:bodyPr lIns="0" tIns="0" rIns="0" bIns="0"/>
          <a:lstStyle/>
          <a:p>
            <a:endParaRPr lang="en-US"/>
          </a:p>
        </p:txBody>
      </p:sp>
      <p:sp>
        <p:nvSpPr>
          <p:cNvPr id="35" name="文本框 1"/>
          <p:cNvSpPr txBox="1"/>
          <p:nvPr/>
        </p:nvSpPr>
        <p:spPr>
          <a:xfrm>
            <a:off x="2313940" y="5618480"/>
            <a:ext cx="4055745" cy="1239520"/>
          </a:xfrm>
          <a:prstGeom prst="rect">
            <a:avLst/>
          </a:prstGeom>
          <a:noFill/>
          <a:ln w="12700" cap="flat">
            <a:noFill/>
            <a:miter lim="400000"/>
          </a:ln>
          <a:effectLst/>
        </p:spPr>
        <p:txBody>
          <a:bodyPr wrap="square" lIns="45719" tIns="45719" rIns="45719" bIns="45719" numCol="1" anchor="t">
            <a:noAutofit/>
          </a:bodyPr>
          <a:lstStyle>
            <a:lvl1pPr algn="ctr">
              <a:defRPr spc="144">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l"/>
            <a:r>
              <a:rPr sz="1600" dirty="0" smtClean="0">
                <a:solidFill>
                  <a:schemeClr val="bg1"/>
                </a:solidFill>
                <a:latin typeface="OPPOSans R" pitchFamily="18" charset="-122"/>
                <a:ea typeface="OPPOSans R" pitchFamily="18" charset="-122"/>
              </a:rPr>
              <a:t>2.1 </a:t>
            </a:r>
            <a:r>
              <a:rPr lang="en-US" sz="1600" dirty="0" smtClean="0">
                <a:solidFill>
                  <a:schemeClr val="bg1"/>
                </a:solidFill>
                <a:latin typeface="OPPOSans R" pitchFamily="18" charset="-122"/>
                <a:ea typeface="OPPOSans R" pitchFamily="18" charset="-122"/>
              </a:rPr>
              <a:t>U</a:t>
            </a:r>
            <a:r>
              <a:rPr sz="1600" dirty="0" smtClean="0">
                <a:solidFill>
                  <a:schemeClr val="bg1"/>
                </a:solidFill>
                <a:latin typeface="OPPOSans R" pitchFamily="18" charset="-122"/>
                <a:ea typeface="OPPOSans R" pitchFamily="18" charset="-122"/>
              </a:rPr>
              <a:t>ltimate </a:t>
            </a:r>
            <a:r>
              <a:rPr lang="en-US" sz="1600" dirty="0" smtClean="0">
                <a:solidFill>
                  <a:schemeClr val="bg1"/>
                </a:solidFill>
                <a:latin typeface="OPPOSans R" pitchFamily="18" charset="-122"/>
                <a:ea typeface="OPPOSans R" pitchFamily="18" charset="-122"/>
              </a:rPr>
              <a:t>S</a:t>
            </a:r>
            <a:r>
              <a:rPr sz="1600" dirty="0" smtClean="0">
                <a:solidFill>
                  <a:schemeClr val="bg1"/>
                </a:solidFill>
                <a:latin typeface="OPPOSans R" pitchFamily="18" charset="-122"/>
                <a:ea typeface="OPPOSans R" pitchFamily="18" charset="-122"/>
              </a:rPr>
              <a:t>lim</a:t>
            </a:r>
          </a:p>
          <a:p>
            <a:pPr algn="l"/>
            <a:r>
              <a:rPr sz="1600" dirty="0" smtClean="0">
                <a:solidFill>
                  <a:schemeClr val="bg1"/>
                </a:solidFill>
                <a:latin typeface="OPPOSans R" pitchFamily="18" charset="-122"/>
                <a:ea typeface="OPPOSans R" pitchFamily="18" charset="-122"/>
              </a:rPr>
              <a:t>2.2 Video </a:t>
            </a:r>
            <a:r>
              <a:rPr lang="en-US" sz="1600" dirty="0" smtClean="0">
                <a:solidFill>
                  <a:schemeClr val="bg1"/>
                </a:solidFill>
                <a:latin typeface="OPPOSans R" pitchFamily="18" charset="-122"/>
                <a:ea typeface="OPPOSans R" pitchFamily="18" charset="-122"/>
              </a:rPr>
              <a:t>A</a:t>
            </a:r>
            <a:r>
              <a:rPr sz="1600" dirty="0" smtClean="0">
                <a:solidFill>
                  <a:schemeClr val="bg1"/>
                </a:solidFill>
                <a:latin typeface="OPPOSans R" pitchFamily="18" charset="-122"/>
                <a:ea typeface="OPPOSans R" pitchFamily="18" charset="-122"/>
              </a:rPr>
              <a:t>nti-</a:t>
            </a:r>
            <a:r>
              <a:rPr lang="en-US" sz="1600" dirty="0" smtClean="0">
                <a:solidFill>
                  <a:schemeClr val="bg1"/>
                </a:solidFill>
                <a:latin typeface="OPPOSans R" pitchFamily="18" charset="-122"/>
                <a:ea typeface="OPPOSans R" pitchFamily="18" charset="-122"/>
              </a:rPr>
              <a:t>Shake </a:t>
            </a:r>
            <a:r>
              <a:rPr lang="en-US" sz="1600" dirty="0" smtClean="0">
                <a:solidFill>
                  <a:schemeClr val="bg1"/>
                </a:solidFill>
                <a:latin typeface="OPPOSans R" pitchFamily="18" charset="-122"/>
                <a:ea typeface="OPPOSans R" pitchFamily="18" charset="-122"/>
              </a:rPr>
              <a:t>G</a:t>
            </a:r>
            <a:r>
              <a:rPr sz="1600" smtClean="0">
                <a:solidFill>
                  <a:schemeClr val="bg1"/>
                </a:solidFill>
                <a:latin typeface="OPPOSans R" pitchFamily="18" charset="-122"/>
                <a:ea typeface="OPPOSans R" pitchFamily="18" charset="-122"/>
              </a:rPr>
              <a:t>anda</a:t>
            </a:r>
            <a:endParaRPr sz="1600" dirty="0" smtClean="0">
              <a:solidFill>
                <a:schemeClr val="bg1"/>
              </a:solidFill>
              <a:latin typeface="OPPOSans R" pitchFamily="18" charset="-122"/>
              <a:ea typeface="OPPOSans R" pitchFamily="18" charset="-122"/>
            </a:endParaRPr>
          </a:p>
          <a:p>
            <a:pPr algn="l"/>
            <a:r>
              <a:rPr sz="1600" smtClean="0">
                <a:solidFill>
                  <a:schemeClr val="bg1"/>
                </a:solidFill>
                <a:latin typeface="OPPOSans R" pitchFamily="18" charset="-122"/>
                <a:ea typeface="OPPOSans R" pitchFamily="18" charset="-122"/>
              </a:rPr>
              <a:t>2</a:t>
            </a:r>
            <a:r>
              <a:rPr lang="en-US" sz="1600" dirty="0" smtClean="0">
                <a:solidFill>
                  <a:schemeClr val="bg1"/>
                </a:solidFill>
                <a:latin typeface="OPPOSans R" pitchFamily="18" charset="-122"/>
                <a:ea typeface="OPPOSans R" pitchFamily="18" charset="-122"/>
              </a:rPr>
              <a:t>.</a:t>
            </a:r>
            <a:r>
              <a:rPr sz="1600" smtClean="0">
                <a:solidFill>
                  <a:schemeClr val="bg1"/>
                </a:solidFill>
                <a:latin typeface="OPPOSans R" pitchFamily="18" charset="-122"/>
                <a:ea typeface="OPPOSans R" pitchFamily="18" charset="-122"/>
              </a:rPr>
              <a:t>3 </a:t>
            </a:r>
            <a:r>
              <a:rPr sz="1600" dirty="0" smtClean="0">
                <a:solidFill>
                  <a:schemeClr val="bg1"/>
                </a:solidFill>
                <a:latin typeface="OPPOSans R" pitchFamily="18" charset="-122"/>
                <a:ea typeface="OPPOSans R" pitchFamily="18" charset="-122"/>
              </a:rPr>
              <a:t>90Hz </a:t>
            </a:r>
            <a:r>
              <a:rPr lang="en-US" sz="1600" dirty="0" smtClean="0">
                <a:solidFill>
                  <a:schemeClr val="bg1"/>
                </a:solidFill>
                <a:latin typeface="OPPOSans R" pitchFamily="18" charset="-122"/>
                <a:ea typeface="OPPOSans R" pitchFamily="18" charset="-122"/>
              </a:rPr>
              <a:t>L</a:t>
            </a:r>
            <a:r>
              <a:rPr sz="1600" dirty="0" smtClean="0">
                <a:solidFill>
                  <a:schemeClr val="bg1"/>
                </a:solidFill>
                <a:latin typeface="OPPOSans R" pitchFamily="18" charset="-122"/>
                <a:ea typeface="OPPOSans R" pitchFamily="18" charset="-122"/>
              </a:rPr>
              <a:t>ayar </a:t>
            </a:r>
            <a:r>
              <a:rPr lang="en-US" sz="1600" dirty="0" smtClean="0">
                <a:solidFill>
                  <a:schemeClr val="bg1"/>
                </a:solidFill>
                <a:latin typeface="OPPOSans R" pitchFamily="18" charset="-122"/>
                <a:ea typeface="OPPOSans R" pitchFamily="18" charset="-122"/>
              </a:rPr>
              <a:t>M</a:t>
            </a:r>
            <a:r>
              <a:rPr sz="1600" dirty="0" smtClean="0">
                <a:solidFill>
                  <a:schemeClr val="bg1"/>
                </a:solidFill>
                <a:latin typeface="OPPOSans R" pitchFamily="18" charset="-122"/>
                <a:ea typeface="OPPOSans R" pitchFamily="18" charset="-122"/>
              </a:rPr>
              <a:t>elengkung</a:t>
            </a:r>
          </a:p>
          <a:p>
            <a:pPr algn="l"/>
            <a:r>
              <a:rPr sz="1600" dirty="0" smtClean="0">
                <a:solidFill>
                  <a:schemeClr val="bg1"/>
                </a:solidFill>
                <a:latin typeface="OPPOSans R" pitchFamily="18" charset="-122"/>
                <a:ea typeface="OPPOSans R" pitchFamily="18" charset="-122"/>
              </a:rPr>
              <a:t>2.4 Melalui </a:t>
            </a:r>
            <a:r>
              <a:rPr lang="en-US" sz="1600" dirty="0" smtClean="0">
                <a:solidFill>
                  <a:schemeClr val="bg1"/>
                </a:solidFill>
                <a:latin typeface="OPPOSans R" pitchFamily="18" charset="-122"/>
                <a:ea typeface="OPPOSans R" pitchFamily="18" charset="-122"/>
              </a:rPr>
              <a:t>L</a:t>
            </a:r>
            <a:r>
              <a:rPr sz="1600" dirty="0" smtClean="0">
                <a:solidFill>
                  <a:schemeClr val="bg1"/>
                </a:solidFill>
                <a:latin typeface="OPPOSans R" pitchFamily="18" charset="-122"/>
                <a:ea typeface="OPPOSans R" pitchFamily="18" charset="-122"/>
              </a:rPr>
              <a:t>ubang </a:t>
            </a:r>
            <a:r>
              <a:rPr lang="en-US" sz="1600" dirty="0" smtClean="0">
                <a:solidFill>
                  <a:schemeClr val="bg1"/>
                </a:solidFill>
                <a:latin typeface="OPPOSans R" pitchFamily="18" charset="-122"/>
                <a:ea typeface="OPPOSans R" pitchFamily="18" charset="-122"/>
              </a:rPr>
              <a:t>P</a:t>
            </a:r>
            <a:r>
              <a:rPr sz="1600" dirty="0" smtClean="0">
                <a:solidFill>
                  <a:schemeClr val="bg1"/>
                </a:solidFill>
                <a:latin typeface="OPPOSans R" pitchFamily="18" charset="-122"/>
                <a:ea typeface="OPPOSans R" pitchFamily="18" charset="-122"/>
              </a:rPr>
              <a:t>roaktif</a:t>
            </a:r>
          </a:p>
        </p:txBody>
      </p:sp>
      <p:sp>
        <p:nvSpPr>
          <p:cNvPr id="2" name="线条"/>
          <p:cNvSpPr/>
          <p:nvPr/>
        </p:nvSpPr>
        <p:spPr>
          <a:xfrm flipV="1">
            <a:off x="3652024" y="4999257"/>
            <a:ext cx="1" cy="619223"/>
          </a:xfrm>
          <a:prstGeom prst="line">
            <a:avLst/>
          </a:prstGeom>
          <a:noFill/>
          <a:ln w="9525" cap="flat">
            <a:solidFill>
              <a:srgbClr val="FFFFFF"/>
            </a:solidFill>
            <a:prstDash val="solid"/>
            <a:miter lim="400000"/>
          </a:ln>
          <a:effectLst/>
        </p:spPr>
        <p:txBody>
          <a:bodyPr wrap="square" lIns="25400" tIns="25400" rIns="25400" bIns="25400" numCol="1" anchor="ctr">
            <a:noAutofit/>
          </a:bodyPr>
          <a:lstStyle/>
          <a:p>
            <a:pPr algn="ctr" defTabSz="412750">
              <a:defRPr sz="1600">
                <a:solidFill>
                  <a:srgbClr val="FFFFFF"/>
                </a:solidFill>
                <a:latin typeface="Helvetica Neue Medium"/>
                <a:ea typeface="Helvetica Neue Medium"/>
                <a:cs typeface="Helvetica Neue Medium"/>
                <a:sym typeface="Helvetica Neue Medium"/>
              </a:defRPr>
            </a:pPr>
            <a:endParaRPr sz="1800"/>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additive="base">
                                        <p:cTn id="14" dur="500" fill="hold"/>
                                        <p:tgtEl>
                                          <p:spTgt spid="23"/>
                                        </p:tgtEl>
                                        <p:attrNameLst>
                                          <p:attrName>ppt_x</p:attrName>
                                        </p:attrNameLst>
                                      </p:cBhvr>
                                      <p:tavLst>
                                        <p:tav tm="0">
                                          <p:val>
                                            <p:strVal val="#ppt_x"/>
                                          </p:val>
                                        </p:tav>
                                        <p:tav tm="100000">
                                          <p:val>
                                            <p:strVal val="#ppt_x"/>
                                          </p:val>
                                        </p:tav>
                                      </p:tavLst>
                                    </p:anim>
                                    <p:anim calcmode="lin" valueType="num">
                                      <p:cBhvr additive="base">
                                        <p:cTn id="15"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nodeType="click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circle(in)">
                                      <p:cBhvr>
                                        <p:cTn id="20" dur="2000"/>
                                        <p:tgtEl>
                                          <p:spTgt spid="26"/>
                                        </p:tgtEl>
                                      </p:cBhvr>
                                    </p:animEffect>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nodeType="click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p:cTn id="25" dur="1000" fill="hold"/>
                                        <p:tgtEl>
                                          <p:spTgt spid="29"/>
                                        </p:tgtEl>
                                        <p:attrNameLst>
                                          <p:attrName>ppt_w</p:attrName>
                                        </p:attrNameLst>
                                      </p:cBhvr>
                                      <p:tavLst>
                                        <p:tav tm="0">
                                          <p:val>
                                            <p:fltVal val="0"/>
                                          </p:val>
                                        </p:tav>
                                        <p:tav tm="100000">
                                          <p:val>
                                            <p:strVal val="#ppt_w"/>
                                          </p:val>
                                        </p:tav>
                                      </p:tavLst>
                                    </p:anim>
                                    <p:anim calcmode="lin" valueType="num">
                                      <p:cBhvr>
                                        <p:cTn id="26" dur="1000" fill="hold"/>
                                        <p:tgtEl>
                                          <p:spTgt spid="29"/>
                                        </p:tgtEl>
                                        <p:attrNameLst>
                                          <p:attrName>ppt_h</p:attrName>
                                        </p:attrNameLst>
                                      </p:cBhvr>
                                      <p:tavLst>
                                        <p:tav tm="0">
                                          <p:val>
                                            <p:fltVal val="0"/>
                                          </p:val>
                                        </p:tav>
                                        <p:tav tm="100000">
                                          <p:val>
                                            <p:strVal val="#ppt_h"/>
                                          </p:val>
                                        </p:tav>
                                      </p:tavLst>
                                    </p:anim>
                                    <p:anim calcmode="lin" valueType="num">
                                      <p:cBhvr>
                                        <p:cTn id="27" dur="1000" fill="hold"/>
                                        <p:tgtEl>
                                          <p:spTgt spid="29"/>
                                        </p:tgtEl>
                                        <p:attrNameLst>
                                          <p:attrName>style.rotation</p:attrName>
                                        </p:attrNameLst>
                                      </p:cBhvr>
                                      <p:tavLst>
                                        <p:tav tm="0">
                                          <p:val>
                                            <p:fltVal val="90"/>
                                          </p:val>
                                        </p:tav>
                                        <p:tav tm="100000">
                                          <p:val>
                                            <p:fltVal val="0"/>
                                          </p:val>
                                        </p:tav>
                                      </p:tavLst>
                                    </p:anim>
                                    <p:animEffect transition="in" filter="fade">
                                      <p:cBhvr>
                                        <p:cTn id="28" dur="1000"/>
                                        <p:tgtEl>
                                          <p:spTgt spid="29"/>
                                        </p:tgtEl>
                                      </p:cBhvr>
                                    </p:animEffect>
                                  </p:childTnLst>
                                </p:cTn>
                              </p:par>
                            </p:childTnLst>
                          </p:cTn>
                        </p:par>
                      </p:childTnLst>
                    </p:cTn>
                  </p:par>
                  <p:par>
                    <p:cTn id="29" fill="hold">
                      <p:stCondLst>
                        <p:cond delay="indefinite"/>
                      </p:stCondLst>
                      <p:childTnLst>
                        <p:par>
                          <p:cTn id="30" fill="hold">
                            <p:stCondLst>
                              <p:cond delay="0"/>
                            </p:stCondLst>
                            <p:childTnLst>
                              <p:par>
                                <p:cTn id="31" presetID="26" presetClass="entr" presetSubtype="0" fill="hold" nodeType="click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down)">
                                      <p:cBhvr>
                                        <p:cTn id="33" dur="580">
                                          <p:stCondLst>
                                            <p:cond delay="0"/>
                                          </p:stCondLst>
                                        </p:cTn>
                                        <p:tgtEl>
                                          <p:spTgt spid="32"/>
                                        </p:tgtEl>
                                      </p:cBhvr>
                                    </p:animEffect>
                                    <p:anim calcmode="lin" valueType="num">
                                      <p:cBhvr>
                                        <p:cTn id="34" dur="1822" tmFilter="0,0; 0.14,0.36; 0.43,0.73; 0.71,0.91; 1.0,1.0">
                                          <p:stCondLst>
                                            <p:cond delay="0"/>
                                          </p:stCondLst>
                                        </p:cTn>
                                        <p:tgtEl>
                                          <p:spTgt spid="32"/>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32"/>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32"/>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32"/>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32"/>
                                        </p:tgtEl>
                                        <p:attrNameLst>
                                          <p:attrName>ppt_y</p:attrName>
                                        </p:attrNameLst>
                                      </p:cBhvr>
                                      <p:tavLst>
                                        <p:tav tm="0" fmla="#ppt_y-sin(pi*$)/81">
                                          <p:val>
                                            <p:fltVal val="0"/>
                                          </p:val>
                                        </p:tav>
                                        <p:tav tm="100000">
                                          <p:val>
                                            <p:fltVal val="1"/>
                                          </p:val>
                                        </p:tav>
                                      </p:tavLst>
                                    </p:anim>
                                    <p:animScale>
                                      <p:cBhvr>
                                        <p:cTn id="39" dur="26">
                                          <p:stCondLst>
                                            <p:cond delay="650"/>
                                          </p:stCondLst>
                                        </p:cTn>
                                        <p:tgtEl>
                                          <p:spTgt spid="32"/>
                                        </p:tgtEl>
                                      </p:cBhvr>
                                      <p:to x="100000" y="60000"/>
                                    </p:animScale>
                                    <p:animScale>
                                      <p:cBhvr>
                                        <p:cTn id="40" dur="166" decel="50000">
                                          <p:stCondLst>
                                            <p:cond delay="676"/>
                                          </p:stCondLst>
                                        </p:cTn>
                                        <p:tgtEl>
                                          <p:spTgt spid="32"/>
                                        </p:tgtEl>
                                      </p:cBhvr>
                                      <p:to x="100000" y="100000"/>
                                    </p:animScale>
                                    <p:animScale>
                                      <p:cBhvr>
                                        <p:cTn id="41" dur="26">
                                          <p:stCondLst>
                                            <p:cond delay="1312"/>
                                          </p:stCondLst>
                                        </p:cTn>
                                        <p:tgtEl>
                                          <p:spTgt spid="32"/>
                                        </p:tgtEl>
                                      </p:cBhvr>
                                      <p:to x="100000" y="80000"/>
                                    </p:animScale>
                                    <p:animScale>
                                      <p:cBhvr>
                                        <p:cTn id="42" dur="166" decel="50000">
                                          <p:stCondLst>
                                            <p:cond delay="1338"/>
                                          </p:stCondLst>
                                        </p:cTn>
                                        <p:tgtEl>
                                          <p:spTgt spid="32"/>
                                        </p:tgtEl>
                                      </p:cBhvr>
                                      <p:to x="100000" y="100000"/>
                                    </p:animScale>
                                    <p:animScale>
                                      <p:cBhvr>
                                        <p:cTn id="43" dur="26">
                                          <p:stCondLst>
                                            <p:cond delay="1642"/>
                                          </p:stCondLst>
                                        </p:cTn>
                                        <p:tgtEl>
                                          <p:spTgt spid="32"/>
                                        </p:tgtEl>
                                      </p:cBhvr>
                                      <p:to x="100000" y="90000"/>
                                    </p:animScale>
                                    <p:animScale>
                                      <p:cBhvr>
                                        <p:cTn id="44" dur="166" decel="50000">
                                          <p:stCondLst>
                                            <p:cond delay="1668"/>
                                          </p:stCondLst>
                                        </p:cTn>
                                        <p:tgtEl>
                                          <p:spTgt spid="32"/>
                                        </p:tgtEl>
                                      </p:cBhvr>
                                      <p:to x="100000" y="100000"/>
                                    </p:animScale>
                                    <p:animScale>
                                      <p:cBhvr>
                                        <p:cTn id="45" dur="26">
                                          <p:stCondLst>
                                            <p:cond delay="1808"/>
                                          </p:stCondLst>
                                        </p:cTn>
                                        <p:tgtEl>
                                          <p:spTgt spid="32"/>
                                        </p:tgtEl>
                                      </p:cBhvr>
                                      <p:to x="100000" y="95000"/>
                                    </p:animScale>
                                    <p:animScale>
                                      <p:cBhvr>
                                        <p:cTn id="46" dur="166" decel="50000">
                                          <p:stCondLst>
                                            <p:cond delay="1834"/>
                                          </p:stCondLst>
                                        </p:cTn>
                                        <p:tgtEl>
                                          <p:spTgt spid="32"/>
                                        </p:tgtEl>
                                      </p:cBhvr>
                                      <p:to x="100000" y="100000"/>
                                    </p:animScale>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9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nodeType="clickEffect">
                                  <p:stCondLst>
                                    <p:cond delay="0"/>
                                  </p:stCondLst>
                                  <p:childTnLst>
                                    <p:set>
                                      <p:cBhvr>
                                        <p:cTn id="54" dur="1" fill="hold">
                                          <p:stCondLst>
                                            <p:cond delay="0"/>
                                          </p:stCondLst>
                                        </p:cTn>
                                        <p:tgtEl>
                                          <p:spTgt spid="95"/>
                                        </p:tgtEl>
                                        <p:attrNameLst>
                                          <p:attrName>style.visibility</p:attrName>
                                        </p:attrNameLst>
                                      </p:cBhvr>
                                      <p:to>
                                        <p:strVal val="visible"/>
                                      </p:to>
                                    </p:set>
                                    <p:animEffect transition="in" filter="wipe(down)">
                                      <p:cBhvr>
                                        <p:cTn id="55" dur="500"/>
                                        <p:tgtEl>
                                          <p:spTgt spid="95"/>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35"/>
                                        </p:tgtEl>
                                        <p:attrNameLst>
                                          <p:attrName>style.visibility</p:attrName>
                                        </p:attrNameLst>
                                      </p:cBhvr>
                                      <p:to>
                                        <p:strVal val="visible"/>
                                      </p:to>
                                    </p:set>
                                    <p:animEffect transition="in" filter="wipe(down)">
                                      <p:cBhvr>
                                        <p:cTn id="5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bldLvl="0" animBg="1"/>
      <p:bldP spid="35"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 name="文本框 1"/>
          <p:cNvSpPr txBox="1"/>
          <p:nvPr/>
        </p:nvSpPr>
        <p:spPr>
          <a:xfrm>
            <a:off x="1506220" y="266700"/>
            <a:ext cx="8724265" cy="922020"/>
          </a:xfrm>
          <a:prstGeom prst="rect">
            <a:avLst/>
          </a:prstGeom>
          <a:ln w="12700">
            <a:miter lim="400000"/>
          </a:ln>
        </p:spPr>
        <p:txBody>
          <a:bodyPr wrap="square" lIns="34289" rIns="34289">
            <a:spAutoFit/>
          </a:bodyPr>
          <a:lstStyle>
            <a:lvl1pPr algn="ctr">
              <a:defRPr sz="3600" spc="44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lang="en-US" altLang="zh-CN" sz="2700" b="1" dirty="0" err="1">
                <a:solidFill>
                  <a:schemeClr val="bg1"/>
                </a:solidFill>
                <a:latin typeface="OPPOSans R" pitchFamily="18" charset="-122"/>
                <a:ea typeface="OPPOSans R" pitchFamily="18" charset="-122"/>
              </a:rPr>
              <a:t>Tampilan</a:t>
            </a:r>
            <a:r>
              <a:rPr lang="en-US" altLang="zh-CN" sz="2700" b="1" dirty="0">
                <a:solidFill>
                  <a:schemeClr val="bg1"/>
                </a:solidFill>
                <a:latin typeface="OPPOSans R" pitchFamily="18" charset="-122"/>
                <a:ea typeface="OPPOSans R" pitchFamily="18" charset="-122"/>
              </a:rPr>
              <a:t> yang </a:t>
            </a:r>
            <a:r>
              <a:rPr lang="en-US" altLang="zh-CN" sz="2700" b="1" dirty="0" err="1">
                <a:solidFill>
                  <a:schemeClr val="bg1"/>
                </a:solidFill>
                <a:latin typeface="OPPOSans R" pitchFamily="18" charset="-122"/>
                <a:ea typeface="OPPOSans R" pitchFamily="18" charset="-122"/>
              </a:rPr>
              <a:t>Menarik</a:t>
            </a:r>
            <a:r>
              <a:rPr lang="en-US" altLang="zh-CN" sz="2700" b="1" dirty="0">
                <a:solidFill>
                  <a:schemeClr val="bg1"/>
                </a:solidFill>
                <a:latin typeface="OPPOSans R" pitchFamily="18" charset="-122"/>
                <a:ea typeface="OPPOSans R" pitchFamily="18" charset="-122"/>
              </a:rPr>
              <a:t>——</a:t>
            </a:r>
          </a:p>
          <a:p>
            <a:r>
              <a:rPr lang="en-US" altLang="zh-CN" sz="27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OPPOSans R" pitchFamily="18" charset="-122"/>
                <a:ea typeface="OPPOSans R" pitchFamily="18" charset="-122"/>
              </a:rPr>
              <a:t>Ultimate Slim</a:t>
            </a:r>
            <a:r>
              <a:rPr lang="zh-CN" altLang="en-US" sz="2700" b="1" dirty="0">
                <a:solidFill>
                  <a:schemeClr val="tx1"/>
                </a:solidFill>
              </a:rPr>
              <a:t>片</a:t>
            </a:r>
          </a:p>
        </p:txBody>
      </p:sp>
      <p:pic>
        <p:nvPicPr>
          <p:cNvPr id="1737" name="Reno3枪红.png" descr="Reno3枪红.png"/>
          <p:cNvPicPr>
            <a:picLocks noChangeAspect="1"/>
          </p:cNvPicPr>
          <p:nvPr/>
        </p:nvPicPr>
        <p:blipFill>
          <a:blip r:embed="rId2" cstate="screen"/>
          <a:srcRect/>
          <a:stretch>
            <a:fillRect/>
          </a:stretch>
        </p:blipFill>
        <p:spPr>
          <a:xfrm>
            <a:off x="1095375" y="1751330"/>
            <a:ext cx="1671955" cy="3717290"/>
          </a:xfrm>
          <a:custGeom>
            <a:avLst/>
            <a:gdLst/>
            <a:ahLst/>
            <a:cxnLst>
              <a:cxn ang="0">
                <a:pos x="wd2" y="hd2"/>
              </a:cxn>
              <a:cxn ang="5400000">
                <a:pos x="wd2" y="hd2"/>
              </a:cxn>
              <a:cxn ang="10800000">
                <a:pos x="wd2" y="hd2"/>
              </a:cxn>
              <a:cxn ang="16200000">
                <a:pos x="wd2" y="hd2"/>
              </a:cxn>
            </a:cxnLst>
            <a:rect l="0" t="0" r="r" b="b"/>
            <a:pathLst>
              <a:path w="21598" h="21599" extrusionOk="0">
                <a:moveTo>
                  <a:pt x="3621" y="0"/>
                </a:moveTo>
                <a:cubicBezTo>
                  <a:pt x="2581" y="0"/>
                  <a:pt x="2051" y="1"/>
                  <a:pt x="1495" y="80"/>
                </a:cubicBezTo>
                <a:cubicBezTo>
                  <a:pt x="882" y="180"/>
                  <a:pt x="399" y="397"/>
                  <a:pt x="176" y="673"/>
                </a:cubicBezTo>
                <a:cubicBezTo>
                  <a:pt x="-1" y="925"/>
                  <a:pt x="0" y="1163"/>
                  <a:pt x="0" y="1630"/>
                </a:cubicBezTo>
                <a:lnTo>
                  <a:pt x="0" y="19963"/>
                </a:lnTo>
                <a:cubicBezTo>
                  <a:pt x="0" y="20437"/>
                  <a:pt x="-1" y="20675"/>
                  <a:pt x="176" y="20927"/>
                </a:cubicBezTo>
                <a:cubicBezTo>
                  <a:pt x="399" y="21203"/>
                  <a:pt x="882" y="21420"/>
                  <a:pt x="1495" y="21520"/>
                </a:cubicBezTo>
                <a:cubicBezTo>
                  <a:pt x="2055" y="21600"/>
                  <a:pt x="2583" y="21600"/>
                  <a:pt x="3621" y="21600"/>
                </a:cubicBezTo>
                <a:lnTo>
                  <a:pt x="17960" y="21600"/>
                </a:lnTo>
                <a:cubicBezTo>
                  <a:pt x="19014" y="21600"/>
                  <a:pt x="19543" y="21600"/>
                  <a:pt x="20103" y="21520"/>
                </a:cubicBezTo>
                <a:cubicBezTo>
                  <a:pt x="20716" y="21420"/>
                  <a:pt x="21199" y="21203"/>
                  <a:pt x="21422" y="20927"/>
                </a:cubicBezTo>
                <a:cubicBezTo>
                  <a:pt x="21599" y="20675"/>
                  <a:pt x="21598" y="20437"/>
                  <a:pt x="21598" y="19970"/>
                </a:cubicBezTo>
                <a:lnTo>
                  <a:pt x="21598" y="1637"/>
                </a:lnTo>
                <a:cubicBezTo>
                  <a:pt x="21598" y="1163"/>
                  <a:pt x="21599" y="925"/>
                  <a:pt x="21422" y="673"/>
                </a:cubicBezTo>
                <a:cubicBezTo>
                  <a:pt x="21199" y="397"/>
                  <a:pt x="20716" y="180"/>
                  <a:pt x="20103" y="80"/>
                </a:cubicBezTo>
                <a:cubicBezTo>
                  <a:pt x="19543" y="0"/>
                  <a:pt x="19015" y="0"/>
                  <a:pt x="17977" y="0"/>
                </a:cubicBezTo>
                <a:lnTo>
                  <a:pt x="3638" y="0"/>
                </a:lnTo>
                <a:lnTo>
                  <a:pt x="3621" y="0"/>
                </a:lnTo>
                <a:close/>
              </a:path>
            </a:pathLst>
          </a:custGeom>
          <a:ln w="12700">
            <a:miter lim="400000"/>
            <a:headEnd/>
            <a:tailEnd/>
          </a:ln>
        </p:spPr>
      </p:pic>
      <p:pic>
        <p:nvPicPr>
          <p:cNvPr id="4" name="Vinci银红渐变正-fa-RGB.png" descr="Vinci银红渐变正-fa-RGB.png"/>
          <p:cNvPicPr>
            <a:picLocks noChangeAspect="1"/>
          </p:cNvPicPr>
          <p:nvPr/>
        </p:nvPicPr>
        <p:blipFill>
          <a:blip r:embed="rId3" cstate="screen"/>
          <a:srcRect/>
          <a:stretch>
            <a:fillRect/>
          </a:stretch>
        </p:blipFill>
        <p:spPr>
          <a:xfrm>
            <a:off x="901065" y="1625600"/>
            <a:ext cx="2099310" cy="3950335"/>
          </a:xfrm>
          <a:prstGeom prst="rect">
            <a:avLst/>
          </a:prstGeom>
          <a:ln w="12700">
            <a:miter lim="400000"/>
            <a:headEnd/>
            <a:tailEnd/>
          </a:ln>
        </p:spPr>
      </p:pic>
      <p:grpSp>
        <p:nvGrpSpPr>
          <p:cNvPr id="11" name="组合 10"/>
          <p:cNvGrpSpPr/>
          <p:nvPr/>
        </p:nvGrpSpPr>
        <p:grpSpPr>
          <a:xfrm>
            <a:off x="4408805" y="2374900"/>
            <a:ext cx="5874751" cy="2847584"/>
            <a:chOff x="6111" y="3425"/>
            <a:chExt cx="7638" cy="3516"/>
          </a:xfrm>
        </p:grpSpPr>
        <p:sp>
          <p:nvSpPr>
            <p:cNvPr id="5" name="文本框 4"/>
            <p:cNvSpPr txBox="1"/>
            <p:nvPr/>
          </p:nvSpPr>
          <p:spPr>
            <a:xfrm>
              <a:off x="6111" y="3425"/>
              <a:ext cx="7638" cy="456"/>
            </a:xfrm>
            <a:prstGeom prst="rect">
              <a:avLst/>
            </a:prstGeom>
            <a:noFill/>
          </p:spPr>
          <p:txBody>
            <a:bodyPr wrap="square" rtlCol="0">
              <a:spAutoFit/>
            </a:bodyPr>
            <a:lstStyle/>
            <a:p>
              <a:pPr algn="just"/>
              <a:r>
                <a:rPr lang="en-US" altLang="zh-CN" b="1" dirty="0">
                  <a:solidFill>
                    <a:schemeClr val="bg1"/>
                  </a:solidFill>
                  <a:latin typeface="OPPOSans R" pitchFamily="18" charset="-122"/>
                  <a:ea typeface="OPPOSans R" pitchFamily="18" charset="-122"/>
                </a:rPr>
                <a:t>Q</a:t>
              </a:r>
              <a:r>
                <a:rPr lang="zh-CN" altLang="en-US" b="1" dirty="0">
                  <a:solidFill>
                    <a:schemeClr val="bg1"/>
                  </a:solidFill>
                  <a:latin typeface="OPPOSans R" pitchFamily="18" charset="-122"/>
                  <a:ea typeface="OPPOSans R" pitchFamily="18" charset="-122"/>
                </a:rPr>
                <a:t>：</a:t>
              </a:r>
              <a:r>
                <a:rPr lang="en-US" altLang="zh-CN" b="1" dirty="0" err="1">
                  <a:solidFill>
                    <a:schemeClr val="bg1"/>
                  </a:solidFill>
                  <a:latin typeface="OPPOSans R" pitchFamily="18" charset="-122"/>
                  <a:ea typeface="OPPOSans R" pitchFamily="18" charset="-122"/>
                </a:rPr>
                <a:t>Bagaimana</a:t>
              </a:r>
              <a:r>
                <a:rPr lang="en-US" altLang="zh-CN" b="1" dirty="0">
                  <a:solidFill>
                    <a:schemeClr val="bg1"/>
                  </a:solidFill>
                  <a:latin typeface="OPPOSans R" pitchFamily="18" charset="-122"/>
                  <a:ea typeface="OPPOSans R" pitchFamily="18" charset="-122"/>
                </a:rPr>
                <a:t> </a:t>
              </a:r>
              <a:r>
                <a:rPr lang="en-US" altLang="zh-CN" b="1" dirty="0" err="1">
                  <a:solidFill>
                    <a:schemeClr val="bg1"/>
                  </a:solidFill>
                  <a:latin typeface="OPPOSans R" pitchFamily="18" charset="-122"/>
                  <a:ea typeface="OPPOSans R" pitchFamily="18" charset="-122"/>
                </a:rPr>
                <a:t>merancang</a:t>
              </a:r>
              <a:r>
                <a:rPr lang="en-US" altLang="zh-CN" b="1" dirty="0">
                  <a:solidFill>
                    <a:schemeClr val="bg1"/>
                  </a:solidFill>
                  <a:latin typeface="OPPOSans R" pitchFamily="18" charset="-122"/>
                  <a:ea typeface="OPPOSans R" pitchFamily="18" charset="-122"/>
                </a:rPr>
                <a:t> </a:t>
              </a:r>
              <a:r>
                <a:rPr lang="en-US" altLang="zh-CN" b="1" dirty="0" err="1">
                  <a:solidFill>
                    <a:schemeClr val="bg1"/>
                  </a:solidFill>
                  <a:latin typeface="OPPOSans R" pitchFamily="18" charset="-122"/>
                  <a:ea typeface="OPPOSans R" pitchFamily="18" charset="-122"/>
                </a:rPr>
                <a:t>tubuh</a:t>
              </a:r>
              <a:r>
                <a:rPr lang="en-US" altLang="zh-CN" b="1" dirty="0">
                  <a:solidFill>
                    <a:schemeClr val="bg1"/>
                  </a:solidFill>
                  <a:latin typeface="OPPOSans R" pitchFamily="18" charset="-122"/>
                  <a:ea typeface="OPPOSans R" pitchFamily="18" charset="-122"/>
                </a:rPr>
                <a:t> </a:t>
              </a:r>
              <a:r>
                <a:rPr lang="en-US" altLang="zh-CN" b="1" dirty="0" err="1">
                  <a:solidFill>
                    <a:schemeClr val="bg1"/>
                  </a:solidFill>
                  <a:latin typeface="OPPOSans R" pitchFamily="18" charset="-122"/>
                  <a:ea typeface="OPPOSans R" pitchFamily="18" charset="-122"/>
                </a:rPr>
                <a:t>seringan</a:t>
              </a:r>
              <a:r>
                <a:rPr lang="en-US" altLang="zh-CN" b="1" dirty="0">
                  <a:solidFill>
                    <a:schemeClr val="bg1"/>
                  </a:solidFill>
                  <a:latin typeface="OPPOSans R" pitchFamily="18" charset="-122"/>
                  <a:ea typeface="OPPOSans R" pitchFamily="18" charset="-122"/>
                </a:rPr>
                <a:t> </a:t>
              </a:r>
              <a:r>
                <a:rPr lang="en-US" altLang="zh-CN" b="1" dirty="0" err="1">
                  <a:solidFill>
                    <a:schemeClr val="bg1"/>
                  </a:solidFill>
                  <a:latin typeface="OPPOSans R" pitchFamily="18" charset="-122"/>
                  <a:ea typeface="OPPOSans R" pitchFamily="18" charset="-122"/>
                </a:rPr>
                <a:t>ini</a:t>
              </a:r>
              <a:r>
                <a:rPr lang="en-US" altLang="zh-CN" b="1" dirty="0">
                  <a:solidFill>
                    <a:schemeClr val="bg1"/>
                  </a:solidFill>
                  <a:latin typeface="OPPOSans R" pitchFamily="18" charset="-122"/>
                  <a:ea typeface="OPPOSans R" pitchFamily="18" charset="-122"/>
                </a:rPr>
                <a:t>?</a:t>
              </a:r>
              <a:endParaRPr lang="zh-CN" altLang="en-US" b="1" dirty="0">
                <a:solidFill>
                  <a:schemeClr val="bg1"/>
                </a:solidFill>
                <a:latin typeface="OPPOSans R" pitchFamily="18" charset="-122"/>
                <a:ea typeface="OPPOSans R" pitchFamily="18" charset="-122"/>
              </a:endParaRPr>
            </a:p>
          </p:txBody>
        </p:sp>
        <p:sp>
          <p:nvSpPr>
            <p:cNvPr id="9" name="文本框 8"/>
            <p:cNvSpPr txBox="1"/>
            <p:nvPr/>
          </p:nvSpPr>
          <p:spPr>
            <a:xfrm>
              <a:off x="6111" y="5003"/>
              <a:ext cx="7569" cy="1938"/>
            </a:xfrm>
            <a:prstGeom prst="rect">
              <a:avLst/>
            </a:prstGeom>
            <a:noFill/>
          </p:spPr>
          <p:txBody>
            <a:bodyPr wrap="square" rtlCol="0">
              <a:spAutoFit/>
            </a:bodyPr>
            <a:lstStyle/>
            <a:p>
              <a:pPr marL="285750" indent="-285750" algn="just">
                <a:buFont typeface="Wingdings" panose="05000000000000000000" charset="0"/>
                <a:buChar char="Ø"/>
              </a:pPr>
              <a:r>
                <a:rPr lang="zh-CN" altLang="en-US" sz="1600" dirty="0">
                  <a:solidFill>
                    <a:schemeClr val="bg1"/>
                  </a:solidFill>
                  <a:latin typeface="OPPOSans R" pitchFamily="18" charset="-122"/>
                  <a:ea typeface="OPPOSans R" pitchFamily="18" charset="-122"/>
                  <a:sym typeface="+mn-ea"/>
                </a:rPr>
                <a:t>Layar fleksibel, ketebalan layar hanya 1,3mm</a:t>
              </a:r>
            </a:p>
            <a:p>
              <a:pPr marL="285750" indent="-285750" algn="just">
                <a:buFont typeface="Wingdings" panose="05000000000000000000" charset="0"/>
                <a:buChar char="Ø"/>
              </a:pPr>
              <a:r>
                <a:rPr lang="zh-CN" altLang="en-US" sz="1600" dirty="0">
                  <a:solidFill>
                    <a:schemeClr val="bg1"/>
                  </a:solidFill>
                  <a:latin typeface="OPPOSans R" pitchFamily="18" charset="-122"/>
                  <a:ea typeface="OPPOSans R" pitchFamily="18" charset="-122"/>
                  <a:sym typeface="+mn-ea"/>
                </a:rPr>
                <a:t>Sidik jari ultra-tipis, membuat keseluruhan tubuh lebih tipis</a:t>
              </a:r>
            </a:p>
            <a:p>
              <a:pPr marL="285750" indent="-285750" algn="just">
                <a:buFont typeface="Wingdings" panose="05000000000000000000" charset="0"/>
                <a:buChar char="Ø"/>
              </a:pPr>
              <a:r>
                <a:rPr lang="zh-CN" altLang="en-US" sz="1600" dirty="0">
                  <a:solidFill>
                    <a:schemeClr val="bg1"/>
                  </a:solidFill>
                  <a:latin typeface="OPPOSans R" pitchFamily="18" charset="-122"/>
                  <a:ea typeface="OPPOSans R" pitchFamily="18" charset="-122"/>
                  <a:sym typeface="+mn-ea"/>
                </a:rPr>
                <a:t>Tata letak motherboard yang </a:t>
              </a:r>
              <a:r>
                <a:rPr lang="en-US" altLang="zh-CN" sz="1600" dirty="0" err="1">
                  <a:solidFill>
                    <a:schemeClr val="bg1"/>
                  </a:solidFill>
                  <a:latin typeface="OPPOSans R" pitchFamily="18" charset="-122"/>
                  <a:ea typeface="OPPOSans R" pitchFamily="18" charset="-122"/>
                  <a:sym typeface="+mn-ea"/>
                </a:rPr>
                <a:t>tepat</a:t>
              </a:r>
              <a:r>
                <a:rPr lang="zh-CN" altLang="en-US" sz="1600" dirty="0">
                  <a:solidFill>
                    <a:schemeClr val="bg1"/>
                  </a:solidFill>
                  <a:latin typeface="OPPOSans R" pitchFamily="18" charset="-122"/>
                  <a:ea typeface="OPPOSans R" pitchFamily="18" charset="-122"/>
                  <a:sym typeface="+mn-ea"/>
                </a:rPr>
                <a:t>, mengurangi area motherboard untuk mengurangi ketebalan baterai</a:t>
              </a:r>
            </a:p>
          </p:txBody>
        </p:sp>
      </p:grpSp>
      <p:sp>
        <p:nvSpPr>
          <p:cNvPr id="12" name="文本框 11"/>
          <p:cNvSpPr txBox="1"/>
          <p:nvPr/>
        </p:nvSpPr>
        <p:spPr>
          <a:xfrm>
            <a:off x="995680" y="5572125"/>
            <a:ext cx="2004695" cy="521970"/>
          </a:xfrm>
          <a:prstGeom prst="rect">
            <a:avLst/>
          </a:prstGeom>
          <a:noFill/>
        </p:spPr>
        <p:txBody>
          <a:bodyPr wrap="square" rtlCol="0">
            <a:spAutoFit/>
          </a:bodyPr>
          <a:lstStyle/>
          <a:p>
            <a:pPr algn="ctr"/>
            <a:r>
              <a:rPr lang="en-US" altLang="zh-CN" sz="1400" dirty="0" err="1">
                <a:solidFill>
                  <a:schemeClr val="bg1"/>
                </a:solidFill>
                <a:latin typeface="OPPOSans R" pitchFamily="18" charset="-122"/>
                <a:ea typeface="OPPOSans R" pitchFamily="18" charset="-122"/>
              </a:rPr>
              <a:t>Berat</a:t>
            </a:r>
            <a:r>
              <a:rPr lang="zh-CN" altLang="en-US" sz="1400" dirty="0">
                <a:solidFill>
                  <a:schemeClr val="bg1"/>
                </a:solidFill>
                <a:latin typeface="OPPOSans R" pitchFamily="18" charset="-122"/>
                <a:ea typeface="OPPOSans R" pitchFamily="18" charset="-122"/>
              </a:rPr>
              <a:t>：</a:t>
            </a:r>
            <a:r>
              <a:rPr lang="en-US" altLang="zh-CN" sz="1400" dirty="0">
                <a:solidFill>
                  <a:schemeClr val="bg1"/>
                </a:solidFill>
                <a:latin typeface="OPPOSans R" pitchFamily="18" charset="-122"/>
                <a:ea typeface="OPPOSans R" pitchFamily="18" charset="-122"/>
              </a:rPr>
              <a:t>171g</a:t>
            </a:r>
          </a:p>
          <a:p>
            <a:pPr algn="ctr"/>
            <a:r>
              <a:rPr lang="en-US" altLang="zh-CN" sz="1400" dirty="0" err="1">
                <a:solidFill>
                  <a:schemeClr val="bg1"/>
                </a:solidFill>
                <a:latin typeface="OPPOSans R" pitchFamily="18" charset="-122"/>
                <a:ea typeface="OPPOSans R" pitchFamily="18" charset="-122"/>
              </a:rPr>
              <a:t>Ketebalan</a:t>
            </a:r>
            <a:r>
              <a:rPr lang="zh-CN" altLang="en-US" sz="1400" dirty="0">
                <a:solidFill>
                  <a:schemeClr val="bg1"/>
                </a:solidFill>
                <a:latin typeface="OPPOSans R" pitchFamily="18" charset="-122"/>
                <a:ea typeface="OPPOSans R" pitchFamily="18" charset="-122"/>
              </a:rPr>
              <a:t>：</a:t>
            </a:r>
            <a:r>
              <a:rPr lang="en-US" altLang="zh-CN" sz="1400" dirty="0">
                <a:solidFill>
                  <a:schemeClr val="bg1"/>
                </a:solidFill>
                <a:latin typeface="OPPOSans R" pitchFamily="18" charset="-122"/>
                <a:ea typeface="OPPOSans R" pitchFamily="18" charset="-122"/>
              </a:rPr>
              <a:t>7.7mm</a:t>
            </a:r>
          </a:p>
        </p:txBody>
      </p:sp>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61" name="Vinci绿紫哑光背左45度-4.1.png" descr="Vinci绿紫哑光背左45度-4.1.png"/>
          <p:cNvPicPr>
            <a:picLocks noChangeAspect="1"/>
          </p:cNvPicPr>
          <p:nvPr/>
        </p:nvPicPr>
        <p:blipFill>
          <a:blip r:embed="rId2" cstate="screen"/>
          <a:srcRect l="5137" t="1234" r="1013" b="51347"/>
          <a:stretch>
            <a:fillRect/>
          </a:stretch>
        </p:blipFill>
        <p:spPr>
          <a:xfrm>
            <a:off x="1970405" y="1699260"/>
            <a:ext cx="2947670" cy="5149215"/>
          </a:xfrm>
          <a:prstGeom prst="rect">
            <a:avLst/>
          </a:prstGeom>
          <a:ln w="12700">
            <a:miter lim="400000"/>
            <a:headEnd/>
            <a:tailEnd/>
          </a:ln>
        </p:spPr>
      </p:pic>
      <p:sp>
        <p:nvSpPr>
          <p:cNvPr id="1363" name="文本框 1"/>
          <p:cNvSpPr txBox="1"/>
          <p:nvPr/>
        </p:nvSpPr>
        <p:spPr>
          <a:xfrm>
            <a:off x="6110605" y="1877695"/>
            <a:ext cx="4836160" cy="953135"/>
          </a:xfrm>
          <a:prstGeom prst="rect">
            <a:avLst/>
          </a:prstGeom>
          <a:ln w="12700">
            <a:miter lim="400000"/>
          </a:ln>
        </p:spPr>
        <p:txBody>
          <a:bodyPr wrap="square" lIns="45719" rIns="45719">
            <a:spAutoFit/>
          </a:bodyPr>
          <a:lstStyle>
            <a:lvl1pPr algn="ctr">
              <a:defRPr sz="4000" b="1" spc="489">
                <a:solidFill>
                  <a:srgbClr val="73FD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sz="2800">
                <a:solidFill>
                  <a:schemeClr val="bg1"/>
                </a:solidFill>
                <a:latin typeface="OPPOSans R" pitchFamily="18" charset="-122"/>
                <a:ea typeface="OPPOSans R" pitchFamily="18" charset="-122"/>
              </a:rPr>
              <a:t>Video </a:t>
            </a:r>
            <a:r>
              <a:rPr lang="en-US" sz="2800" dirty="0">
                <a:solidFill>
                  <a:schemeClr val="bg1"/>
                </a:solidFill>
                <a:latin typeface="OPPOSans R" pitchFamily="18" charset="-122"/>
                <a:ea typeface="OPPOSans R" pitchFamily="18" charset="-122"/>
              </a:rPr>
              <a:t>Super </a:t>
            </a:r>
            <a:r>
              <a:rPr sz="2800">
                <a:solidFill>
                  <a:schemeClr val="bg1"/>
                </a:solidFill>
                <a:latin typeface="OPPOSans R" pitchFamily="18" charset="-122"/>
                <a:ea typeface="OPPOSans R" pitchFamily="18" charset="-122"/>
              </a:rPr>
              <a:t>Anti-shake </a:t>
            </a:r>
            <a:r>
              <a:rPr lang="en-US" sz="2800" dirty="0" err="1">
                <a:solidFill>
                  <a:schemeClr val="bg1"/>
                </a:solidFill>
                <a:latin typeface="OPPOSans R" pitchFamily="18" charset="-122"/>
                <a:ea typeface="OPPOSans R" pitchFamily="18" charset="-122"/>
              </a:rPr>
              <a:t>Ganda</a:t>
            </a:r>
            <a:endParaRPr lang="en-US" sz="2800" dirty="0">
              <a:solidFill>
                <a:schemeClr val="bg1"/>
              </a:solidFill>
              <a:latin typeface="OPPOSans R" pitchFamily="18" charset="-122"/>
              <a:ea typeface="OPPOSans R" pitchFamily="18" charset="-122"/>
            </a:endParaRPr>
          </a:p>
        </p:txBody>
      </p:sp>
      <p:sp>
        <p:nvSpPr>
          <p:cNvPr id="1364" name="文本框 1"/>
          <p:cNvSpPr txBox="1"/>
          <p:nvPr/>
        </p:nvSpPr>
        <p:spPr>
          <a:xfrm>
            <a:off x="6549253" y="3467088"/>
            <a:ext cx="1217153" cy="307341"/>
          </a:xfrm>
          <a:prstGeom prst="rect">
            <a:avLst/>
          </a:prstGeom>
          <a:ln w="12700">
            <a:miter lim="400000"/>
          </a:ln>
        </p:spPr>
        <p:txBody>
          <a:bodyPr lIns="45719" rIns="45719">
            <a:spAutoFit/>
          </a:bodyPr>
          <a:lstStyle>
            <a:lvl1pPr algn="ctr">
              <a:defRPr sz="1200" spc="146">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a:solidFill>
                  <a:schemeClr val="bg1"/>
                </a:solidFill>
              </a:rPr>
              <a:t>（OIS+EIS）</a:t>
            </a:r>
          </a:p>
        </p:txBody>
      </p:sp>
      <p:grpSp>
        <p:nvGrpSpPr>
          <p:cNvPr id="1391" name="成组"/>
          <p:cNvGrpSpPr/>
          <p:nvPr/>
        </p:nvGrpSpPr>
        <p:grpSpPr>
          <a:xfrm>
            <a:off x="5021580" y="3042920"/>
            <a:ext cx="3978275" cy="424180"/>
            <a:chOff x="-1259413" y="0"/>
            <a:chExt cx="3662096" cy="398144"/>
          </a:xfrm>
        </p:grpSpPr>
        <p:sp>
          <p:nvSpPr>
            <p:cNvPr id="1389" name="圆角矩形"/>
            <p:cNvSpPr/>
            <p:nvPr/>
          </p:nvSpPr>
          <p:spPr>
            <a:xfrm>
              <a:off x="-1259413" y="0"/>
              <a:ext cx="3662096" cy="398144"/>
            </a:xfrm>
            <a:prstGeom prst="roundRect">
              <a:avLst>
                <a:gd name="adj" fmla="val 7576"/>
              </a:avLst>
            </a:prstGeom>
          </p:spPr>
          <p:style>
            <a:lnRef idx="2">
              <a:schemeClr val="dk1"/>
            </a:lnRef>
            <a:fillRef idx="1">
              <a:schemeClr val="lt1"/>
            </a:fillRef>
            <a:effectRef idx="0">
              <a:schemeClr val="dk1"/>
            </a:effectRef>
            <a:fontRef idx="minor">
              <a:schemeClr val="dk1"/>
            </a:fontRef>
          </p:style>
          <p:txBody>
            <a:bodyPr wrap="square" lIns="0" tIns="0" rIns="0" bIns="0" numCol="1" anchor="t">
              <a:noAutofit/>
            </a:bodyPr>
            <a:lstStyle/>
            <a:p>
              <a:endParaRPr>
                <a:solidFill>
                  <a:schemeClr val="bg1"/>
                </a:solidFill>
              </a:endParaRPr>
            </a:p>
          </p:txBody>
        </p:sp>
        <p:sp>
          <p:nvSpPr>
            <p:cNvPr id="1390" name="主摄超级防抖"/>
            <p:cNvSpPr txBox="1"/>
            <p:nvPr/>
          </p:nvSpPr>
          <p:spPr>
            <a:xfrm>
              <a:off x="-1156533" y="64949"/>
              <a:ext cx="3434713" cy="231108"/>
            </a:xfrm>
            <a:prstGeom prst="rect">
              <a:avLst/>
            </a:prstGeom>
          </p:spPr>
          <p:style>
            <a:lnRef idx="2">
              <a:schemeClr val="dk1"/>
            </a:lnRef>
            <a:fillRef idx="1">
              <a:schemeClr val="lt1"/>
            </a:fillRef>
            <a:effectRef idx="0">
              <a:schemeClr val="dk1"/>
            </a:effectRef>
            <a:fontRef idx="minor">
              <a:schemeClr val="dk1"/>
            </a:fontRef>
          </p:style>
          <p:txBody>
            <a:bodyPr wrap="square" lIns="0" tIns="0" rIns="0" bIns="0" numCol="1" anchor="t">
              <a:spAutoFit/>
            </a:bodyPr>
            <a:lstStyle>
              <a:lvl1pPr algn="ctr">
                <a:defRPr spc="2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pPr algn="ctr"/>
              <a:r>
                <a:rPr sz="1600">
                  <a:solidFill>
                    <a:schemeClr val="tx1"/>
                  </a:solidFill>
                  <a:latin typeface="OPPOSans R" pitchFamily="18" charset="-122"/>
                  <a:ea typeface="OPPOSans R" pitchFamily="18" charset="-122"/>
                </a:rPr>
                <a:t>Kamera utama anti</a:t>
              </a:r>
              <a:r>
                <a:rPr lang="en-US" sz="1600" dirty="0">
                  <a:solidFill>
                    <a:schemeClr val="tx1"/>
                  </a:solidFill>
                  <a:latin typeface="OPPOSans R" pitchFamily="18" charset="-122"/>
                  <a:ea typeface="OPPOSans R" pitchFamily="18" charset="-122"/>
                </a:rPr>
                <a:t>-shake</a:t>
              </a:r>
            </a:p>
          </p:txBody>
        </p:sp>
      </p:grpSp>
      <p:grpSp>
        <p:nvGrpSpPr>
          <p:cNvPr id="1394" name="成组"/>
          <p:cNvGrpSpPr/>
          <p:nvPr/>
        </p:nvGrpSpPr>
        <p:grpSpPr>
          <a:xfrm>
            <a:off x="6929116" y="5061113"/>
            <a:ext cx="5074920" cy="409575"/>
            <a:chOff x="-831429" y="-24336"/>
            <a:chExt cx="3050855" cy="394947"/>
          </a:xfrm>
        </p:grpSpPr>
        <p:sp>
          <p:nvSpPr>
            <p:cNvPr id="1392" name="圆角矩形"/>
            <p:cNvSpPr/>
            <p:nvPr/>
          </p:nvSpPr>
          <p:spPr>
            <a:xfrm>
              <a:off x="-831429" y="-24336"/>
              <a:ext cx="3050855" cy="394947"/>
            </a:xfrm>
            <a:prstGeom prst="roundRect">
              <a:avLst>
                <a:gd name="adj" fmla="val 7576"/>
              </a:avLst>
            </a:prstGeom>
          </p:spPr>
          <p:style>
            <a:lnRef idx="2">
              <a:schemeClr val="dk1"/>
            </a:lnRef>
            <a:fillRef idx="1">
              <a:schemeClr val="lt1"/>
            </a:fillRef>
            <a:effectRef idx="0">
              <a:schemeClr val="dk1"/>
            </a:effectRef>
            <a:fontRef idx="minor">
              <a:schemeClr val="dk1"/>
            </a:fontRef>
          </p:style>
          <p:txBody>
            <a:bodyPr wrap="square" lIns="0" tIns="0" rIns="0" bIns="0" numCol="1" anchor="t">
              <a:noAutofit/>
            </a:bodyPr>
            <a:lstStyle/>
            <a:p>
              <a:endParaRPr>
                <a:solidFill>
                  <a:schemeClr val="bg1"/>
                </a:solidFill>
              </a:endParaRPr>
            </a:p>
          </p:txBody>
        </p:sp>
        <p:sp>
          <p:nvSpPr>
            <p:cNvPr id="1393" name="广角极限防抖"/>
            <p:cNvSpPr txBox="1"/>
            <p:nvPr/>
          </p:nvSpPr>
          <p:spPr>
            <a:xfrm>
              <a:off x="-777984" y="38732"/>
              <a:ext cx="2939006" cy="237427"/>
            </a:xfrm>
            <a:prstGeom prst="rect">
              <a:avLst/>
            </a:prstGeom>
          </p:spPr>
          <p:style>
            <a:lnRef idx="2">
              <a:schemeClr val="dk1"/>
            </a:lnRef>
            <a:fillRef idx="1">
              <a:schemeClr val="lt1"/>
            </a:fillRef>
            <a:effectRef idx="0">
              <a:schemeClr val="dk1"/>
            </a:effectRef>
            <a:fontRef idx="minor">
              <a:schemeClr val="dk1"/>
            </a:fontRef>
          </p:style>
          <p:txBody>
            <a:bodyPr wrap="square" lIns="0" tIns="0" rIns="0" bIns="0" numCol="1" anchor="t">
              <a:spAutoFit/>
            </a:bodyPr>
            <a:lstStyle>
              <a:lvl1pPr algn="ctr">
                <a:defRPr spc="22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sz="1600">
                  <a:solidFill>
                    <a:schemeClr val="tx1"/>
                  </a:solidFill>
                  <a:latin typeface="OPPOSans R" pitchFamily="18" charset="-122"/>
                  <a:ea typeface="OPPOSans R" pitchFamily="18" charset="-122"/>
                </a:rPr>
                <a:t>Wide Angle Super Anti Shake Pro</a:t>
              </a:r>
            </a:p>
          </p:txBody>
        </p:sp>
      </p:grpSp>
      <p:sp>
        <p:nvSpPr>
          <p:cNvPr id="1395" name="文本框 1"/>
          <p:cNvSpPr txBox="1"/>
          <p:nvPr/>
        </p:nvSpPr>
        <p:spPr>
          <a:xfrm>
            <a:off x="8914130" y="5506720"/>
            <a:ext cx="1508760" cy="275590"/>
          </a:xfrm>
          <a:prstGeom prst="rect">
            <a:avLst/>
          </a:prstGeom>
          <a:ln w="12700">
            <a:miter lim="400000"/>
          </a:ln>
        </p:spPr>
        <p:txBody>
          <a:bodyPr wrap="square" lIns="45719" rIns="45719">
            <a:spAutoFit/>
          </a:bodyPr>
          <a:lstStyle>
            <a:lvl1pPr algn="ctr">
              <a:defRPr sz="1200" spc="146">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rPr>
                <a:solidFill>
                  <a:schemeClr val="bg1"/>
                </a:solidFill>
              </a:rPr>
              <a:t>（EIS）</a:t>
            </a:r>
          </a:p>
        </p:txBody>
      </p:sp>
      <p:sp>
        <p:nvSpPr>
          <p:cNvPr id="5" name="文本框 4"/>
          <p:cNvSpPr txBox="1"/>
          <p:nvPr/>
        </p:nvSpPr>
        <p:spPr>
          <a:xfrm>
            <a:off x="2536190" y="247650"/>
            <a:ext cx="6625590" cy="521970"/>
          </a:xfrm>
          <a:prstGeom prst="rect">
            <a:avLst/>
          </a:prstGeom>
          <a:noFill/>
        </p:spPr>
        <p:txBody>
          <a:bodyPr wrap="square" rtlCol="0">
            <a:spAutoFit/>
          </a:bodyPr>
          <a:lstStyle/>
          <a:p>
            <a:pPr algn="ctr"/>
            <a:r>
              <a:rPr lang="en-US" sz="2800" b="1" dirty="0" err="1">
                <a:solidFill>
                  <a:schemeClr val="bg1"/>
                </a:solidFill>
                <a:latin typeface="OPPOSans R" pitchFamily="18" charset="-122"/>
                <a:ea typeface="OPPOSans R" pitchFamily="18" charset="-122"/>
              </a:rPr>
              <a:t>Fitur</a:t>
            </a:r>
            <a:r>
              <a:rPr lang="en-US" sz="2800" b="1" dirty="0">
                <a:solidFill>
                  <a:schemeClr val="bg1"/>
                </a:solidFill>
                <a:latin typeface="OPPOSans R" pitchFamily="18" charset="-122"/>
                <a:ea typeface="OPPOSans R" pitchFamily="18" charset="-122"/>
              </a:rPr>
              <a:t> </a:t>
            </a:r>
            <a:r>
              <a:rPr lang="en-US" sz="2800" b="1" dirty="0" err="1">
                <a:solidFill>
                  <a:schemeClr val="bg1"/>
                </a:solidFill>
                <a:latin typeface="OPPOSans R" pitchFamily="18" charset="-122"/>
                <a:ea typeface="OPPOSans R" pitchFamily="18" charset="-122"/>
              </a:rPr>
              <a:t>Pengambilan</a:t>
            </a:r>
            <a:r>
              <a:rPr lang="en-US" sz="2800" b="1" dirty="0">
                <a:solidFill>
                  <a:schemeClr val="bg1"/>
                </a:solidFill>
                <a:latin typeface="OPPOSans R" pitchFamily="18" charset="-122"/>
                <a:ea typeface="OPPOSans R" pitchFamily="18" charset="-122"/>
              </a:rPr>
              <a:t> </a:t>
            </a:r>
            <a:r>
              <a:rPr lang="en-US" sz="2800" b="1" dirty="0" err="1">
                <a:solidFill>
                  <a:schemeClr val="bg1"/>
                </a:solidFill>
                <a:latin typeface="OPPOSans R" pitchFamily="18" charset="-122"/>
                <a:ea typeface="OPPOSans R" pitchFamily="18" charset="-122"/>
              </a:rPr>
              <a:t>Gambar</a:t>
            </a:r>
            <a:r>
              <a:rPr lang="en-US" sz="2800" b="1" dirty="0">
                <a:solidFill>
                  <a:schemeClr val="bg1"/>
                </a:solidFill>
                <a:latin typeface="OPPOSans R" pitchFamily="18" charset="-122"/>
                <a:ea typeface="OPPOSans R" pitchFamily="18" charset="-122"/>
              </a:rPr>
              <a:t> Pro</a:t>
            </a:r>
          </a:p>
        </p:txBody>
      </p:sp>
      <p:sp>
        <p:nvSpPr>
          <p:cNvPr id="4" name="文本框 3"/>
          <p:cNvSpPr txBox="1"/>
          <p:nvPr/>
        </p:nvSpPr>
        <p:spPr>
          <a:xfrm>
            <a:off x="570230" y="2139315"/>
            <a:ext cx="1495922" cy="430887"/>
          </a:xfrm>
          <a:prstGeom prst="rect">
            <a:avLst/>
          </a:prstGeom>
          <a:noFill/>
        </p:spPr>
        <p:txBody>
          <a:bodyPr wrap="none" rtlCol="0">
            <a:spAutoFit/>
          </a:bodyPr>
          <a:lstStyle/>
          <a:p>
            <a:pPr algn="l"/>
            <a:r>
              <a:rPr lang="en-US" altLang="zh-CN" sz="1200" b="1" dirty="0">
                <a:solidFill>
                  <a:schemeClr val="bg1"/>
                </a:solidFill>
                <a:latin typeface="OPPOSans R" pitchFamily="18" charset="-122"/>
                <a:ea typeface="OPPOSans R" pitchFamily="18" charset="-122"/>
              </a:rPr>
              <a:t>8MP Wide Angle</a:t>
            </a:r>
            <a:endParaRPr lang="zh-CN" altLang="en-US" sz="1200" b="1" dirty="0">
              <a:solidFill>
                <a:schemeClr val="bg1"/>
              </a:solidFill>
              <a:latin typeface="OPPOSans R" pitchFamily="18" charset="-122"/>
              <a:ea typeface="OPPOSans R" pitchFamily="18" charset="-122"/>
            </a:endParaRPr>
          </a:p>
          <a:p>
            <a:pPr algn="l"/>
            <a:r>
              <a:rPr lang="en-US" altLang="zh-CN" sz="1000" dirty="0">
                <a:solidFill>
                  <a:schemeClr val="bg1"/>
                </a:solidFill>
                <a:latin typeface="OPPOSans R" pitchFamily="18" charset="-122"/>
                <a:ea typeface="OPPOSans R" pitchFamily="18" charset="-122"/>
              </a:rPr>
              <a:t>115</a:t>
            </a:r>
            <a:r>
              <a:rPr lang="zh-CN" altLang="en-US" sz="1000" dirty="0">
                <a:solidFill>
                  <a:schemeClr val="bg1"/>
                </a:solidFill>
                <a:latin typeface="OPPOSans R" pitchFamily="18" charset="-122"/>
                <a:ea typeface="OPPOSans R" pitchFamily="18" charset="-122"/>
              </a:rPr>
              <a:t>°，</a:t>
            </a:r>
            <a:r>
              <a:rPr lang="en-US" altLang="zh-CN" sz="1000" dirty="0">
                <a:solidFill>
                  <a:schemeClr val="bg1"/>
                </a:solidFill>
                <a:latin typeface="OPPOSans R" pitchFamily="18" charset="-122"/>
                <a:ea typeface="OPPOSans R" pitchFamily="18" charset="-122"/>
              </a:rPr>
              <a:t>2.5cm</a:t>
            </a:r>
            <a:r>
              <a:rPr lang="zh-CN" altLang="en-US" sz="1000" dirty="0">
                <a:solidFill>
                  <a:schemeClr val="bg1"/>
                </a:solidFill>
                <a:latin typeface="OPPOSans R" pitchFamily="18" charset="-122"/>
                <a:ea typeface="OPPOSans R" pitchFamily="18" charset="-122"/>
              </a:rPr>
              <a:t> </a:t>
            </a:r>
            <a:r>
              <a:rPr lang="en-US" altLang="zh-CN" sz="1000" dirty="0" err="1">
                <a:solidFill>
                  <a:schemeClr val="bg1"/>
                </a:solidFill>
                <a:latin typeface="OPPOSans R" pitchFamily="18" charset="-122"/>
                <a:ea typeface="OPPOSans R" pitchFamily="18" charset="-122"/>
              </a:rPr>
              <a:t>makro</a:t>
            </a:r>
            <a:endParaRPr lang="en-US" altLang="zh-CN" sz="1000" dirty="0">
              <a:solidFill>
                <a:schemeClr val="bg1"/>
              </a:solidFill>
              <a:latin typeface="OPPOSans R" pitchFamily="18" charset="-122"/>
              <a:ea typeface="OPPOSans R" pitchFamily="18" charset="-122"/>
            </a:endParaRPr>
          </a:p>
        </p:txBody>
      </p:sp>
      <p:sp>
        <p:nvSpPr>
          <p:cNvPr id="6" name="文本框 5"/>
          <p:cNvSpPr txBox="1"/>
          <p:nvPr/>
        </p:nvSpPr>
        <p:spPr>
          <a:xfrm>
            <a:off x="276860" y="2820670"/>
            <a:ext cx="1901483" cy="584775"/>
          </a:xfrm>
          <a:prstGeom prst="rect">
            <a:avLst/>
          </a:prstGeom>
          <a:noFill/>
        </p:spPr>
        <p:txBody>
          <a:bodyPr wrap="none" rtlCol="0">
            <a:spAutoFit/>
          </a:bodyPr>
          <a:lstStyle/>
          <a:p>
            <a:pPr algn="l"/>
            <a:r>
              <a:rPr lang="en-US" altLang="zh-CN" sz="1200" b="1" dirty="0">
                <a:solidFill>
                  <a:schemeClr val="bg1"/>
                </a:solidFill>
                <a:latin typeface="OPPOSans R" pitchFamily="18" charset="-122"/>
                <a:ea typeface="OPPOSans R" pitchFamily="18" charset="-122"/>
              </a:rPr>
              <a:t>48MP </a:t>
            </a:r>
            <a:r>
              <a:rPr lang="en-US" altLang="zh-CN" sz="1200" b="1" dirty="0" err="1">
                <a:solidFill>
                  <a:schemeClr val="bg1"/>
                </a:solidFill>
                <a:latin typeface="OPPOSans R" pitchFamily="18" charset="-122"/>
                <a:ea typeface="OPPOSans R" pitchFamily="18" charset="-122"/>
              </a:rPr>
              <a:t>Kamera</a:t>
            </a:r>
            <a:r>
              <a:rPr lang="en-US" altLang="zh-CN" sz="1200" b="1" dirty="0">
                <a:solidFill>
                  <a:schemeClr val="bg1"/>
                </a:solidFill>
                <a:latin typeface="OPPOSans R" pitchFamily="18" charset="-122"/>
                <a:ea typeface="OPPOSans R" pitchFamily="18" charset="-122"/>
              </a:rPr>
              <a:t> </a:t>
            </a:r>
            <a:r>
              <a:rPr lang="en-US" altLang="zh-CN" sz="1200" b="1" dirty="0" err="1">
                <a:solidFill>
                  <a:schemeClr val="bg1"/>
                </a:solidFill>
                <a:latin typeface="OPPOSans R" pitchFamily="18" charset="-122"/>
                <a:ea typeface="OPPOSans R" pitchFamily="18" charset="-122"/>
              </a:rPr>
              <a:t>Utama</a:t>
            </a:r>
            <a:endParaRPr lang="zh-CN" altLang="en-US" sz="1200" b="1" dirty="0">
              <a:solidFill>
                <a:schemeClr val="bg1"/>
              </a:solidFill>
              <a:latin typeface="OPPOSans R" pitchFamily="18" charset="-122"/>
              <a:ea typeface="OPPOSans R" pitchFamily="18" charset="-122"/>
            </a:endParaRPr>
          </a:p>
          <a:p>
            <a:pPr algn="l"/>
            <a:r>
              <a:rPr lang="en-US" altLang="zh-CN" sz="1000" dirty="0">
                <a:solidFill>
                  <a:schemeClr val="bg1"/>
                </a:solidFill>
                <a:latin typeface="OPPOSans R" pitchFamily="18" charset="-122"/>
                <a:ea typeface="OPPOSans R" pitchFamily="18" charset="-122"/>
              </a:rPr>
              <a:t>OIS+EIS</a:t>
            </a:r>
          </a:p>
          <a:p>
            <a:pPr algn="l"/>
            <a:r>
              <a:rPr lang="zh-CN" altLang="en-US" sz="1000" dirty="0">
                <a:solidFill>
                  <a:schemeClr val="bg1"/>
                </a:solidFill>
                <a:latin typeface="OPPOSans R" pitchFamily="18" charset="-122"/>
                <a:ea typeface="OPPOSans R" pitchFamily="18" charset="-122"/>
              </a:rPr>
              <a:t>Stabilisasi gambar optik</a:t>
            </a:r>
          </a:p>
        </p:txBody>
      </p:sp>
      <p:sp>
        <p:nvSpPr>
          <p:cNvPr id="7" name="文本框 6"/>
          <p:cNvSpPr txBox="1"/>
          <p:nvPr/>
        </p:nvSpPr>
        <p:spPr>
          <a:xfrm>
            <a:off x="444500" y="3502025"/>
            <a:ext cx="1628972" cy="276999"/>
          </a:xfrm>
          <a:prstGeom prst="rect">
            <a:avLst/>
          </a:prstGeom>
          <a:noFill/>
        </p:spPr>
        <p:txBody>
          <a:bodyPr wrap="none" rtlCol="0">
            <a:spAutoFit/>
          </a:bodyPr>
          <a:lstStyle/>
          <a:p>
            <a:pPr algn="l"/>
            <a:r>
              <a:rPr lang="en-US" altLang="zh-CN" sz="1200" b="1" dirty="0">
                <a:solidFill>
                  <a:schemeClr val="bg1"/>
                </a:solidFill>
                <a:latin typeface="OPPOSans R" pitchFamily="18" charset="-122"/>
                <a:ea typeface="OPPOSans R" pitchFamily="18" charset="-122"/>
              </a:rPr>
              <a:t>20MP Black White</a:t>
            </a:r>
            <a:endParaRPr lang="zh-CN" altLang="en-US" sz="1200" b="1" dirty="0">
              <a:solidFill>
                <a:schemeClr val="bg1"/>
              </a:solidFill>
              <a:latin typeface="OPPOSans R" pitchFamily="18" charset="-122"/>
              <a:ea typeface="OPPOSans R" pitchFamily="18" charset="-122"/>
            </a:endParaRPr>
          </a:p>
        </p:txBody>
      </p:sp>
      <p:sp>
        <p:nvSpPr>
          <p:cNvPr id="8" name="文本框 7"/>
          <p:cNvSpPr txBox="1"/>
          <p:nvPr/>
        </p:nvSpPr>
        <p:spPr>
          <a:xfrm>
            <a:off x="847725" y="4058920"/>
            <a:ext cx="1170513" cy="430887"/>
          </a:xfrm>
          <a:prstGeom prst="rect">
            <a:avLst/>
          </a:prstGeom>
          <a:noFill/>
        </p:spPr>
        <p:txBody>
          <a:bodyPr wrap="none" rtlCol="0">
            <a:spAutoFit/>
          </a:bodyPr>
          <a:lstStyle/>
          <a:p>
            <a:pPr algn="l">
              <a:lnSpc>
                <a:spcPct val="100000"/>
              </a:lnSpc>
            </a:pPr>
            <a:r>
              <a:rPr lang="en-US" altLang="zh-CN" sz="1200" b="1" dirty="0">
                <a:solidFill>
                  <a:schemeClr val="bg1"/>
                </a:solidFill>
                <a:latin typeface="OPPOSans R" pitchFamily="18" charset="-122"/>
                <a:ea typeface="OPPOSans R" pitchFamily="18" charset="-122"/>
              </a:rPr>
              <a:t>13</a:t>
            </a:r>
            <a:r>
              <a:rPr lang="en-US" sz="1200" b="1" dirty="0">
                <a:solidFill>
                  <a:schemeClr val="bg1"/>
                </a:solidFill>
                <a:latin typeface="OPPOSans R" pitchFamily="18" charset="-122"/>
                <a:ea typeface="OPPOSans R" pitchFamily="18" charset="-122"/>
              </a:rPr>
              <a:t>MP Zoom</a:t>
            </a:r>
            <a:endParaRPr lang="zh-CN" altLang="en-US" sz="1200" b="1" dirty="0">
              <a:solidFill>
                <a:schemeClr val="bg1"/>
              </a:solidFill>
              <a:latin typeface="OPPOSans R" pitchFamily="18" charset="-122"/>
              <a:ea typeface="OPPOSans R" pitchFamily="18" charset="-122"/>
            </a:endParaRPr>
          </a:p>
          <a:p>
            <a:pPr algn="l">
              <a:lnSpc>
                <a:spcPct val="100000"/>
              </a:lnSpc>
            </a:pPr>
            <a:r>
              <a:rPr lang="en-US" altLang="zh-CN" sz="1000" dirty="0">
                <a:solidFill>
                  <a:schemeClr val="bg1"/>
                </a:solidFill>
                <a:latin typeface="OPPOSans R" pitchFamily="18" charset="-122"/>
                <a:ea typeface="OPPOSans R" pitchFamily="18" charset="-122"/>
              </a:rPr>
              <a:t>5x </a:t>
            </a:r>
            <a:r>
              <a:rPr lang="zh-CN" altLang="en-US" sz="1000" dirty="0">
                <a:solidFill>
                  <a:schemeClr val="bg1"/>
                </a:solidFill>
                <a:latin typeface="OPPOSans R" pitchFamily="18" charset="-122"/>
                <a:ea typeface="OPPOSans R" pitchFamily="18" charset="-122"/>
              </a:rPr>
              <a:t>zoom hibrid</a:t>
            </a:r>
          </a:p>
        </p:txBody>
      </p:sp>
      <p:sp>
        <p:nvSpPr>
          <p:cNvPr id="2" name="加号 1"/>
          <p:cNvSpPr/>
          <p:nvPr/>
        </p:nvSpPr>
        <p:spPr>
          <a:xfrm>
            <a:off x="7766685" y="3774440"/>
            <a:ext cx="914400" cy="91440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1057910" y="1591310"/>
            <a:ext cx="10118725" cy="2708275"/>
            <a:chOff x="378" y="2596"/>
            <a:chExt cx="13638" cy="3650"/>
          </a:xfrm>
        </p:grpSpPr>
        <p:pic>
          <p:nvPicPr>
            <p:cNvPr id="6" name="图片 5"/>
            <p:cNvPicPr>
              <a:picLocks noChangeAspect="1"/>
            </p:cNvPicPr>
            <p:nvPr/>
          </p:nvPicPr>
          <p:blipFill>
            <a:blip r:embed="rId2"/>
            <a:stretch>
              <a:fillRect/>
            </a:stretch>
          </p:blipFill>
          <p:spPr>
            <a:xfrm>
              <a:off x="378" y="2597"/>
              <a:ext cx="6520" cy="3649"/>
            </a:xfrm>
            <a:prstGeom prst="rect">
              <a:avLst/>
            </a:prstGeom>
          </p:spPr>
        </p:pic>
        <p:pic>
          <p:nvPicPr>
            <p:cNvPr id="7" name="图片 6"/>
            <p:cNvPicPr>
              <a:picLocks noChangeAspect="1"/>
            </p:cNvPicPr>
            <p:nvPr/>
          </p:nvPicPr>
          <p:blipFill>
            <a:blip r:embed="rId3" cstate="print"/>
            <a:stretch>
              <a:fillRect/>
            </a:stretch>
          </p:blipFill>
          <p:spPr>
            <a:xfrm>
              <a:off x="7534" y="2596"/>
              <a:ext cx="6482" cy="3651"/>
            </a:xfrm>
            <a:prstGeom prst="rect">
              <a:avLst/>
            </a:prstGeom>
          </p:spPr>
        </p:pic>
      </p:grpSp>
      <p:grpSp>
        <p:nvGrpSpPr>
          <p:cNvPr id="10" name="组合 9"/>
          <p:cNvGrpSpPr/>
          <p:nvPr/>
        </p:nvGrpSpPr>
        <p:grpSpPr>
          <a:xfrm>
            <a:off x="1132205" y="4653280"/>
            <a:ext cx="10631805" cy="1726565"/>
            <a:chOff x="378" y="7043"/>
            <a:chExt cx="13624" cy="2719"/>
          </a:xfrm>
        </p:grpSpPr>
        <p:sp>
          <p:nvSpPr>
            <p:cNvPr id="5" name="文本框 4"/>
            <p:cNvSpPr txBox="1"/>
            <p:nvPr/>
          </p:nvSpPr>
          <p:spPr>
            <a:xfrm>
              <a:off x="378" y="7043"/>
              <a:ext cx="12899" cy="2084"/>
            </a:xfrm>
            <a:prstGeom prst="rect">
              <a:avLst/>
            </a:prstGeom>
            <a:noFill/>
          </p:spPr>
          <p:txBody>
            <a:bodyPr wrap="square" rtlCol="0">
              <a:spAutoFit/>
            </a:bodyPr>
            <a:lstStyle/>
            <a:p>
              <a:pPr marL="285750" indent="-285750" algn="just">
                <a:buFont typeface="Wingdings" panose="05000000000000000000" charset="0"/>
                <a:buChar char="u"/>
              </a:pPr>
              <a:r>
                <a:rPr sz="1600">
                  <a:solidFill>
                    <a:schemeClr val="bg1"/>
                  </a:solidFill>
                  <a:latin typeface="OPPOSans R" pitchFamily="18" charset="-122"/>
                  <a:ea typeface="OPPOSans R" pitchFamily="18" charset="-122"/>
                </a:rPr>
                <a:t>Super anti-shake: Menstabilkan berdasarkan gambar kamera utama, menjaga sedikit </a:t>
              </a:r>
              <a:r>
                <a:rPr lang="en-US" sz="1600" dirty="0" err="1">
                  <a:solidFill>
                    <a:schemeClr val="bg1"/>
                  </a:solidFill>
                  <a:latin typeface="OPPOSans R" pitchFamily="18" charset="-122"/>
                  <a:ea typeface="OPPOSans R" pitchFamily="18" charset="-122"/>
                </a:rPr>
                <a:t>getaran</a:t>
              </a:r>
              <a:r>
                <a:rPr lang="en-US" sz="1600" dirty="0">
                  <a:solidFill>
                    <a:schemeClr val="bg1"/>
                  </a:solidFill>
                  <a:latin typeface="OPPOSans R" pitchFamily="18" charset="-122"/>
                  <a:ea typeface="OPPOSans R" pitchFamily="18" charset="-122"/>
                </a:rPr>
                <a:t>/</a:t>
              </a:r>
              <a:r>
                <a:rPr lang="en-US" sz="1600" dirty="0" err="1">
                  <a:solidFill>
                    <a:schemeClr val="bg1"/>
                  </a:solidFill>
                  <a:latin typeface="OPPOSans R" pitchFamily="18" charset="-122"/>
                  <a:ea typeface="OPPOSans R" pitchFamily="18" charset="-122"/>
                </a:rPr>
                <a:t>goncangan</a:t>
              </a:r>
              <a:r>
                <a:rPr sz="1600">
                  <a:solidFill>
                    <a:schemeClr val="bg1"/>
                  </a:solidFill>
                  <a:latin typeface="OPPOSans R" pitchFamily="18" charset="-122"/>
                  <a:ea typeface="OPPOSans R" pitchFamily="18" charset="-122"/>
                </a:rPr>
                <a:t>, dan menciptakan efek visual yang lebih dinamis</a:t>
              </a:r>
            </a:p>
            <a:p>
              <a:pPr indent="0" algn="just">
                <a:buFont typeface="Wingdings" panose="05000000000000000000" charset="0"/>
                <a:buNone/>
              </a:pPr>
              <a:endParaRPr sz="1600">
                <a:solidFill>
                  <a:schemeClr val="bg1"/>
                </a:solidFill>
                <a:latin typeface="OPPOSans R" pitchFamily="18" charset="-122"/>
                <a:ea typeface="OPPOSans R" pitchFamily="18" charset="-122"/>
              </a:endParaRPr>
            </a:p>
            <a:p>
              <a:pPr marL="285750" indent="-285750" algn="just">
                <a:buFont typeface="Wingdings" panose="05000000000000000000" charset="0"/>
                <a:buChar char="u"/>
              </a:pPr>
              <a:r>
                <a:rPr sz="1600">
                  <a:solidFill>
                    <a:schemeClr val="bg1"/>
                  </a:solidFill>
                  <a:latin typeface="OPPOSans R" pitchFamily="18" charset="-122"/>
                  <a:ea typeface="OPPOSans R" pitchFamily="18" charset="-122"/>
                </a:rPr>
                <a:t>Super Anti-Shake Pro: </a:t>
              </a:r>
              <a:r>
                <a:rPr lang="en-US" sz="1600" dirty="0" err="1">
                  <a:solidFill>
                    <a:schemeClr val="bg1"/>
                  </a:solidFill>
                  <a:latin typeface="OPPOSans R" pitchFamily="18" charset="-122"/>
                  <a:ea typeface="OPPOSans R" pitchFamily="18" charset="-122"/>
                </a:rPr>
                <a:t>Memotong</a:t>
              </a:r>
              <a:r>
                <a:rPr sz="1600">
                  <a:solidFill>
                    <a:schemeClr val="bg1"/>
                  </a:solidFill>
                  <a:latin typeface="OPPOSans R" pitchFamily="18" charset="-122"/>
                  <a:ea typeface="OPPOSans R" pitchFamily="18" charset="-122"/>
                </a:rPr>
                <a:t> gambar yang ditangkap oleh kamera </a:t>
              </a:r>
              <a:r>
                <a:rPr lang="en-US" sz="1600" dirty="0">
                  <a:solidFill>
                    <a:schemeClr val="bg1"/>
                  </a:solidFill>
                  <a:latin typeface="OPPOSans R" pitchFamily="18" charset="-122"/>
                  <a:ea typeface="OPPOSans R" pitchFamily="18" charset="-122"/>
                </a:rPr>
                <a:t>wide angle </a:t>
              </a:r>
              <a:r>
                <a:rPr sz="1600">
                  <a:solidFill>
                    <a:schemeClr val="bg1"/>
                  </a:solidFill>
                  <a:latin typeface="OPPOSans R" pitchFamily="18" charset="-122"/>
                  <a:ea typeface="OPPOSans R" pitchFamily="18" charset="-122"/>
                </a:rPr>
                <a:t>untuk mengatasi getaran yang lebih parah dan mencapai gambar yang lebih stabil</a:t>
              </a:r>
            </a:p>
          </p:txBody>
        </p:sp>
        <p:sp>
          <p:nvSpPr>
            <p:cNvPr id="8" name="文本框 7"/>
            <p:cNvSpPr txBox="1"/>
            <p:nvPr/>
          </p:nvSpPr>
          <p:spPr>
            <a:xfrm>
              <a:off x="9870" y="9132"/>
              <a:ext cx="4132" cy="630"/>
            </a:xfrm>
            <a:prstGeom prst="rect">
              <a:avLst/>
            </a:prstGeom>
            <a:noFill/>
          </p:spPr>
          <p:txBody>
            <a:bodyPr wrap="square" rtlCol="0">
              <a:spAutoFit/>
            </a:bodyPr>
            <a:lstStyle/>
            <a:p>
              <a:pPr algn="just"/>
              <a:r>
                <a:rPr lang="en-US" altLang="zh-CN" sz="1000" dirty="0" err="1" smtClean="0">
                  <a:solidFill>
                    <a:schemeClr val="bg1"/>
                  </a:solidFill>
                  <a:latin typeface="OPPOSans R" pitchFamily="18" charset="-122"/>
                  <a:ea typeface="OPPOSans R" pitchFamily="18" charset="-122"/>
                </a:rPr>
                <a:t>Catatan</a:t>
              </a:r>
              <a:r>
                <a:rPr lang="en-US" altLang="zh-CN" sz="1000" dirty="0" smtClean="0">
                  <a:solidFill>
                    <a:schemeClr val="bg1"/>
                  </a:solidFill>
                  <a:latin typeface="OPPOSans R" pitchFamily="18" charset="-122"/>
                  <a:ea typeface="OPPOSans R" pitchFamily="18" charset="-122"/>
                </a:rPr>
                <a:t>: </a:t>
              </a:r>
              <a:r>
                <a:rPr lang="en-US" altLang="zh-CN" sz="1000" dirty="0" smtClean="0">
                  <a:solidFill>
                    <a:schemeClr val="bg1"/>
                  </a:solidFill>
                  <a:latin typeface="OPPOSans R" pitchFamily="18" charset="-122"/>
                  <a:ea typeface="OPPOSans R" pitchFamily="18" charset="-122"/>
                </a:rPr>
                <a:t>Di </a:t>
              </a:r>
              <a:r>
                <a:rPr lang="en-US" altLang="zh-CN" sz="1000" dirty="0" err="1" smtClean="0">
                  <a:solidFill>
                    <a:schemeClr val="bg1"/>
                  </a:solidFill>
                  <a:latin typeface="OPPOSans R" pitchFamily="18" charset="-122"/>
                  <a:ea typeface="OPPOSans R" pitchFamily="18" charset="-122"/>
                </a:rPr>
                <a:t>kedua</a:t>
              </a:r>
              <a:r>
                <a:rPr lang="en-US" altLang="zh-CN" sz="1000" dirty="0" smtClean="0">
                  <a:solidFill>
                    <a:schemeClr val="bg1"/>
                  </a:solidFill>
                  <a:latin typeface="OPPOSans R" pitchFamily="18" charset="-122"/>
                  <a:ea typeface="OPPOSans R" pitchFamily="18" charset="-122"/>
                </a:rPr>
                <a:t> mode anti-shake, </a:t>
              </a:r>
              <a:r>
                <a:rPr lang="en-US" altLang="zh-CN" sz="1000" dirty="0" err="1" smtClean="0">
                  <a:solidFill>
                    <a:schemeClr val="bg1"/>
                  </a:solidFill>
                  <a:latin typeface="OPPOSans R" pitchFamily="18" charset="-122"/>
                  <a:ea typeface="OPPOSans R" pitchFamily="18" charset="-122"/>
                </a:rPr>
                <a:t>perekaman</a:t>
              </a:r>
              <a:r>
                <a:rPr lang="en-US" altLang="zh-CN" sz="1000" dirty="0" smtClean="0">
                  <a:solidFill>
                    <a:schemeClr val="bg1"/>
                  </a:solidFill>
                  <a:latin typeface="OPPOSans R" pitchFamily="18" charset="-122"/>
                  <a:ea typeface="OPPOSans R" pitchFamily="18" charset="-122"/>
                </a:rPr>
                <a:t> </a:t>
              </a:r>
              <a:r>
                <a:rPr lang="en-US" altLang="zh-CN" sz="1000" dirty="0" err="1" smtClean="0">
                  <a:solidFill>
                    <a:schemeClr val="bg1"/>
                  </a:solidFill>
                  <a:latin typeface="OPPOSans R" pitchFamily="18" charset="-122"/>
                  <a:ea typeface="OPPOSans R" pitchFamily="18" charset="-122"/>
                </a:rPr>
                <a:t>resolusi</a:t>
              </a:r>
              <a:r>
                <a:rPr lang="en-US" altLang="zh-CN" sz="1000" dirty="0" smtClean="0">
                  <a:solidFill>
                    <a:schemeClr val="bg1"/>
                  </a:solidFill>
                  <a:latin typeface="OPPOSans R" pitchFamily="18" charset="-122"/>
                  <a:ea typeface="OPPOSans R" pitchFamily="18" charset="-122"/>
                </a:rPr>
                <a:t> </a:t>
              </a:r>
              <a:r>
                <a:rPr lang="en-US" altLang="zh-CN" sz="1000" dirty="0" smtClean="0">
                  <a:solidFill>
                    <a:schemeClr val="bg1"/>
                  </a:solidFill>
                  <a:latin typeface="OPPOSans R" pitchFamily="18" charset="-122"/>
                  <a:ea typeface="OPPOSans R" pitchFamily="18" charset="-122"/>
                </a:rPr>
                <a:t>4K </a:t>
              </a:r>
              <a:r>
                <a:rPr lang="en-US" altLang="zh-CN" sz="1000" dirty="0" err="1" smtClean="0">
                  <a:solidFill>
                    <a:schemeClr val="bg1"/>
                  </a:solidFill>
                  <a:latin typeface="OPPOSans R" pitchFamily="18" charset="-122"/>
                  <a:ea typeface="OPPOSans R" pitchFamily="18" charset="-122"/>
                </a:rPr>
                <a:t>tidak</a:t>
              </a:r>
              <a:r>
                <a:rPr lang="en-US" altLang="zh-CN" sz="1000" dirty="0" smtClean="0">
                  <a:solidFill>
                    <a:schemeClr val="bg1"/>
                  </a:solidFill>
                  <a:latin typeface="OPPOSans R" pitchFamily="18" charset="-122"/>
                  <a:ea typeface="OPPOSans R" pitchFamily="18" charset="-122"/>
                </a:rPr>
                <a:t> </a:t>
              </a:r>
              <a:r>
                <a:rPr lang="en-US" altLang="zh-CN" sz="1000" dirty="0" err="1" smtClean="0">
                  <a:solidFill>
                    <a:schemeClr val="bg1"/>
                  </a:solidFill>
                  <a:latin typeface="OPPOSans R" pitchFamily="18" charset="-122"/>
                  <a:ea typeface="OPPOSans R" pitchFamily="18" charset="-122"/>
                </a:rPr>
                <a:t>didukung</a:t>
              </a:r>
              <a:endParaRPr lang="zh-CN" altLang="en-US" sz="1000" dirty="0">
                <a:solidFill>
                  <a:schemeClr val="bg1"/>
                </a:solidFill>
                <a:latin typeface="OPPOSans R" pitchFamily="18" charset="-122"/>
                <a:ea typeface="OPPOSans R" pitchFamily="18" charset="-122"/>
              </a:endParaRPr>
            </a:p>
          </p:txBody>
        </p:sp>
      </p:grpSp>
      <p:sp>
        <p:nvSpPr>
          <p:cNvPr id="11" name="文本框 10"/>
          <p:cNvSpPr txBox="1"/>
          <p:nvPr/>
        </p:nvSpPr>
        <p:spPr>
          <a:xfrm>
            <a:off x="4426585" y="219075"/>
            <a:ext cx="3380740" cy="583565"/>
          </a:xfrm>
          <a:prstGeom prst="rect">
            <a:avLst/>
          </a:prstGeom>
          <a:noFill/>
        </p:spPr>
        <p:txBody>
          <a:bodyPr wrap="square" rtlCol="0">
            <a:spAutoFit/>
          </a:bodyPr>
          <a:lstStyle/>
          <a:p>
            <a:pPr algn="ctr"/>
            <a:r>
              <a:rPr lang="en-US" sz="3200" b="1">
                <a:solidFill>
                  <a:schemeClr val="bg1"/>
                </a:solidFill>
                <a:latin typeface="OPPOSans R" pitchFamily="18" charset="-122"/>
                <a:ea typeface="OPPOSans R" pitchFamily="18" charset="-122"/>
              </a:rPr>
              <a:t>Anti-Shake Pro</a:t>
            </a:r>
          </a:p>
        </p:txBody>
      </p:sp>
    </p:spTree>
  </p:cSld>
  <p:clrMapOvr>
    <a:masterClrMapping/>
  </p:clrMapOvr>
  <p:transition spd="med"/>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UNIT_TABLE_BEAUTIFY" val="smartTable{207a3553-03dc-4ced-85b8-37d257b2876d}"/>
</p:tagLst>
</file>

<file path=ppt/tags/tag2.xml><?xml version="1.0" encoding="utf-8"?>
<p:tagLst xmlns:a="http://schemas.openxmlformats.org/drawingml/2006/main" xmlns:r="http://schemas.openxmlformats.org/officeDocument/2006/relationships" xmlns:p="http://schemas.openxmlformats.org/presentationml/2006/main">
  <p:tag name="KSO_WM_UNIT_TABLE_BEAUTIFY" val="smartTable{bb73c3a0-e73a-4046-935b-ca8ef02d1759}"/>
</p:tagLst>
</file>

<file path=ppt/tags/tag3.xml><?xml version="1.0" encoding="utf-8"?>
<p:tagLst xmlns:a="http://schemas.openxmlformats.org/drawingml/2006/main" xmlns:r="http://schemas.openxmlformats.org/officeDocument/2006/relationships" xmlns:p="http://schemas.openxmlformats.org/presentationml/2006/main">
  <p:tag name="KSO_WM_UNIT_TABLE_BEAUTIFY" val="smartTable{fc10ef9b-0c33-4b5f-a017-2b32f1155c4e}"/>
</p:tagLst>
</file>

<file path=ppt/tags/tag4.xml><?xml version="1.0" encoding="utf-8"?>
<p:tagLst xmlns:a="http://schemas.openxmlformats.org/drawingml/2006/main" xmlns:r="http://schemas.openxmlformats.org/officeDocument/2006/relationships" xmlns:p="http://schemas.openxmlformats.org/presentationml/2006/main">
  <p:tag name="KSO_WM_UNIT_TABLE_BEAUTIFY" val="smartTable{ef6adb0b-b6ec-49f4-a74b-c10a33534476}"/>
</p:tagLst>
</file>

<file path=ppt/tags/tag5.xml><?xml version="1.0" encoding="utf-8"?>
<p:tagLst xmlns:a="http://schemas.openxmlformats.org/drawingml/2006/main" xmlns:r="http://schemas.openxmlformats.org/officeDocument/2006/relationships" xmlns:p="http://schemas.openxmlformats.org/presentationml/2006/main">
  <p:tag name="KSO_WM_UNIT_TABLE_BEAUTIFY" val="smartTable{d003ede5-ac81-4276-b782-513f51b9c602}"/>
</p:tagLst>
</file>

<file path=ppt/tags/tag6.xml><?xml version="1.0" encoding="utf-8"?>
<p:tagLst xmlns:a="http://schemas.openxmlformats.org/drawingml/2006/main" xmlns:r="http://schemas.openxmlformats.org/officeDocument/2006/relationships" xmlns:p="http://schemas.openxmlformats.org/presentationml/2006/main">
  <p:tag name="KSO_WM_UNIT_TABLE_BEAUTIFY" val="smartTable{374cb22a-639e-4c2e-b8d8-94e9c2dd825d}"/>
</p:tagLst>
</file>

<file path=ppt/tags/tag7.xml><?xml version="1.0" encoding="utf-8"?>
<p:tagLst xmlns:a="http://schemas.openxmlformats.org/drawingml/2006/main" xmlns:r="http://schemas.openxmlformats.org/officeDocument/2006/relationships" xmlns:p="http://schemas.openxmlformats.org/presentationml/2006/main">
  <p:tag name="KSO_WM_UNIT_TABLE_BEAUTIFY" val="smartTable{585c5a86-f59c-4287-8ac7-8fe07815bec5}"/>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1542</TotalTime>
  <Words>2478</Words>
  <Application>WPS 演示</Application>
  <PresentationFormat>Custom</PresentationFormat>
  <Paragraphs>296</Paragraphs>
  <Slides>28</Slides>
  <Notes>9</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主题</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Dark Mode</vt:lpstr>
      <vt:lpstr>Jam Layar Mati</vt:lpstr>
      <vt:lpstr> ColorOS 7 menambahkan fitur mode praktis, melalui perbesaran ikon dan tulisan agar memudahkan orang tua juga dapat menikmati teknologi terkini.  Mode praktis yang di desain OPPO untuk orang tua, pengaturannya lebih mudah, dan tampilan lebih besar.  ALur：Pengaturan &gt; Dekstop dan Layar Kunci &gt; Mode Desktop &gt; Mode Praktis Ruang Lingkup：Sistem+aplikasi Pihak Ketiga  Catatan: Beberapa aplikasi mungkin tidak dapat diperbesar karena ukuran font tetap dari aplikasi itu sendiri.</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 用户</dc:creator>
  <cp:lastModifiedBy>Admin</cp:lastModifiedBy>
  <cp:revision>171</cp:revision>
  <dcterms:created xsi:type="dcterms:W3CDTF">2019-10-17T12:12:00Z</dcterms:created>
  <dcterms:modified xsi:type="dcterms:W3CDTF">2020-06-05T09:24:22Z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2052-11.1.0.9584</vt:lpwstr>
  </property>
</Properties>
</file>