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2"/>
  </p:notesMasterIdLst>
  <p:sldIdLst>
    <p:sldId id="256" r:id="rId3"/>
    <p:sldId id="262" r:id="rId4"/>
    <p:sldId id="257" r:id="rId5"/>
    <p:sldId id="263" r:id="rId6"/>
    <p:sldId id="265" r:id="rId7"/>
    <p:sldId id="259" r:id="rId8"/>
    <p:sldId id="277" r:id="rId9"/>
    <p:sldId id="276" r:id="rId10"/>
    <p:sldId id="271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2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-8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339E8-3BD7-4CF7-B7E6-D82B7AD2B49C}" type="datetimeFigureOut">
              <a:rPr lang="zh-CN" altLang="en-US" smtClean="0"/>
              <a:t>2019/4/8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6CD0C-F67D-4ACE-A469-7700E9B87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264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306B79F-0E51-45E3-8260-CB6A1969B0FF}"/>
              </a:ext>
            </a:extLst>
          </p:cNvPr>
          <p:cNvSpPr/>
          <p:nvPr userDrawn="1"/>
        </p:nvSpPr>
        <p:spPr>
          <a:xfrm>
            <a:off x="0" y="2199758"/>
            <a:ext cx="12189041" cy="223468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tIns="468000" rtlCol="0" anchor="t"/>
          <a:lstStyle/>
          <a:p>
            <a:pPr algn="ctr" defTabSz="457200">
              <a:defRPr/>
            </a:pPr>
            <a:r>
              <a:rPr lang="en-US" altLang="zh-TW" sz="6600" b="1" kern="0" dirty="0">
                <a:solidFill>
                  <a:prstClr val="white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2019</a:t>
            </a:r>
            <a:r>
              <a:rPr lang="zh-TW" altLang="en-US" sz="6600" b="1" kern="0" dirty="0">
                <a:solidFill>
                  <a:prstClr val="white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年度工作规划</a:t>
            </a:r>
            <a:endParaRPr lang="en-US" altLang="zh-TW" sz="6600" b="1" kern="0" dirty="0">
              <a:solidFill>
                <a:prstClr val="white"/>
              </a:solidFill>
              <a:latin typeface="Myriad Pro" panose="020B0503030403020204" pitchFamily="34" charset="0"/>
              <a:ea typeface="微软雅黑" panose="020B0503020204020204" pitchFamily="34" charset="-122"/>
            </a:endParaRPr>
          </a:p>
          <a:p>
            <a:pPr algn="ctr" defTabSz="457200">
              <a:defRPr/>
            </a:pPr>
            <a:r>
              <a:rPr lang="zh-TW" altLang="en-US" sz="3200" b="1" kern="0" dirty="0">
                <a:solidFill>
                  <a:prstClr val="white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海外客户服务部</a:t>
            </a:r>
            <a:r>
              <a:rPr lang="en-US" altLang="zh-TW" sz="3200" b="1" kern="0" dirty="0">
                <a:solidFill>
                  <a:prstClr val="white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 | </a:t>
            </a:r>
            <a:r>
              <a:rPr lang="zh-TW" altLang="en-US" sz="3200" b="1" kern="0" dirty="0">
                <a:solidFill>
                  <a:prstClr val="white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联络中心组</a:t>
            </a:r>
            <a:endParaRPr lang="zh-CN" altLang="en-US" sz="3200" b="1" kern="0" dirty="0">
              <a:solidFill>
                <a:prstClr val="white"/>
              </a:solidFill>
              <a:latin typeface="Myriad Pro" panose="020B05030304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C52FD5-355E-420C-93C7-FFE00D6AFF66}"/>
              </a:ext>
            </a:extLst>
          </p:cNvPr>
          <p:cNvSpPr txBox="1"/>
          <p:nvPr userDrawn="1"/>
        </p:nvSpPr>
        <p:spPr>
          <a:xfrm>
            <a:off x="452349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pitchFamily="3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3A82269-CF62-4E05-B6ED-815F37E417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2768" y="0"/>
            <a:ext cx="779557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259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en-GB"/>
              <a:t>编辑母版文本样式</a:t>
            </a:r>
          </a:p>
          <a:p>
            <a:pPr lvl="1" rtl="0"/>
            <a:r>
              <a:rPr lang="en-GB"/>
              <a:t>第二级</a:t>
            </a:r>
          </a:p>
          <a:p>
            <a:pPr lvl="2" rtl="0"/>
            <a:r>
              <a:rPr lang="en-GB"/>
              <a:t>第三级</a:t>
            </a:r>
          </a:p>
          <a:p>
            <a:pPr lvl="3" rtl="0"/>
            <a:r>
              <a:rPr lang="en-GB"/>
              <a:t>第四级</a:t>
            </a:r>
          </a:p>
          <a:p>
            <a:pPr lvl="4" rtl="0"/>
            <a:r>
              <a:rPr lang="en-GB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zh-CN" altLang="en-US" dirty="0">
                <a:solidFill>
                  <a:srgbClr val="000000">
                    <a:tint val="75000"/>
                  </a:srgbClr>
                </a:solidFill>
              </a:rPr>
              <a:t>2017-09-21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B188C28-7FE0-4260-A56E-82A80B9BED7C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239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1704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0326623-C5F9-4612-9A83-1C569204B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0432" y="681036"/>
            <a:ext cx="6112565" cy="6293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>
              <a:defRPr lang="en-US" sz="2400" b="1">
                <a:solidFill>
                  <a:schemeClr val="accent1"/>
                </a:solidFill>
                <a:latin typeface="Myriad Pro" panose="020B0503030403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1F5CDD5-C5C6-4D85-88BC-DA50AD750E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3822A5C-EFC6-4599-810F-8FADA55C63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422D6A-B6FD-4DC6-A3A2-F6D7BABA8B89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4/8/2019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068EFDF-ECEE-40BE-882C-FC7BCF66D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8311F85-B33F-4738-8DD0-2F48F02AB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8AC3D5B-D9D5-4C46-85A2-A1AA7D08C422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cxnSp>
        <p:nvCxnSpPr>
          <p:cNvPr id="8" name="直接连接符 12">
            <a:extLst>
              <a:ext uri="{FF2B5EF4-FFF2-40B4-BE49-F238E27FC236}">
                <a16:creationId xmlns:a16="http://schemas.microsoft.com/office/drawing/2014/main" xmlns="" id="{CEA91707-48C1-4FD4-99CF-637FEDEB05E6}"/>
              </a:ext>
            </a:extLst>
          </p:cNvPr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rgbClr val="00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6">
            <a:extLst>
              <a:ext uri="{FF2B5EF4-FFF2-40B4-BE49-F238E27FC236}">
                <a16:creationId xmlns:a16="http://schemas.microsoft.com/office/drawing/2014/main" xmlns="" id="{10C01C6E-64CF-4844-9F9C-2168C759F02F}"/>
              </a:ext>
            </a:extLst>
          </p:cNvPr>
          <p:cNvSpPr txBox="1"/>
          <p:nvPr userDrawn="1"/>
        </p:nvSpPr>
        <p:spPr>
          <a:xfrm>
            <a:off x="452497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" name="图片 17">
            <a:extLst>
              <a:ext uri="{FF2B5EF4-FFF2-40B4-BE49-F238E27FC236}">
                <a16:creationId xmlns:a16="http://schemas.microsoft.com/office/drawing/2014/main" xmlns="" id="{D1AB58BA-02C8-4DCA-8897-40F1702961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383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2199758"/>
            <a:ext cx="12189041" cy="223468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/>
        </p:spPr>
        <p:txBody>
          <a:bodyPr tIns="468000" rtlCol="0" anchor="t"/>
          <a:lstStyle/>
          <a:p>
            <a:pPr algn="ctr" defTabSz="457200">
              <a:defRPr/>
            </a:pPr>
            <a:r>
              <a:rPr lang="en-US" altLang="zh-TW" sz="6600" b="1" kern="0" dirty="0">
                <a:solidFill>
                  <a:prstClr val="white"/>
                </a:solidFill>
                <a:latin typeface="Myriad Pro" panose="020B0503030403020204" charset="0"/>
                <a:ea typeface="微软雅黑" panose="020B0503020204020204" pitchFamily="34" charset="-122"/>
              </a:rPr>
              <a:t>2019</a:t>
            </a:r>
            <a:r>
              <a:rPr lang="zh-TW" altLang="en-US" sz="6600" b="1" kern="0" dirty="0">
                <a:solidFill>
                  <a:prstClr val="white"/>
                </a:solidFill>
                <a:latin typeface="Myriad Pro" panose="020B0503030403020204" charset="0"/>
                <a:ea typeface="微软雅黑" panose="020B0503020204020204" pitchFamily="34" charset="-122"/>
              </a:rPr>
              <a:t>年度工作规划</a:t>
            </a:r>
            <a:endParaRPr lang="en-US" altLang="zh-TW" sz="6600" b="1" kern="0" dirty="0">
              <a:solidFill>
                <a:prstClr val="white"/>
              </a:solidFill>
              <a:latin typeface="Myriad Pro" panose="020B0503030403020204" charset="0"/>
              <a:ea typeface="微软雅黑" panose="020B0503020204020204" pitchFamily="34" charset="-122"/>
            </a:endParaRPr>
          </a:p>
          <a:p>
            <a:pPr algn="ctr" defTabSz="457200">
              <a:defRPr/>
            </a:pPr>
            <a:r>
              <a:rPr lang="zh-TW" altLang="en-US" sz="3200" b="1" kern="0" dirty="0">
                <a:solidFill>
                  <a:prstClr val="white"/>
                </a:solidFill>
                <a:latin typeface="Myriad Pro" panose="020B0503030403020204" charset="0"/>
                <a:ea typeface="微软雅黑" panose="020B0503020204020204" pitchFamily="34" charset="-122"/>
              </a:rPr>
              <a:t>海外客户服务部</a:t>
            </a:r>
            <a:r>
              <a:rPr lang="en-US" altLang="zh-TW" sz="3200" b="1" kern="0" dirty="0">
                <a:solidFill>
                  <a:prstClr val="white"/>
                </a:solidFill>
                <a:latin typeface="Myriad Pro" panose="020B0503030403020204" charset="0"/>
                <a:ea typeface="微软雅黑" panose="020B0503020204020204" pitchFamily="34" charset="-122"/>
              </a:rPr>
              <a:t> | </a:t>
            </a:r>
            <a:r>
              <a:rPr lang="zh-TW" altLang="en-US" sz="3200" b="1" kern="0" dirty="0">
                <a:solidFill>
                  <a:prstClr val="white"/>
                </a:solidFill>
                <a:latin typeface="Myriad Pro" panose="020B0503030403020204" charset="0"/>
                <a:ea typeface="微软雅黑" panose="020B0503020204020204" pitchFamily="34" charset="-122"/>
              </a:rPr>
              <a:t>联络中心组</a:t>
            </a:r>
            <a:endParaRPr lang="zh-CN" altLang="en-US" sz="3200" b="1" kern="0" dirty="0">
              <a:solidFill>
                <a:prstClr val="white"/>
              </a:solidFill>
              <a:latin typeface="Myriad Pro" panose="020B0503030403020204" charset="0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52349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1002768" y="0"/>
            <a:ext cx="779557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739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4744650" y="6525601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11" name="内容占位符 10"/>
          <p:cNvSpPr>
            <a:spLocks noGrp="1"/>
          </p:cNvSpPr>
          <p:nvPr>
            <p:ph sz="quarter" idx="13" hasCustomPrompt="1"/>
          </p:nvPr>
        </p:nvSpPr>
        <p:spPr>
          <a:xfrm>
            <a:off x="0" y="2105051"/>
            <a:ext cx="12192000" cy="2232000"/>
          </a:xfrm>
          <a:solidFill>
            <a:srgbClr val="00925F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工单管理定基础</a:t>
            </a:r>
          </a:p>
        </p:txBody>
      </p:sp>
    </p:spTree>
    <p:extLst>
      <p:ext uri="{BB962C8B-B14F-4D97-AF65-F5344CB8AC3E}">
        <p14:creationId xmlns:p14="http://schemas.microsoft.com/office/powerpoint/2010/main" val="14455473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chemeClr val="accent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</a:p>
        </p:txBody>
      </p:sp>
      <p:sp>
        <p:nvSpPr>
          <p:cNvPr id="16" name="内容占位符 14"/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 b="1">
                <a:solidFill>
                  <a:schemeClr val="accent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 userDrawn="1"/>
        </p:nvSpPr>
        <p:spPr>
          <a:xfrm>
            <a:off x="452497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7" hasCustomPrompt="1"/>
          </p:nvPr>
        </p:nvSpPr>
        <p:spPr>
          <a:xfrm>
            <a:off x="2486026" y="199072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20" name="文本占位符 11"/>
          <p:cNvSpPr>
            <a:spLocks noGrp="1"/>
          </p:cNvSpPr>
          <p:nvPr>
            <p:ph type="body" sz="quarter" idx="18"/>
          </p:nvPr>
        </p:nvSpPr>
        <p:spPr>
          <a:xfrm>
            <a:off x="3267075" y="1990725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1" name="文本占位符 11"/>
          <p:cNvSpPr>
            <a:spLocks noGrp="1"/>
          </p:cNvSpPr>
          <p:nvPr>
            <p:ph type="body" sz="quarter" idx="19" hasCustomPrompt="1"/>
          </p:nvPr>
        </p:nvSpPr>
        <p:spPr>
          <a:xfrm>
            <a:off x="2486026" y="280233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2" name="文本占位符 11"/>
          <p:cNvSpPr>
            <a:spLocks noGrp="1"/>
          </p:cNvSpPr>
          <p:nvPr>
            <p:ph type="body" sz="quarter" idx="20"/>
          </p:nvPr>
        </p:nvSpPr>
        <p:spPr>
          <a:xfrm>
            <a:off x="3267075" y="2802335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3" name="文本占位符 11"/>
          <p:cNvSpPr>
            <a:spLocks noGrp="1"/>
          </p:cNvSpPr>
          <p:nvPr>
            <p:ph type="body" sz="quarter" idx="21" hasCustomPrompt="1"/>
          </p:nvPr>
        </p:nvSpPr>
        <p:spPr>
          <a:xfrm>
            <a:off x="2486026" y="3613944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4" name="文本占位符 11"/>
          <p:cNvSpPr>
            <a:spLocks noGrp="1"/>
          </p:cNvSpPr>
          <p:nvPr>
            <p:ph type="body" sz="quarter" idx="22"/>
          </p:nvPr>
        </p:nvSpPr>
        <p:spPr>
          <a:xfrm>
            <a:off x="3267075" y="3613944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pic>
        <p:nvPicPr>
          <p:cNvPr id="19" name="图片 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1002768" y="0"/>
            <a:ext cx="779557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2761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chemeClr val="accent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</a:p>
        </p:txBody>
      </p:sp>
      <p:sp>
        <p:nvSpPr>
          <p:cNvPr id="16" name="内容占位符 14"/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 b="1">
                <a:solidFill>
                  <a:schemeClr val="accent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占位符 11"/>
          <p:cNvSpPr>
            <a:spLocks noGrp="1"/>
          </p:cNvSpPr>
          <p:nvPr>
            <p:ph type="body" sz="quarter" idx="17" hasCustomPrompt="1"/>
          </p:nvPr>
        </p:nvSpPr>
        <p:spPr>
          <a:xfrm>
            <a:off x="2486026" y="199072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rgbClr val="00925F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8" name="文本占位符 11"/>
          <p:cNvSpPr>
            <a:spLocks noGrp="1"/>
          </p:cNvSpPr>
          <p:nvPr>
            <p:ph type="body" sz="quarter" idx="18"/>
          </p:nvPr>
        </p:nvSpPr>
        <p:spPr>
          <a:xfrm>
            <a:off x="3267075" y="1990725"/>
            <a:ext cx="6438899" cy="490538"/>
          </a:xfrm>
          <a:gradFill>
            <a:gsLst>
              <a:gs pos="0">
                <a:srgbClr val="00925F">
                  <a:alpha val="10000"/>
                </a:srgbClr>
              </a:gs>
              <a:gs pos="66000">
                <a:srgbClr val="00925F">
                  <a:alpha val="52000"/>
                </a:srgbClr>
              </a:gs>
              <a:gs pos="100000">
                <a:srgbClr val="00925F"/>
              </a:gs>
            </a:gsLst>
            <a:lin ang="5400000" scaled="1"/>
          </a:gradFill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bg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19" name="文本占位符 11"/>
          <p:cNvSpPr>
            <a:spLocks noGrp="1"/>
          </p:cNvSpPr>
          <p:nvPr>
            <p:ph type="body" sz="quarter" idx="19" hasCustomPrompt="1"/>
          </p:nvPr>
        </p:nvSpPr>
        <p:spPr>
          <a:xfrm>
            <a:off x="2486026" y="280233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0" name="文本占位符 11"/>
          <p:cNvSpPr>
            <a:spLocks noGrp="1"/>
          </p:cNvSpPr>
          <p:nvPr>
            <p:ph type="body" sz="quarter" idx="20"/>
          </p:nvPr>
        </p:nvSpPr>
        <p:spPr>
          <a:xfrm>
            <a:off x="3267075" y="2802335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1" name="文本占位符 11"/>
          <p:cNvSpPr>
            <a:spLocks noGrp="1"/>
          </p:cNvSpPr>
          <p:nvPr>
            <p:ph type="body" sz="quarter" idx="21" hasCustomPrompt="1"/>
          </p:nvPr>
        </p:nvSpPr>
        <p:spPr>
          <a:xfrm>
            <a:off x="2486026" y="3613944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2" name="文本占位符 11"/>
          <p:cNvSpPr>
            <a:spLocks noGrp="1"/>
          </p:cNvSpPr>
          <p:nvPr>
            <p:ph type="body" sz="quarter" idx="22"/>
          </p:nvPr>
        </p:nvSpPr>
        <p:spPr>
          <a:xfrm>
            <a:off x="3267075" y="3613944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25" name="文本框 16"/>
          <p:cNvSpPr txBox="1"/>
          <p:nvPr userDrawn="1"/>
        </p:nvSpPr>
        <p:spPr>
          <a:xfrm>
            <a:off x="452497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82133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chemeClr val="accent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</a:p>
        </p:txBody>
      </p:sp>
      <p:sp>
        <p:nvSpPr>
          <p:cNvPr id="16" name="内容占位符 14"/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 b="1">
                <a:solidFill>
                  <a:schemeClr val="accent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占位符 11"/>
          <p:cNvSpPr>
            <a:spLocks noGrp="1"/>
          </p:cNvSpPr>
          <p:nvPr>
            <p:ph type="body" sz="quarter" idx="17" hasCustomPrompt="1"/>
          </p:nvPr>
        </p:nvSpPr>
        <p:spPr>
          <a:xfrm>
            <a:off x="2486026" y="199072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8" name="文本占位符 11"/>
          <p:cNvSpPr>
            <a:spLocks noGrp="1"/>
          </p:cNvSpPr>
          <p:nvPr>
            <p:ph type="body" sz="quarter" idx="18"/>
          </p:nvPr>
        </p:nvSpPr>
        <p:spPr>
          <a:xfrm>
            <a:off x="3267075" y="1990725"/>
            <a:ext cx="6438899" cy="490538"/>
          </a:xfrm>
          <a:noFill/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tx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19" name="文本占位符 11"/>
          <p:cNvSpPr>
            <a:spLocks noGrp="1"/>
          </p:cNvSpPr>
          <p:nvPr>
            <p:ph type="body" sz="quarter" idx="19" hasCustomPrompt="1"/>
          </p:nvPr>
        </p:nvSpPr>
        <p:spPr>
          <a:xfrm>
            <a:off x="2486026" y="280233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rgbClr val="00925F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0" name="文本占位符 11"/>
          <p:cNvSpPr>
            <a:spLocks noGrp="1"/>
          </p:cNvSpPr>
          <p:nvPr>
            <p:ph type="body" sz="quarter" idx="20"/>
          </p:nvPr>
        </p:nvSpPr>
        <p:spPr>
          <a:xfrm>
            <a:off x="3267075" y="2802335"/>
            <a:ext cx="6438899" cy="490538"/>
          </a:xfrm>
          <a:gradFill>
            <a:gsLst>
              <a:gs pos="0">
                <a:srgbClr val="00925F">
                  <a:alpha val="10000"/>
                </a:srgbClr>
              </a:gs>
              <a:gs pos="45000">
                <a:srgbClr val="00925F">
                  <a:alpha val="52000"/>
                </a:srgbClr>
              </a:gs>
              <a:gs pos="100000">
                <a:srgbClr val="00925F"/>
              </a:gs>
            </a:gsLst>
            <a:lin ang="5400000" scaled="1"/>
          </a:gradFill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bg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1" name="文本占位符 11"/>
          <p:cNvSpPr>
            <a:spLocks noGrp="1"/>
          </p:cNvSpPr>
          <p:nvPr>
            <p:ph type="body" sz="quarter" idx="21" hasCustomPrompt="1"/>
          </p:nvPr>
        </p:nvSpPr>
        <p:spPr>
          <a:xfrm>
            <a:off x="2486026" y="3613944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2" name="文本占位符 11"/>
          <p:cNvSpPr>
            <a:spLocks noGrp="1"/>
          </p:cNvSpPr>
          <p:nvPr>
            <p:ph type="body" sz="quarter" idx="22"/>
          </p:nvPr>
        </p:nvSpPr>
        <p:spPr>
          <a:xfrm>
            <a:off x="3267075" y="3613944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25" name="文本框 16"/>
          <p:cNvSpPr txBox="1"/>
          <p:nvPr userDrawn="1"/>
        </p:nvSpPr>
        <p:spPr>
          <a:xfrm>
            <a:off x="452497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206416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chemeClr val="accent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</a:p>
        </p:txBody>
      </p:sp>
      <p:sp>
        <p:nvSpPr>
          <p:cNvPr id="16" name="内容占位符 14"/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 b="1">
                <a:solidFill>
                  <a:schemeClr val="accent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占位符 11"/>
          <p:cNvSpPr>
            <a:spLocks noGrp="1"/>
          </p:cNvSpPr>
          <p:nvPr>
            <p:ph type="body" sz="quarter" idx="17" hasCustomPrompt="1"/>
          </p:nvPr>
        </p:nvSpPr>
        <p:spPr>
          <a:xfrm>
            <a:off x="2486026" y="199072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8" name="文本占位符 11"/>
          <p:cNvSpPr>
            <a:spLocks noGrp="1"/>
          </p:cNvSpPr>
          <p:nvPr>
            <p:ph type="body" sz="quarter" idx="18"/>
          </p:nvPr>
        </p:nvSpPr>
        <p:spPr>
          <a:xfrm>
            <a:off x="3267075" y="1990725"/>
            <a:ext cx="6438899" cy="490538"/>
          </a:xfrm>
          <a:noFill/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tx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19" name="文本占位符 11"/>
          <p:cNvSpPr>
            <a:spLocks noGrp="1"/>
          </p:cNvSpPr>
          <p:nvPr>
            <p:ph type="body" sz="quarter" idx="19" hasCustomPrompt="1"/>
          </p:nvPr>
        </p:nvSpPr>
        <p:spPr>
          <a:xfrm>
            <a:off x="2486026" y="280233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0" name="文本占位符 11"/>
          <p:cNvSpPr>
            <a:spLocks noGrp="1"/>
          </p:cNvSpPr>
          <p:nvPr>
            <p:ph type="body" sz="quarter" idx="20"/>
          </p:nvPr>
        </p:nvSpPr>
        <p:spPr>
          <a:xfrm>
            <a:off x="3267075" y="2802335"/>
            <a:ext cx="6438899" cy="490538"/>
          </a:xfrm>
          <a:noFill/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tx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1" name="文本占位符 11"/>
          <p:cNvSpPr>
            <a:spLocks noGrp="1"/>
          </p:cNvSpPr>
          <p:nvPr>
            <p:ph type="body" sz="quarter" idx="21" hasCustomPrompt="1"/>
          </p:nvPr>
        </p:nvSpPr>
        <p:spPr>
          <a:xfrm>
            <a:off x="2486026" y="3613944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rgbClr val="00925F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2" name="文本占位符 11"/>
          <p:cNvSpPr>
            <a:spLocks noGrp="1"/>
          </p:cNvSpPr>
          <p:nvPr>
            <p:ph type="body" sz="quarter" idx="22"/>
          </p:nvPr>
        </p:nvSpPr>
        <p:spPr>
          <a:xfrm>
            <a:off x="3267075" y="3613944"/>
            <a:ext cx="6438899" cy="490538"/>
          </a:xfrm>
          <a:gradFill>
            <a:gsLst>
              <a:gs pos="0">
                <a:srgbClr val="00925F">
                  <a:alpha val="10000"/>
                </a:srgbClr>
              </a:gs>
              <a:gs pos="45000">
                <a:srgbClr val="00925F">
                  <a:alpha val="52000"/>
                </a:srgbClr>
              </a:gs>
              <a:gs pos="100000">
                <a:srgbClr val="00925F"/>
              </a:gs>
            </a:gsLst>
            <a:lin ang="5400000" scaled="1"/>
          </a:gradFill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bg1"/>
                </a:solidFill>
                <a:latin typeface="Myriad Pro" panose="020B050303040302020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25" name="文本框 16"/>
          <p:cNvSpPr txBox="1"/>
          <p:nvPr userDrawn="1"/>
        </p:nvSpPr>
        <p:spPr>
          <a:xfrm>
            <a:off x="452497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832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rgbClr val="00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400">
                <a:solidFill>
                  <a:srgbClr val="00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主标题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Main Title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内容占位符 14"/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000">
                <a:solidFill>
                  <a:srgbClr val="00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副标题 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Sub Title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 userDrawn="1"/>
        </p:nvSpPr>
        <p:spPr>
          <a:xfrm>
            <a:off x="4744650" y="6525601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2599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OUP N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CD082432-77D0-4EF8-8F07-45C06D58D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F3CC2A5-75CE-4378-AFBD-44D9392FE2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813483E-5A19-405A-8C58-61129E090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94C52FD5-355E-420C-93C7-FFE00D6AFF66}"/>
              </a:ext>
            </a:extLst>
          </p:cNvPr>
          <p:cNvSpPr txBox="1"/>
          <p:nvPr userDrawn="1"/>
        </p:nvSpPr>
        <p:spPr>
          <a:xfrm>
            <a:off x="4744650" y="6525601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3A82269-CF62-4E05-B6ED-815F37E417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11" name="内容占位符 10">
            <a:extLst>
              <a:ext uri="{FF2B5EF4-FFF2-40B4-BE49-F238E27FC236}">
                <a16:creationId xmlns:a16="http://schemas.microsoft.com/office/drawing/2014/main" xmlns="" id="{BCF9C745-2689-4C33-A654-2F918033F3E7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0" y="2105051"/>
            <a:ext cx="12192000" cy="2232000"/>
          </a:xfrm>
          <a:solidFill>
            <a:srgbClr val="00925F"/>
          </a:solid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工单管理定基础</a:t>
            </a:r>
          </a:p>
        </p:txBody>
      </p:sp>
    </p:spTree>
    <p:extLst>
      <p:ext uri="{BB962C8B-B14F-4D97-AF65-F5344CB8AC3E}">
        <p14:creationId xmlns:p14="http://schemas.microsoft.com/office/powerpoint/2010/main" val="1873181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3948920" y="1281906"/>
            <a:ext cx="4294160" cy="4294187"/>
            <a:chOff x="4074775" y="1392243"/>
            <a:chExt cx="4294160" cy="4294187"/>
          </a:xfrm>
        </p:grpSpPr>
        <p:sp>
          <p:nvSpPr>
            <p:cNvPr id="12" name="任意多边形 13"/>
            <p:cNvSpPr/>
            <p:nvPr userDrawn="1"/>
          </p:nvSpPr>
          <p:spPr>
            <a:xfrm rot="19073519">
              <a:off x="4266619" y="1392243"/>
              <a:ext cx="4102316" cy="4294187"/>
            </a:xfrm>
            <a:custGeom>
              <a:avLst/>
              <a:gdLst>
                <a:gd name="connsiteX0" fmla="*/ 2806420 w 3359925"/>
                <a:gd name="connsiteY0" fmla="*/ 433639 h 4294428"/>
                <a:gd name="connsiteX1" fmla="*/ 2926287 w 3359925"/>
                <a:gd name="connsiteY1" fmla="*/ 2806421 h 4294428"/>
                <a:gd name="connsiteX2" fmla="*/ 2238926 w 3359925"/>
                <a:gd name="connsiteY2" fmla="*/ 3264536 h 4294428"/>
                <a:gd name="connsiteX3" fmla="*/ 2110490 w 3359925"/>
                <a:gd name="connsiteY3" fmla="*/ 3302855 h 4294428"/>
                <a:gd name="connsiteX4" fmla="*/ 2110489 w 3359925"/>
                <a:gd name="connsiteY4" fmla="*/ 3957010 h 4294428"/>
                <a:gd name="connsiteX5" fmla="*/ 1773071 w 3359925"/>
                <a:gd name="connsiteY5" fmla="*/ 4294428 h 4294428"/>
                <a:gd name="connsiteX6" fmla="*/ 1773072 w 3359925"/>
                <a:gd name="connsiteY6" fmla="*/ 4294427 h 4294428"/>
                <a:gd name="connsiteX7" fmla="*/ 1435654 w 3359925"/>
                <a:gd name="connsiteY7" fmla="*/ 3957009 h 4294428"/>
                <a:gd name="connsiteX8" fmla="*/ 1435654 w 3359925"/>
                <a:gd name="connsiteY8" fmla="*/ 3341898 h 4294428"/>
                <a:gd name="connsiteX9" fmla="*/ 1283535 w 3359925"/>
                <a:gd name="connsiteY9" fmla="*/ 3312800 h 4294428"/>
                <a:gd name="connsiteX10" fmla="*/ 553505 w 3359925"/>
                <a:gd name="connsiteY10" fmla="*/ 2926288 h 4294428"/>
                <a:gd name="connsiteX11" fmla="*/ 433638 w 3359925"/>
                <a:gd name="connsiteY11" fmla="*/ 553506 h 4294428"/>
                <a:gd name="connsiteX12" fmla="*/ 2806420 w 3359925"/>
                <a:gd name="connsiteY12" fmla="*/ 433639 h 429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59925" h="4294428">
                  <a:moveTo>
                    <a:pt x="2806420" y="433639"/>
                  </a:moveTo>
                  <a:cubicBezTo>
                    <a:pt x="3494746" y="1055764"/>
                    <a:pt x="3548413" y="2118095"/>
                    <a:pt x="2926287" y="2806421"/>
                  </a:cubicBezTo>
                  <a:cubicBezTo>
                    <a:pt x="2731873" y="3021523"/>
                    <a:pt x="2494470" y="3174647"/>
                    <a:pt x="2238926" y="3264536"/>
                  </a:cubicBezTo>
                  <a:lnTo>
                    <a:pt x="2110490" y="3302855"/>
                  </a:lnTo>
                  <a:lnTo>
                    <a:pt x="2110489" y="3957010"/>
                  </a:lnTo>
                  <a:cubicBezTo>
                    <a:pt x="2110489" y="4143361"/>
                    <a:pt x="1959422" y="4294428"/>
                    <a:pt x="1773071" y="4294428"/>
                  </a:cubicBezTo>
                  <a:lnTo>
                    <a:pt x="1773072" y="4294427"/>
                  </a:lnTo>
                  <a:cubicBezTo>
                    <a:pt x="1586721" y="4294427"/>
                    <a:pt x="1435654" y="4143360"/>
                    <a:pt x="1435654" y="3957009"/>
                  </a:cubicBezTo>
                  <a:lnTo>
                    <a:pt x="1435654" y="3341898"/>
                  </a:lnTo>
                  <a:lnTo>
                    <a:pt x="1283535" y="3312800"/>
                  </a:lnTo>
                  <a:cubicBezTo>
                    <a:pt x="1020233" y="3249121"/>
                    <a:pt x="768607" y="3120702"/>
                    <a:pt x="553505" y="2926288"/>
                  </a:cubicBezTo>
                  <a:cubicBezTo>
                    <a:pt x="-134821" y="2304163"/>
                    <a:pt x="-188488" y="1241832"/>
                    <a:pt x="433638" y="553506"/>
                  </a:cubicBezTo>
                  <a:cubicBezTo>
                    <a:pt x="1055763" y="-134821"/>
                    <a:pt x="2118094" y="-188487"/>
                    <a:pt x="2806420" y="433639"/>
                  </a:cubicBezTo>
                  <a:close/>
                </a:path>
              </a:pathLst>
            </a:custGeom>
            <a:solidFill>
              <a:srgbClr val="00925F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pitchFamily="34" charset="-122"/>
                <a:ea typeface="黑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 userDrawn="1"/>
          </p:nvGrpSpPr>
          <p:grpSpPr>
            <a:xfrm>
              <a:off x="4074775" y="1646244"/>
              <a:ext cx="3708944" cy="3036887"/>
              <a:chOff x="3041650" y="1712913"/>
              <a:chExt cx="3038475" cy="3036887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3041650" y="1712913"/>
                <a:ext cx="3038475" cy="3036887"/>
              </a:xfrm>
              <a:prstGeom prst="ellipse">
                <a:avLst/>
              </a:prstGeom>
              <a:solidFill>
                <a:srgbClr val="F2F2F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457200">
                  <a:defRPr/>
                </a:pPr>
                <a:endParaRPr lang="zh-CN" altLang="en-US" kern="0">
                  <a:solidFill>
                    <a:prstClr val="white"/>
                  </a:solidFill>
                  <a:latin typeface="微软雅黑" panose="020B0503020204020204" pitchFamily="34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Freeform 5"/>
              <p:cNvSpPr>
                <a:spLocks noEditPoints="1"/>
              </p:cNvSpPr>
              <p:nvPr/>
            </p:nvSpPr>
            <p:spPr bwMode="auto">
              <a:xfrm>
                <a:off x="3227739" y="3023372"/>
                <a:ext cx="2703512" cy="461963"/>
              </a:xfrm>
              <a:custGeom>
                <a:avLst/>
                <a:gdLst>
                  <a:gd name="T0" fmla="*/ 11158 w 29643"/>
                  <a:gd name="T1" fmla="*/ 2997 h 4833"/>
                  <a:gd name="T2" fmla="*/ 11704 w 29643"/>
                  <a:gd name="T3" fmla="*/ 1532 h 4833"/>
                  <a:gd name="T4" fmla="*/ 22219 w 29643"/>
                  <a:gd name="T5" fmla="*/ 111 h 4833"/>
                  <a:gd name="T6" fmla="*/ 23806 w 29643"/>
                  <a:gd name="T7" fmla="*/ 111 h 4833"/>
                  <a:gd name="T8" fmla="*/ 23425 w 29643"/>
                  <a:gd name="T9" fmla="*/ 2287 h 4833"/>
                  <a:gd name="T10" fmla="*/ 23909 w 29643"/>
                  <a:gd name="T11" fmla="*/ 4708 h 4833"/>
                  <a:gd name="T12" fmla="*/ 22219 w 29643"/>
                  <a:gd name="T13" fmla="*/ 4708 h 4833"/>
                  <a:gd name="T14" fmla="*/ 20917 w 29643"/>
                  <a:gd name="T15" fmla="*/ 111 h 4833"/>
                  <a:gd name="T16" fmla="*/ 16177 w 29643"/>
                  <a:gd name="T17" fmla="*/ 111 h 4833"/>
                  <a:gd name="T18" fmla="*/ 18572 w 29643"/>
                  <a:gd name="T19" fmla="*/ 111 h 4833"/>
                  <a:gd name="T20" fmla="*/ 19874 w 29643"/>
                  <a:gd name="T21" fmla="*/ 4708 h 4833"/>
                  <a:gd name="T22" fmla="*/ 16177 w 29643"/>
                  <a:gd name="T23" fmla="*/ 1893 h 4833"/>
                  <a:gd name="T24" fmla="*/ 14876 w 29643"/>
                  <a:gd name="T25" fmla="*/ 4708 h 4833"/>
                  <a:gd name="T26" fmla="*/ 11004 w 29643"/>
                  <a:gd name="T27" fmla="*/ 111 h 4833"/>
                  <a:gd name="T28" fmla="*/ 14308 w 29643"/>
                  <a:gd name="T29" fmla="*/ 4708 h 4833"/>
                  <a:gd name="T30" fmla="*/ 12596 w 29643"/>
                  <a:gd name="T31" fmla="*/ 3907 h 4833"/>
                  <a:gd name="T32" fmla="*/ 10454 w 29643"/>
                  <a:gd name="T33" fmla="*/ 4708 h 4833"/>
                  <a:gd name="T34" fmla="*/ 11004 w 29643"/>
                  <a:gd name="T35" fmla="*/ 111 h 4833"/>
                  <a:gd name="T36" fmla="*/ 5313 w 29643"/>
                  <a:gd name="T37" fmla="*/ 111 h 4833"/>
                  <a:gd name="T38" fmla="*/ 7191 w 29643"/>
                  <a:gd name="T39" fmla="*/ 1886 h 4833"/>
                  <a:gd name="T40" fmla="*/ 8492 w 29643"/>
                  <a:gd name="T41" fmla="*/ 111 h 4833"/>
                  <a:gd name="T42" fmla="*/ 7191 w 29643"/>
                  <a:gd name="T43" fmla="*/ 4708 h 4833"/>
                  <a:gd name="T44" fmla="*/ 5313 w 29643"/>
                  <a:gd name="T45" fmla="*/ 2795 h 4833"/>
                  <a:gd name="T46" fmla="*/ 4011 w 29643"/>
                  <a:gd name="T47" fmla="*/ 4708 h 4833"/>
                  <a:gd name="T48" fmla="*/ 0 w 29643"/>
                  <a:gd name="T49" fmla="*/ 111 h 4833"/>
                  <a:gd name="T50" fmla="*/ 3440 w 29643"/>
                  <a:gd name="T51" fmla="*/ 1108 h 4833"/>
                  <a:gd name="T52" fmla="*/ 2362 w 29643"/>
                  <a:gd name="T53" fmla="*/ 4708 h 4833"/>
                  <a:gd name="T54" fmla="*/ 1060 w 29643"/>
                  <a:gd name="T55" fmla="*/ 1108 h 4833"/>
                  <a:gd name="T56" fmla="*/ 0 w 29643"/>
                  <a:gd name="T57" fmla="*/ 111 h 4833"/>
                  <a:gd name="T58" fmla="*/ 29441 w 29643"/>
                  <a:gd name="T59" fmla="*/ 374 h 4833"/>
                  <a:gd name="T60" fmla="*/ 28060 w 29643"/>
                  <a:gd name="T61" fmla="*/ 997 h 4833"/>
                  <a:gd name="T62" fmla="*/ 27498 w 29643"/>
                  <a:gd name="T63" fmla="*/ 1392 h 4833"/>
                  <a:gd name="T64" fmla="*/ 28405 w 29643"/>
                  <a:gd name="T65" fmla="*/ 1916 h 4833"/>
                  <a:gd name="T66" fmla="*/ 29643 w 29643"/>
                  <a:gd name="T67" fmla="*/ 3187 h 4833"/>
                  <a:gd name="T68" fmla="*/ 27692 w 29643"/>
                  <a:gd name="T69" fmla="*/ 4833 h 4833"/>
                  <a:gd name="T70" fmla="*/ 26508 w 29643"/>
                  <a:gd name="T71" fmla="*/ 3348 h 4833"/>
                  <a:gd name="T72" fmla="*/ 28088 w 29643"/>
                  <a:gd name="T73" fmla="*/ 3727 h 4833"/>
                  <a:gd name="T74" fmla="*/ 28066 w 29643"/>
                  <a:gd name="T75" fmla="*/ 3040 h 4833"/>
                  <a:gd name="T76" fmla="*/ 26887 w 29643"/>
                  <a:gd name="T77" fmla="*/ 2651 h 4833"/>
                  <a:gd name="T78" fmla="*/ 26148 w 29643"/>
                  <a:gd name="T79" fmla="*/ 1554 h 4833"/>
                  <a:gd name="T80" fmla="*/ 27853 w 29643"/>
                  <a:gd name="T81" fmla="*/ 0 h 4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643" h="4833">
                    <a:moveTo>
                      <a:pt x="11704" y="1532"/>
                    </a:moveTo>
                    <a:cubicBezTo>
                      <a:pt x="11522" y="2021"/>
                      <a:pt x="11340" y="2509"/>
                      <a:pt x="11158" y="2997"/>
                    </a:cubicBezTo>
                    <a:cubicBezTo>
                      <a:pt x="11520" y="2997"/>
                      <a:pt x="11882" y="2997"/>
                      <a:pt x="12243" y="2997"/>
                    </a:cubicBezTo>
                    <a:cubicBezTo>
                      <a:pt x="12064" y="2509"/>
                      <a:pt x="11884" y="2021"/>
                      <a:pt x="11704" y="1532"/>
                    </a:cubicBezTo>
                    <a:close/>
                    <a:moveTo>
                      <a:pt x="20917" y="111"/>
                    </a:moveTo>
                    <a:cubicBezTo>
                      <a:pt x="21351" y="111"/>
                      <a:pt x="21785" y="111"/>
                      <a:pt x="22219" y="111"/>
                    </a:cubicBezTo>
                    <a:cubicBezTo>
                      <a:pt x="22219" y="743"/>
                      <a:pt x="22219" y="1375"/>
                      <a:pt x="22219" y="2007"/>
                    </a:cubicBezTo>
                    <a:cubicBezTo>
                      <a:pt x="22748" y="1375"/>
                      <a:pt x="23277" y="743"/>
                      <a:pt x="23806" y="111"/>
                    </a:cubicBezTo>
                    <a:cubicBezTo>
                      <a:pt x="24341" y="111"/>
                      <a:pt x="24875" y="111"/>
                      <a:pt x="25409" y="111"/>
                    </a:cubicBezTo>
                    <a:cubicBezTo>
                      <a:pt x="24748" y="836"/>
                      <a:pt x="24086" y="1561"/>
                      <a:pt x="23425" y="2287"/>
                    </a:cubicBezTo>
                    <a:cubicBezTo>
                      <a:pt x="24148" y="3094"/>
                      <a:pt x="24870" y="3901"/>
                      <a:pt x="25592" y="4708"/>
                    </a:cubicBezTo>
                    <a:cubicBezTo>
                      <a:pt x="25031" y="4708"/>
                      <a:pt x="24470" y="4708"/>
                      <a:pt x="23909" y="4708"/>
                    </a:cubicBezTo>
                    <a:cubicBezTo>
                      <a:pt x="23346" y="4044"/>
                      <a:pt x="22782" y="3379"/>
                      <a:pt x="22219" y="2714"/>
                    </a:cubicBezTo>
                    <a:cubicBezTo>
                      <a:pt x="22219" y="3379"/>
                      <a:pt x="22219" y="4044"/>
                      <a:pt x="22219" y="4708"/>
                    </a:cubicBezTo>
                    <a:cubicBezTo>
                      <a:pt x="21785" y="4708"/>
                      <a:pt x="21351" y="4708"/>
                      <a:pt x="20917" y="4708"/>
                    </a:cubicBezTo>
                    <a:cubicBezTo>
                      <a:pt x="20917" y="3176"/>
                      <a:pt x="20917" y="1643"/>
                      <a:pt x="20917" y="111"/>
                    </a:cubicBezTo>
                    <a:close/>
                    <a:moveTo>
                      <a:pt x="14876" y="111"/>
                    </a:moveTo>
                    <a:cubicBezTo>
                      <a:pt x="15310" y="111"/>
                      <a:pt x="15743" y="111"/>
                      <a:pt x="16177" y="111"/>
                    </a:cubicBezTo>
                    <a:cubicBezTo>
                      <a:pt x="16976" y="1048"/>
                      <a:pt x="17774" y="1986"/>
                      <a:pt x="18572" y="2923"/>
                    </a:cubicBezTo>
                    <a:cubicBezTo>
                      <a:pt x="18572" y="1986"/>
                      <a:pt x="18572" y="1048"/>
                      <a:pt x="18572" y="111"/>
                    </a:cubicBezTo>
                    <a:cubicBezTo>
                      <a:pt x="19006" y="111"/>
                      <a:pt x="19440" y="111"/>
                      <a:pt x="19874" y="111"/>
                    </a:cubicBezTo>
                    <a:cubicBezTo>
                      <a:pt x="19874" y="1643"/>
                      <a:pt x="19874" y="3176"/>
                      <a:pt x="19874" y="4708"/>
                    </a:cubicBezTo>
                    <a:cubicBezTo>
                      <a:pt x="19440" y="4708"/>
                      <a:pt x="19006" y="4708"/>
                      <a:pt x="18572" y="4708"/>
                    </a:cubicBezTo>
                    <a:cubicBezTo>
                      <a:pt x="17774" y="3770"/>
                      <a:pt x="16976" y="2831"/>
                      <a:pt x="16177" y="1893"/>
                    </a:cubicBezTo>
                    <a:cubicBezTo>
                      <a:pt x="16177" y="2831"/>
                      <a:pt x="16177" y="3770"/>
                      <a:pt x="16177" y="4708"/>
                    </a:cubicBezTo>
                    <a:cubicBezTo>
                      <a:pt x="15743" y="4708"/>
                      <a:pt x="15310" y="4708"/>
                      <a:pt x="14876" y="4708"/>
                    </a:cubicBezTo>
                    <a:cubicBezTo>
                      <a:pt x="14876" y="3176"/>
                      <a:pt x="14876" y="1643"/>
                      <a:pt x="14876" y="111"/>
                    </a:cubicBezTo>
                    <a:close/>
                    <a:moveTo>
                      <a:pt x="11004" y="111"/>
                    </a:moveTo>
                    <a:cubicBezTo>
                      <a:pt x="11477" y="111"/>
                      <a:pt x="11950" y="111"/>
                      <a:pt x="12423" y="111"/>
                    </a:cubicBezTo>
                    <a:cubicBezTo>
                      <a:pt x="13051" y="1643"/>
                      <a:pt x="13680" y="3176"/>
                      <a:pt x="14308" y="4708"/>
                    </a:cubicBezTo>
                    <a:cubicBezTo>
                      <a:pt x="13845" y="4708"/>
                      <a:pt x="13381" y="4708"/>
                      <a:pt x="12918" y="4708"/>
                    </a:cubicBezTo>
                    <a:cubicBezTo>
                      <a:pt x="12811" y="4441"/>
                      <a:pt x="12703" y="4174"/>
                      <a:pt x="12596" y="3907"/>
                    </a:cubicBezTo>
                    <a:cubicBezTo>
                      <a:pt x="11997" y="3907"/>
                      <a:pt x="11398" y="3907"/>
                      <a:pt x="10799" y="3907"/>
                    </a:cubicBezTo>
                    <a:cubicBezTo>
                      <a:pt x="10684" y="4174"/>
                      <a:pt x="10569" y="4441"/>
                      <a:pt x="10454" y="4708"/>
                    </a:cubicBezTo>
                    <a:cubicBezTo>
                      <a:pt x="9996" y="4708"/>
                      <a:pt x="9537" y="4708"/>
                      <a:pt x="9079" y="4708"/>
                    </a:cubicBezTo>
                    <a:cubicBezTo>
                      <a:pt x="9721" y="3176"/>
                      <a:pt x="10362" y="1643"/>
                      <a:pt x="11004" y="111"/>
                    </a:cubicBezTo>
                    <a:close/>
                    <a:moveTo>
                      <a:pt x="4011" y="111"/>
                    </a:moveTo>
                    <a:cubicBezTo>
                      <a:pt x="4445" y="111"/>
                      <a:pt x="4879" y="111"/>
                      <a:pt x="5313" y="111"/>
                    </a:cubicBezTo>
                    <a:cubicBezTo>
                      <a:pt x="5313" y="702"/>
                      <a:pt x="5313" y="1294"/>
                      <a:pt x="5313" y="1886"/>
                    </a:cubicBezTo>
                    <a:cubicBezTo>
                      <a:pt x="5939" y="1886"/>
                      <a:pt x="6565" y="1886"/>
                      <a:pt x="7191" y="1886"/>
                    </a:cubicBezTo>
                    <a:cubicBezTo>
                      <a:pt x="7191" y="1294"/>
                      <a:pt x="7191" y="702"/>
                      <a:pt x="7191" y="111"/>
                    </a:cubicBezTo>
                    <a:cubicBezTo>
                      <a:pt x="7624" y="111"/>
                      <a:pt x="8058" y="111"/>
                      <a:pt x="8492" y="111"/>
                    </a:cubicBezTo>
                    <a:cubicBezTo>
                      <a:pt x="8492" y="1643"/>
                      <a:pt x="8492" y="3176"/>
                      <a:pt x="8492" y="4708"/>
                    </a:cubicBezTo>
                    <a:cubicBezTo>
                      <a:pt x="8058" y="4708"/>
                      <a:pt x="7624" y="4708"/>
                      <a:pt x="7191" y="4708"/>
                    </a:cubicBezTo>
                    <a:cubicBezTo>
                      <a:pt x="7191" y="4071"/>
                      <a:pt x="7191" y="3433"/>
                      <a:pt x="7191" y="2795"/>
                    </a:cubicBezTo>
                    <a:cubicBezTo>
                      <a:pt x="6565" y="2795"/>
                      <a:pt x="5939" y="2795"/>
                      <a:pt x="5313" y="2795"/>
                    </a:cubicBezTo>
                    <a:cubicBezTo>
                      <a:pt x="5313" y="3433"/>
                      <a:pt x="5313" y="4071"/>
                      <a:pt x="5313" y="4708"/>
                    </a:cubicBezTo>
                    <a:cubicBezTo>
                      <a:pt x="4879" y="4708"/>
                      <a:pt x="4445" y="4708"/>
                      <a:pt x="4011" y="4708"/>
                    </a:cubicBezTo>
                    <a:cubicBezTo>
                      <a:pt x="4011" y="3176"/>
                      <a:pt x="4011" y="1643"/>
                      <a:pt x="4011" y="111"/>
                    </a:cubicBezTo>
                    <a:close/>
                    <a:moveTo>
                      <a:pt x="0" y="111"/>
                    </a:moveTo>
                    <a:cubicBezTo>
                      <a:pt x="1147" y="111"/>
                      <a:pt x="2293" y="111"/>
                      <a:pt x="3440" y="111"/>
                    </a:cubicBezTo>
                    <a:cubicBezTo>
                      <a:pt x="3440" y="443"/>
                      <a:pt x="3440" y="775"/>
                      <a:pt x="3440" y="1108"/>
                    </a:cubicBezTo>
                    <a:cubicBezTo>
                      <a:pt x="3080" y="1108"/>
                      <a:pt x="2721" y="1108"/>
                      <a:pt x="2362" y="1108"/>
                    </a:cubicBezTo>
                    <a:cubicBezTo>
                      <a:pt x="2362" y="2308"/>
                      <a:pt x="2362" y="3508"/>
                      <a:pt x="2362" y="4708"/>
                    </a:cubicBezTo>
                    <a:cubicBezTo>
                      <a:pt x="1928" y="4708"/>
                      <a:pt x="1494" y="4708"/>
                      <a:pt x="1060" y="4708"/>
                    </a:cubicBezTo>
                    <a:cubicBezTo>
                      <a:pt x="1060" y="3508"/>
                      <a:pt x="1060" y="2308"/>
                      <a:pt x="1060" y="1108"/>
                    </a:cubicBezTo>
                    <a:cubicBezTo>
                      <a:pt x="707" y="1108"/>
                      <a:pt x="354" y="1108"/>
                      <a:pt x="0" y="1108"/>
                    </a:cubicBezTo>
                    <a:cubicBezTo>
                      <a:pt x="0" y="775"/>
                      <a:pt x="0" y="443"/>
                      <a:pt x="0" y="111"/>
                    </a:cubicBezTo>
                    <a:close/>
                    <a:moveTo>
                      <a:pt x="27853" y="0"/>
                    </a:moveTo>
                    <a:cubicBezTo>
                      <a:pt x="28394" y="0"/>
                      <a:pt x="28923" y="124"/>
                      <a:pt x="29441" y="374"/>
                    </a:cubicBezTo>
                    <a:cubicBezTo>
                      <a:pt x="29268" y="683"/>
                      <a:pt x="29094" y="993"/>
                      <a:pt x="28920" y="1303"/>
                    </a:cubicBezTo>
                    <a:cubicBezTo>
                      <a:pt x="28636" y="1099"/>
                      <a:pt x="28349" y="997"/>
                      <a:pt x="28060" y="997"/>
                    </a:cubicBezTo>
                    <a:cubicBezTo>
                      <a:pt x="27920" y="997"/>
                      <a:pt x="27795" y="1029"/>
                      <a:pt x="27685" y="1095"/>
                    </a:cubicBezTo>
                    <a:cubicBezTo>
                      <a:pt x="27560" y="1169"/>
                      <a:pt x="27498" y="1268"/>
                      <a:pt x="27498" y="1392"/>
                    </a:cubicBezTo>
                    <a:cubicBezTo>
                      <a:pt x="27498" y="1514"/>
                      <a:pt x="27580" y="1619"/>
                      <a:pt x="27744" y="1707"/>
                    </a:cubicBezTo>
                    <a:cubicBezTo>
                      <a:pt x="27817" y="1747"/>
                      <a:pt x="28038" y="1817"/>
                      <a:pt x="28405" y="1916"/>
                    </a:cubicBezTo>
                    <a:cubicBezTo>
                      <a:pt x="28865" y="2040"/>
                      <a:pt x="29193" y="2215"/>
                      <a:pt x="29389" y="2442"/>
                    </a:cubicBezTo>
                    <a:cubicBezTo>
                      <a:pt x="29558" y="2636"/>
                      <a:pt x="29643" y="2884"/>
                      <a:pt x="29643" y="3187"/>
                    </a:cubicBezTo>
                    <a:cubicBezTo>
                      <a:pt x="29643" y="3965"/>
                      <a:pt x="29271" y="4472"/>
                      <a:pt x="28528" y="4708"/>
                    </a:cubicBezTo>
                    <a:cubicBezTo>
                      <a:pt x="28269" y="4791"/>
                      <a:pt x="27990" y="4833"/>
                      <a:pt x="27692" y="4833"/>
                    </a:cubicBezTo>
                    <a:cubicBezTo>
                      <a:pt x="27066" y="4833"/>
                      <a:pt x="26486" y="4659"/>
                      <a:pt x="25950" y="4311"/>
                    </a:cubicBezTo>
                    <a:cubicBezTo>
                      <a:pt x="26136" y="3990"/>
                      <a:pt x="26322" y="3669"/>
                      <a:pt x="26508" y="3348"/>
                    </a:cubicBezTo>
                    <a:cubicBezTo>
                      <a:pt x="26900" y="3673"/>
                      <a:pt x="27283" y="3836"/>
                      <a:pt x="27658" y="3836"/>
                    </a:cubicBezTo>
                    <a:cubicBezTo>
                      <a:pt x="27827" y="3836"/>
                      <a:pt x="27970" y="3800"/>
                      <a:pt x="28088" y="3727"/>
                    </a:cubicBezTo>
                    <a:cubicBezTo>
                      <a:pt x="28225" y="3645"/>
                      <a:pt x="28293" y="3530"/>
                      <a:pt x="28293" y="3380"/>
                    </a:cubicBezTo>
                    <a:cubicBezTo>
                      <a:pt x="28293" y="3244"/>
                      <a:pt x="28217" y="3131"/>
                      <a:pt x="28066" y="3040"/>
                    </a:cubicBezTo>
                    <a:cubicBezTo>
                      <a:pt x="27953" y="2972"/>
                      <a:pt x="27763" y="2903"/>
                      <a:pt x="27496" y="2832"/>
                    </a:cubicBezTo>
                    <a:cubicBezTo>
                      <a:pt x="27173" y="2745"/>
                      <a:pt x="26970" y="2684"/>
                      <a:pt x="26887" y="2651"/>
                    </a:cubicBezTo>
                    <a:cubicBezTo>
                      <a:pt x="26754" y="2599"/>
                      <a:pt x="26642" y="2539"/>
                      <a:pt x="26549" y="2469"/>
                    </a:cubicBezTo>
                    <a:cubicBezTo>
                      <a:pt x="26282" y="2267"/>
                      <a:pt x="26148" y="1962"/>
                      <a:pt x="26148" y="1554"/>
                    </a:cubicBezTo>
                    <a:cubicBezTo>
                      <a:pt x="26148" y="1128"/>
                      <a:pt x="26286" y="775"/>
                      <a:pt x="26563" y="494"/>
                    </a:cubicBezTo>
                    <a:cubicBezTo>
                      <a:pt x="26885" y="165"/>
                      <a:pt x="27316" y="0"/>
                      <a:pt x="27853" y="0"/>
                    </a:cubicBezTo>
                    <a:close/>
                  </a:path>
                </a:pathLst>
              </a:custGeom>
              <a:solidFill>
                <a:srgbClr val="00925F">
                  <a:lumMod val="75000"/>
                </a:srgbClr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defTabSz="457200">
                  <a:defRPr/>
                </a:pPr>
                <a:endParaRPr lang="zh-CN" altLang="en-US" kern="0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973383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1"/>
          <p:cNvSpPr txBox="1"/>
          <p:nvPr userDrawn="1"/>
        </p:nvSpPr>
        <p:spPr>
          <a:xfrm>
            <a:off x="11138533" y="6462525"/>
            <a:ext cx="808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fld id="{87A1FE1D-2C93-4E5E-B972-0C394F7C2AFD}" type="slidenum">
              <a:rPr lang="en-US" sz="1100">
                <a:solidFill>
                  <a:srgbClr val="FFFFFF">
                    <a:lumMod val="6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r" defTabSz="457200">
                <a:defRPr/>
              </a:pPr>
              <a:t>‹#›</a:t>
            </a:fld>
            <a:endParaRPr lang="en-US" sz="16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20950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GB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/>
          <a:p>
            <a:pPr lvl="0" rtl="0"/>
            <a:r>
              <a:rPr lang="en-GB"/>
              <a:t>编辑母版文本样式</a:t>
            </a:r>
          </a:p>
          <a:p>
            <a:pPr lvl="1" rtl="0"/>
            <a:r>
              <a:rPr lang="en-GB"/>
              <a:t>第二级</a:t>
            </a:r>
          </a:p>
          <a:p>
            <a:pPr lvl="2" rtl="0"/>
            <a:r>
              <a:rPr lang="en-GB"/>
              <a:t>第三级</a:t>
            </a:r>
          </a:p>
          <a:p>
            <a:pPr lvl="3" rtl="0"/>
            <a:r>
              <a:rPr lang="en-GB"/>
              <a:t>第四级</a:t>
            </a:r>
          </a:p>
          <a:p>
            <a:pPr lvl="4" rtl="0"/>
            <a:r>
              <a:rPr lang="en-GB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r>
              <a:rPr lang="zh-CN" altLang="en-US" dirty="0">
                <a:solidFill>
                  <a:srgbClr val="000000">
                    <a:tint val="75000"/>
                  </a:srgbClr>
                </a:solidFill>
              </a:rPr>
              <a:t>2017-09-21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2B188C28-7FE0-4260-A56E-82A80B9BED7C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1653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40099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94A4A1B-6001-46AF-8615-78DE87D4F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A2C7B3D-10C9-4E3F-8EEA-292A26641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07BB247-6FA8-4246-A222-D744AE3B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2BD376B-B129-45E3-A79F-3F5AA78E2AF6}"/>
              </a:ext>
            </a:extLst>
          </p:cNvPr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2">
            <a:extLst>
              <a:ext uri="{FF2B5EF4-FFF2-40B4-BE49-F238E27FC236}">
                <a16:creationId xmlns:a16="http://schemas.microsoft.com/office/drawing/2014/main" xmlns="" id="{F19296EC-F889-4FDB-BC14-50BADBFA5B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</a:p>
        </p:txBody>
      </p:sp>
      <p:sp>
        <p:nvSpPr>
          <p:cNvPr id="16" name="内容占位符 14">
            <a:extLst>
              <a:ext uri="{FF2B5EF4-FFF2-40B4-BE49-F238E27FC236}">
                <a16:creationId xmlns:a16="http://schemas.microsoft.com/office/drawing/2014/main" xmlns="" id="{CFC7B9C1-ACD6-468F-9821-A606E8021DC2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solidFill>
                  <a:schemeClr val="accent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8D23944A-50F6-4809-A193-7C8139BD7068}"/>
              </a:ext>
            </a:extLst>
          </p:cNvPr>
          <p:cNvSpPr txBox="1"/>
          <p:nvPr userDrawn="1"/>
        </p:nvSpPr>
        <p:spPr>
          <a:xfrm>
            <a:off x="452497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pitchFamily="3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xmlns="" id="{E36058B9-2D38-450F-B39B-9D4F16B7CD1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86026" y="199072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20" name="文本占位符 11">
            <a:extLst>
              <a:ext uri="{FF2B5EF4-FFF2-40B4-BE49-F238E27FC236}">
                <a16:creationId xmlns:a16="http://schemas.microsoft.com/office/drawing/2014/main" xmlns="" id="{5DCD3CE3-ECFD-4A80-8AC2-39961932450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67075" y="1990725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1" name="文本占位符 11">
            <a:extLst>
              <a:ext uri="{FF2B5EF4-FFF2-40B4-BE49-F238E27FC236}">
                <a16:creationId xmlns:a16="http://schemas.microsoft.com/office/drawing/2014/main" xmlns="" id="{745A116C-980C-4E4A-8D9E-D13092AA2A4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86026" y="280233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2" name="文本占位符 11">
            <a:extLst>
              <a:ext uri="{FF2B5EF4-FFF2-40B4-BE49-F238E27FC236}">
                <a16:creationId xmlns:a16="http://schemas.microsoft.com/office/drawing/2014/main" xmlns="" id="{2E74BC63-BA74-470F-84A8-6E8B3A6378E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67075" y="2802335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3" name="文本占位符 11">
            <a:extLst>
              <a:ext uri="{FF2B5EF4-FFF2-40B4-BE49-F238E27FC236}">
                <a16:creationId xmlns:a16="http://schemas.microsoft.com/office/drawing/2014/main" xmlns="" id="{8B6EF839-6829-4CB8-8FE0-A50B87F6C3F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86026" y="3613944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4" name="文本占位符 11">
            <a:extLst>
              <a:ext uri="{FF2B5EF4-FFF2-40B4-BE49-F238E27FC236}">
                <a16:creationId xmlns:a16="http://schemas.microsoft.com/office/drawing/2014/main" xmlns="" id="{650EEE9A-40A9-446C-92E3-1FA41F0E9D3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67075" y="3613944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pic>
        <p:nvPicPr>
          <p:cNvPr id="19" name="图片 9">
            <a:extLst>
              <a:ext uri="{FF2B5EF4-FFF2-40B4-BE49-F238E27FC236}">
                <a16:creationId xmlns:a16="http://schemas.microsoft.com/office/drawing/2014/main" xmlns="" id="{737624DC-EFA8-4059-A04E-DE5DB2F6C43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2768" y="0"/>
            <a:ext cx="779557" cy="36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420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94A4A1B-6001-46AF-8615-78DE87D4F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A2C7B3D-10C9-4E3F-8EEA-292A26641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07BB247-6FA8-4246-A222-D744AE3B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2BD376B-B129-45E3-A79F-3F5AA78E2AF6}"/>
              </a:ext>
            </a:extLst>
          </p:cNvPr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2">
            <a:extLst>
              <a:ext uri="{FF2B5EF4-FFF2-40B4-BE49-F238E27FC236}">
                <a16:creationId xmlns:a16="http://schemas.microsoft.com/office/drawing/2014/main" xmlns="" id="{1DED5406-1FBE-4D52-B14E-2C4C6F901D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</a:p>
        </p:txBody>
      </p:sp>
      <p:sp>
        <p:nvSpPr>
          <p:cNvPr id="16" name="内容占位符 14">
            <a:extLst>
              <a:ext uri="{FF2B5EF4-FFF2-40B4-BE49-F238E27FC236}">
                <a16:creationId xmlns:a16="http://schemas.microsoft.com/office/drawing/2014/main" xmlns="" id="{0FF58BF7-658C-494F-87DA-01C3025EF16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solidFill>
                  <a:schemeClr val="accent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占位符 11">
            <a:extLst>
              <a:ext uri="{FF2B5EF4-FFF2-40B4-BE49-F238E27FC236}">
                <a16:creationId xmlns:a16="http://schemas.microsoft.com/office/drawing/2014/main" xmlns="" id="{EB000F7C-F527-4BEC-AFBE-8CDFB398E1C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86026" y="199072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rgbClr val="00925F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8" name="文本占位符 11">
            <a:extLst>
              <a:ext uri="{FF2B5EF4-FFF2-40B4-BE49-F238E27FC236}">
                <a16:creationId xmlns:a16="http://schemas.microsoft.com/office/drawing/2014/main" xmlns="" id="{81CC3E7B-ABDD-459F-8863-BFF42AAED11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67075" y="1990725"/>
            <a:ext cx="6438899" cy="490538"/>
          </a:xfrm>
          <a:gradFill>
            <a:gsLst>
              <a:gs pos="0">
                <a:srgbClr val="00925F">
                  <a:alpha val="10000"/>
                </a:srgbClr>
              </a:gs>
              <a:gs pos="66000">
                <a:srgbClr val="00925F">
                  <a:alpha val="52000"/>
                </a:srgbClr>
              </a:gs>
              <a:gs pos="100000">
                <a:srgbClr val="00925F"/>
              </a:gs>
            </a:gsLst>
            <a:lin ang="5400000" scaled="1"/>
          </a:gradFill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bg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19" name="文本占位符 11">
            <a:extLst>
              <a:ext uri="{FF2B5EF4-FFF2-40B4-BE49-F238E27FC236}">
                <a16:creationId xmlns:a16="http://schemas.microsoft.com/office/drawing/2014/main" xmlns="" id="{03E22E38-9F8D-495F-8ED0-50645C8E22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86026" y="280233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0" name="文本占位符 11">
            <a:extLst>
              <a:ext uri="{FF2B5EF4-FFF2-40B4-BE49-F238E27FC236}">
                <a16:creationId xmlns:a16="http://schemas.microsoft.com/office/drawing/2014/main" xmlns="" id="{47CD7007-55DF-4C63-AED6-DCCE38AE73C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67075" y="2802335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1" name="文本占位符 11">
            <a:extLst>
              <a:ext uri="{FF2B5EF4-FFF2-40B4-BE49-F238E27FC236}">
                <a16:creationId xmlns:a16="http://schemas.microsoft.com/office/drawing/2014/main" xmlns="" id="{1FBD5969-96AA-45B8-A5F7-21EF32D2930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86026" y="3613944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2" name="文本占位符 11">
            <a:extLst>
              <a:ext uri="{FF2B5EF4-FFF2-40B4-BE49-F238E27FC236}">
                <a16:creationId xmlns:a16="http://schemas.microsoft.com/office/drawing/2014/main" xmlns="" id="{F08C0261-A32E-438F-86CF-54C4038C436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67075" y="3613944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49AFD01-8B74-4E91-8A4E-5E1D5B4784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25" name="文本框 16">
            <a:extLst>
              <a:ext uri="{FF2B5EF4-FFF2-40B4-BE49-F238E27FC236}">
                <a16:creationId xmlns:a16="http://schemas.microsoft.com/office/drawing/2014/main" xmlns="" id="{C3F23C9C-CEAE-4482-B4FC-2433B4F2DBA7}"/>
              </a:ext>
            </a:extLst>
          </p:cNvPr>
          <p:cNvSpPr txBox="1"/>
          <p:nvPr userDrawn="1"/>
        </p:nvSpPr>
        <p:spPr>
          <a:xfrm>
            <a:off x="452497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pitchFamily="3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9564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94A4A1B-6001-46AF-8615-78DE87D4F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A2C7B3D-10C9-4E3F-8EEA-292A26641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07BB247-6FA8-4246-A222-D744AE3B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2BD376B-B129-45E3-A79F-3F5AA78E2AF6}"/>
              </a:ext>
            </a:extLst>
          </p:cNvPr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2">
            <a:extLst>
              <a:ext uri="{FF2B5EF4-FFF2-40B4-BE49-F238E27FC236}">
                <a16:creationId xmlns:a16="http://schemas.microsoft.com/office/drawing/2014/main" xmlns="" id="{1DED5406-1FBE-4D52-B14E-2C4C6F901D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</a:p>
        </p:txBody>
      </p:sp>
      <p:sp>
        <p:nvSpPr>
          <p:cNvPr id="16" name="内容占位符 14">
            <a:extLst>
              <a:ext uri="{FF2B5EF4-FFF2-40B4-BE49-F238E27FC236}">
                <a16:creationId xmlns:a16="http://schemas.microsoft.com/office/drawing/2014/main" xmlns="" id="{0FF58BF7-658C-494F-87DA-01C3025EF16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solidFill>
                  <a:schemeClr val="accent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占位符 11">
            <a:extLst>
              <a:ext uri="{FF2B5EF4-FFF2-40B4-BE49-F238E27FC236}">
                <a16:creationId xmlns:a16="http://schemas.microsoft.com/office/drawing/2014/main" xmlns="" id="{EB000F7C-F527-4BEC-AFBE-8CDFB398E1C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86026" y="199072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8" name="文本占位符 11">
            <a:extLst>
              <a:ext uri="{FF2B5EF4-FFF2-40B4-BE49-F238E27FC236}">
                <a16:creationId xmlns:a16="http://schemas.microsoft.com/office/drawing/2014/main" xmlns="" id="{81CC3E7B-ABDD-459F-8863-BFF42AAED11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67075" y="1990725"/>
            <a:ext cx="6438899" cy="490538"/>
          </a:xfrm>
          <a:noFill/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tx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19" name="文本占位符 11">
            <a:extLst>
              <a:ext uri="{FF2B5EF4-FFF2-40B4-BE49-F238E27FC236}">
                <a16:creationId xmlns:a16="http://schemas.microsoft.com/office/drawing/2014/main" xmlns="" id="{03E22E38-9F8D-495F-8ED0-50645C8E22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86026" y="280233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rgbClr val="00925F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0" name="文本占位符 11">
            <a:extLst>
              <a:ext uri="{FF2B5EF4-FFF2-40B4-BE49-F238E27FC236}">
                <a16:creationId xmlns:a16="http://schemas.microsoft.com/office/drawing/2014/main" xmlns="" id="{47CD7007-55DF-4C63-AED6-DCCE38AE73C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67075" y="2802335"/>
            <a:ext cx="6438899" cy="490538"/>
          </a:xfrm>
          <a:gradFill>
            <a:gsLst>
              <a:gs pos="0">
                <a:srgbClr val="00925F">
                  <a:alpha val="10000"/>
                </a:srgbClr>
              </a:gs>
              <a:gs pos="45000">
                <a:srgbClr val="00925F">
                  <a:alpha val="52000"/>
                </a:srgbClr>
              </a:gs>
              <a:gs pos="100000">
                <a:srgbClr val="00925F"/>
              </a:gs>
            </a:gsLst>
            <a:lin ang="5400000" scaled="1"/>
          </a:gradFill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bg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1" name="文本占位符 11">
            <a:extLst>
              <a:ext uri="{FF2B5EF4-FFF2-40B4-BE49-F238E27FC236}">
                <a16:creationId xmlns:a16="http://schemas.microsoft.com/office/drawing/2014/main" xmlns="" id="{1FBD5969-96AA-45B8-A5F7-21EF32D2930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86026" y="3613944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2" name="文本占位符 11">
            <a:extLst>
              <a:ext uri="{FF2B5EF4-FFF2-40B4-BE49-F238E27FC236}">
                <a16:creationId xmlns:a16="http://schemas.microsoft.com/office/drawing/2014/main" xmlns="" id="{F08C0261-A32E-438F-86CF-54C4038C436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67075" y="3613944"/>
            <a:ext cx="6438899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49AFD01-8B74-4E91-8A4E-5E1D5B4784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25" name="文本框 16">
            <a:extLst>
              <a:ext uri="{FF2B5EF4-FFF2-40B4-BE49-F238E27FC236}">
                <a16:creationId xmlns:a16="http://schemas.microsoft.com/office/drawing/2014/main" xmlns="" id="{6DBF03C1-92D8-4FD7-8B03-1CF9E4D27121}"/>
              </a:ext>
            </a:extLst>
          </p:cNvPr>
          <p:cNvSpPr txBox="1"/>
          <p:nvPr userDrawn="1"/>
        </p:nvSpPr>
        <p:spPr>
          <a:xfrm>
            <a:off x="452497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pitchFamily="3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66719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94A4A1B-6001-46AF-8615-78DE87D4F3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DA2C7B3D-10C9-4E3F-8EEA-292A26641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07BB247-6FA8-4246-A222-D744AE3B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92BD376B-B129-45E3-A79F-3F5AA78E2AF6}"/>
              </a:ext>
            </a:extLst>
          </p:cNvPr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12">
            <a:extLst>
              <a:ext uri="{FF2B5EF4-FFF2-40B4-BE49-F238E27FC236}">
                <a16:creationId xmlns:a16="http://schemas.microsoft.com/office/drawing/2014/main" xmlns="" id="{1DED5406-1FBE-4D52-B14E-2C4C6F901D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chemeClr val="accent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 录</a:t>
            </a:r>
          </a:p>
        </p:txBody>
      </p:sp>
      <p:sp>
        <p:nvSpPr>
          <p:cNvPr id="16" name="内容占位符 14">
            <a:extLst>
              <a:ext uri="{FF2B5EF4-FFF2-40B4-BE49-F238E27FC236}">
                <a16:creationId xmlns:a16="http://schemas.microsoft.com/office/drawing/2014/main" xmlns="" id="{0FF58BF7-658C-494F-87DA-01C3025EF16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>
                <a:solidFill>
                  <a:schemeClr val="accent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文本占位符 11">
            <a:extLst>
              <a:ext uri="{FF2B5EF4-FFF2-40B4-BE49-F238E27FC236}">
                <a16:creationId xmlns:a16="http://schemas.microsoft.com/office/drawing/2014/main" xmlns="" id="{EB000F7C-F527-4BEC-AFBE-8CDFB398E1C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86026" y="199072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18" name="文本占位符 11">
            <a:extLst>
              <a:ext uri="{FF2B5EF4-FFF2-40B4-BE49-F238E27FC236}">
                <a16:creationId xmlns:a16="http://schemas.microsoft.com/office/drawing/2014/main" xmlns="" id="{81CC3E7B-ABDD-459F-8863-BFF42AAED11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67075" y="1990725"/>
            <a:ext cx="6438899" cy="490538"/>
          </a:xfrm>
          <a:noFill/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tx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19" name="文本占位符 11">
            <a:extLst>
              <a:ext uri="{FF2B5EF4-FFF2-40B4-BE49-F238E27FC236}">
                <a16:creationId xmlns:a16="http://schemas.microsoft.com/office/drawing/2014/main" xmlns="" id="{03E22E38-9F8D-495F-8ED0-50645C8E22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486026" y="2802335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chemeClr val="tx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2</a:t>
            </a:r>
            <a:endParaRPr lang="zh-CN" altLang="en-US"/>
          </a:p>
        </p:txBody>
      </p:sp>
      <p:sp>
        <p:nvSpPr>
          <p:cNvPr id="20" name="文本占位符 11">
            <a:extLst>
              <a:ext uri="{FF2B5EF4-FFF2-40B4-BE49-F238E27FC236}">
                <a16:creationId xmlns:a16="http://schemas.microsoft.com/office/drawing/2014/main" xmlns="" id="{47CD7007-55DF-4C63-AED6-DCCE38AE73C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267075" y="2802335"/>
            <a:ext cx="6438899" cy="490538"/>
          </a:xfrm>
          <a:noFill/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tx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21" name="文本占位符 11">
            <a:extLst>
              <a:ext uri="{FF2B5EF4-FFF2-40B4-BE49-F238E27FC236}">
                <a16:creationId xmlns:a16="http://schemas.microsoft.com/office/drawing/2014/main" xmlns="" id="{1FBD5969-96AA-45B8-A5F7-21EF32D2930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86026" y="3613944"/>
            <a:ext cx="534600" cy="490538"/>
          </a:xfrm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2400" b="1">
                <a:solidFill>
                  <a:srgbClr val="00925F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en-US" altLang="zh-CN"/>
              <a:t>3</a:t>
            </a:r>
            <a:endParaRPr lang="zh-CN" altLang="en-US"/>
          </a:p>
        </p:txBody>
      </p:sp>
      <p:sp>
        <p:nvSpPr>
          <p:cNvPr id="22" name="文本占位符 11">
            <a:extLst>
              <a:ext uri="{FF2B5EF4-FFF2-40B4-BE49-F238E27FC236}">
                <a16:creationId xmlns:a16="http://schemas.microsoft.com/office/drawing/2014/main" xmlns="" id="{F08C0261-A32E-438F-86CF-54C4038C436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267075" y="3613944"/>
            <a:ext cx="6438899" cy="490538"/>
          </a:xfrm>
          <a:gradFill>
            <a:gsLst>
              <a:gs pos="0">
                <a:srgbClr val="00925F">
                  <a:alpha val="10000"/>
                </a:srgbClr>
              </a:gs>
              <a:gs pos="45000">
                <a:srgbClr val="00925F">
                  <a:alpha val="52000"/>
                </a:srgbClr>
              </a:gs>
              <a:gs pos="100000">
                <a:srgbClr val="00925F"/>
              </a:gs>
            </a:gsLst>
            <a:lin ang="5400000" scaled="1"/>
          </a:gradFill>
          <a:ln>
            <a:gradFill>
              <a:gsLst>
                <a:gs pos="0">
                  <a:srgbClr val="00925F">
                    <a:alpha val="10000"/>
                  </a:srgbClr>
                </a:gs>
                <a:gs pos="45000">
                  <a:srgbClr val="00925F">
                    <a:alpha val="52000"/>
                  </a:srgbClr>
                </a:gs>
                <a:gs pos="100000">
                  <a:srgbClr val="00925F"/>
                </a:gs>
              </a:gsLst>
              <a:lin ang="5400000" scaled="1"/>
            </a:gradFill>
          </a:ln>
        </p:spPr>
        <p:txBody>
          <a:bodyPr anchor="ctr">
            <a:normAutofit/>
          </a:bodyPr>
          <a:lstStyle>
            <a:lvl1pPr marL="0" indent="0" algn="l">
              <a:buFontTx/>
              <a:buNone/>
              <a:defRPr sz="2000" b="1">
                <a:solidFill>
                  <a:schemeClr val="bg1"/>
                </a:solidFill>
                <a:latin typeface="Myriad Pro" panose="020B0503030403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849AFD01-8B74-4E91-8A4E-5E1D5B4784D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25" name="文本框 16">
            <a:extLst>
              <a:ext uri="{FF2B5EF4-FFF2-40B4-BE49-F238E27FC236}">
                <a16:creationId xmlns:a16="http://schemas.microsoft.com/office/drawing/2014/main" xmlns="" id="{352EA3E1-DC7F-4DC6-84C2-731FA6739A2D}"/>
              </a:ext>
            </a:extLst>
          </p:cNvPr>
          <p:cNvSpPr txBox="1"/>
          <p:nvPr userDrawn="1"/>
        </p:nvSpPr>
        <p:spPr>
          <a:xfrm>
            <a:off x="4524975" y="6548620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yriad Pro" panose="020B0503030403020204" pitchFamily="34" charset="0"/>
                <a:ea typeface="微软雅黑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yriad Pro" panose="020B0503030403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0619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C4C6E52A-D5E1-4245-B947-68B5FE6CE3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BE1005B-FCDF-4B08-AA0F-26EDA2E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51CDF976-13BD-4CBE-9CE6-F66A6DA12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6BC9983B-2371-47D9-AE24-E63213D89482}"/>
              </a:ext>
            </a:extLst>
          </p:cNvPr>
          <p:cNvCxnSpPr/>
          <p:nvPr userDrawn="1"/>
        </p:nvCxnSpPr>
        <p:spPr>
          <a:xfrm>
            <a:off x="291967" y="636869"/>
            <a:ext cx="0" cy="659835"/>
          </a:xfrm>
          <a:prstGeom prst="line">
            <a:avLst/>
          </a:prstGeom>
          <a:ln w="76200">
            <a:solidFill>
              <a:srgbClr val="00925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F5811BE-5D6D-41A2-BF04-BF046787DE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11646" y="0"/>
            <a:ext cx="779557" cy="361950"/>
          </a:xfrm>
          <a:prstGeom prst="rect">
            <a:avLst/>
          </a:prstGeom>
        </p:spPr>
      </p:pic>
      <p:sp>
        <p:nvSpPr>
          <p:cNvPr id="13" name="文本占位符 12">
            <a:extLst>
              <a:ext uri="{FF2B5EF4-FFF2-40B4-BE49-F238E27FC236}">
                <a16:creationId xmlns:a16="http://schemas.microsoft.com/office/drawing/2014/main" xmlns="" id="{9D7BEFB9-D718-4409-89B5-FAD9328DC3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2757" y="518575"/>
            <a:ext cx="4114799" cy="491076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00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主标题 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Main Title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内容占位符 14">
            <a:extLst>
              <a:ext uri="{FF2B5EF4-FFF2-40B4-BE49-F238E27FC236}">
                <a16:creationId xmlns:a16="http://schemas.microsoft.com/office/drawing/2014/main" xmlns="" id="{58340B93-2B70-4C90-A958-9A8384392B8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02757" y="1050926"/>
            <a:ext cx="3229436" cy="295275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>
                <a:solidFill>
                  <a:srgbClr val="00925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副标题 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92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Sub Title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92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014BA7FB-F1FE-4DA6-A212-0B1FFB0A0584}"/>
              </a:ext>
            </a:extLst>
          </p:cNvPr>
          <p:cNvSpPr txBox="1"/>
          <p:nvPr userDrawn="1"/>
        </p:nvSpPr>
        <p:spPr>
          <a:xfrm>
            <a:off x="4744650" y="6525601"/>
            <a:ext cx="3142049" cy="309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00925F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  <a:cs typeface="+mn-ea"/>
                <a:sym typeface="+mn-lt"/>
              </a:rPr>
              <a:t>Friendly • Convenient • Professional</a:t>
            </a:r>
            <a:endParaRPr lang="zh-CN" altLang="en-US" sz="1200" b="1" kern="0" dirty="0">
              <a:solidFill>
                <a:srgbClr val="00925F"/>
              </a:solidFill>
              <a:latin typeface="Microsoft YaHei UI" panose="020B0503020204020204" pitchFamily="34" charset="-122"/>
              <a:ea typeface="Microsoft YaHei UI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4687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6DE6258-5E52-4CB2-8270-D523ADA013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0F9C8DD4-A660-47F5-9907-D333C2DB1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CBA8E1B-3C4A-4256-8464-7246BA49E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F17E285-9ED6-4468-9226-D10C7A459A2A}"/>
              </a:ext>
            </a:extLst>
          </p:cNvPr>
          <p:cNvGrpSpPr/>
          <p:nvPr userDrawn="1"/>
        </p:nvGrpSpPr>
        <p:grpSpPr>
          <a:xfrm>
            <a:off x="3948920" y="1281906"/>
            <a:ext cx="4294160" cy="4294187"/>
            <a:chOff x="4074775" y="1392243"/>
            <a:chExt cx="4294160" cy="4294187"/>
          </a:xfrm>
        </p:grpSpPr>
        <p:sp>
          <p:nvSpPr>
            <p:cNvPr id="12" name="任意多边形 13">
              <a:extLst>
                <a:ext uri="{FF2B5EF4-FFF2-40B4-BE49-F238E27FC236}">
                  <a16:creationId xmlns:a16="http://schemas.microsoft.com/office/drawing/2014/main" xmlns="" id="{9991EDB6-9F62-4ED4-9BED-5B5D696352F5}"/>
                </a:ext>
              </a:extLst>
            </p:cNvPr>
            <p:cNvSpPr/>
            <p:nvPr userDrawn="1"/>
          </p:nvSpPr>
          <p:spPr>
            <a:xfrm rot="19073519">
              <a:off x="4266619" y="1392243"/>
              <a:ext cx="4102316" cy="4294187"/>
            </a:xfrm>
            <a:custGeom>
              <a:avLst/>
              <a:gdLst>
                <a:gd name="connsiteX0" fmla="*/ 2806420 w 3359925"/>
                <a:gd name="connsiteY0" fmla="*/ 433639 h 4294428"/>
                <a:gd name="connsiteX1" fmla="*/ 2926287 w 3359925"/>
                <a:gd name="connsiteY1" fmla="*/ 2806421 h 4294428"/>
                <a:gd name="connsiteX2" fmla="*/ 2238926 w 3359925"/>
                <a:gd name="connsiteY2" fmla="*/ 3264536 h 4294428"/>
                <a:gd name="connsiteX3" fmla="*/ 2110490 w 3359925"/>
                <a:gd name="connsiteY3" fmla="*/ 3302855 h 4294428"/>
                <a:gd name="connsiteX4" fmla="*/ 2110489 w 3359925"/>
                <a:gd name="connsiteY4" fmla="*/ 3957010 h 4294428"/>
                <a:gd name="connsiteX5" fmla="*/ 1773071 w 3359925"/>
                <a:gd name="connsiteY5" fmla="*/ 4294428 h 4294428"/>
                <a:gd name="connsiteX6" fmla="*/ 1773072 w 3359925"/>
                <a:gd name="connsiteY6" fmla="*/ 4294427 h 4294428"/>
                <a:gd name="connsiteX7" fmla="*/ 1435654 w 3359925"/>
                <a:gd name="connsiteY7" fmla="*/ 3957009 h 4294428"/>
                <a:gd name="connsiteX8" fmla="*/ 1435654 w 3359925"/>
                <a:gd name="connsiteY8" fmla="*/ 3341898 h 4294428"/>
                <a:gd name="connsiteX9" fmla="*/ 1283535 w 3359925"/>
                <a:gd name="connsiteY9" fmla="*/ 3312800 h 4294428"/>
                <a:gd name="connsiteX10" fmla="*/ 553505 w 3359925"/>
                <a:gd name="connsiteY10" fmla="*/ 2926288 h 4294428"/>
                <a:gd name="connsiteX11" fmla="*/ 433638 w 3359925"/>
                <a:gd name="connsiteY11" fmla="*/ 553506 h 4294428"/>
                <a:gd name="connsiteX12" fmla="*/ 2806420 w 3359925"/>
                <a:gd name="connsiteY12" fmla="*/ 433639 h 4294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59925" h="4294428">
                  <a:moveTo>
                    <a:pt x="2806420" y="433639"/>
                  </a:moveTo>
                  <a:cubicBezTo>
                    <a:pt x="3494746" y="1055764"/>
                    <a:pt x="3548413" y="2118095"/>
                    <a:pt x="2926287" y="2806421"/>
                  </a:cubicBezTo>
                  <a:cubicBezTo>
                    <a:pt x="2731873" y="3021523"/>
                    <a:pt x="2494470" y="3174647"/>
                    <a:pt x="2238926" y="3264536"/>
                  </a:cubicBezTo>
                  <a:lnTo>
                    <a:pt x="2110490" y="3302855"/>
                  </a:lnTo>
                  <a:lnTo>
                    <a:pt x="2110489" y="3957010"/>
                  </a:lnTo>
                  <a:cubicBezTo>
                    <a:pt x="2110489" y="4143361"/>
                    <a:pt x="1959422" y="4294428"/>
                    <a:pt x="1773071" y="4294428"/>
                  </a:cubicBezTo>
                  <a:lnTo>
                    <a:pt x="1773072" y="4294427"/>
                  </a:lnTo>
                  <a:cubicBezTo>
                    <a:pt x="1586721" y="4294427"/>
                    <a:pt x="1435654" y="4143360"/>
                    <a:pt x="1435654" y="3957009"/>
                  </a:cubicBezTo>
                  <a:lnTo>
                    <a:pt x="1435654" y="3341898"/>
                  </a:lnTo>
                  <a:lnTo>
                    <a:pt x="1283535" y="3312800"/>
                  </a:lnTo>
                  <a:cubicBezTo>
                    <a:pt x="1020233" y="3249121"/>
                    <a:pt x="768607" y="3120702"/>
                    <a:pt x="553505" y="2926288"/>
                  </a:cubicBezTo>
                  <a:cubicBezTo>
                    <a:pt x="-134821" y="2304163"/>
                    <a:pt x="-188488" y="1241832"/>
                    <a:pt x="433638" y="553506"/>
                  </a:cubicBezTo>
                  <a:cubicBezTo>
                    <a:pt x="1055763" y="-134821"/>
                    <a:pt x="2118094" y="-188487"/>
                    <a:pt x="2806420" y="433639"/>
                  </a:cubicBezTo>
                  <a:close/>
                </a:path>
              </a:pathLst>
            </a:cu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prstClr val="white"/>
                </a:solidFill>
                <a:latin typeface="微软雅黑" panose="020B0503020204020204" pitchFamily="34" charset="-122"/>
                <a:ea typeface="黑体" panose="02010609060101010101" pitchFamily="49" charset="-122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69EC4A4A-4AC0-4F45-AB44-3DEAE2463BF1}"/>
                </a:ext>
              </a:extLst>
            </p:cNvPr>
            <p:cNvGrpSpPr/>
            <p:nvPr userDrawn="1"/>
          </p:nvGrpSpPr>
          <p:grpSpPr>
            <a:xfrm>
              <a:off x="4074775" y="1646244"/>
              <a:ext cx="3708944" cy="3036887"/>
              <a:chOff x="3041650" y="1712913"/>
              <a:chExt cx="3038475" cy="3036887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xmlns="" id="{16E8D4BD-B006-4B38-B33F-0E177A2A4919}"/>
                  </a:ext>
                </a:extLst>
              </p:cNvPr>
              <p:cNvSpPr/>
              <p:nvPr/>
            </p:nvSpPr>
            <p:spPr>
              <a:xfrm>
                <a:off x="3041650" y="1712913"/>
                <a:ext cx="3038475" cy="3036887"/>
              </a:xfrm>
              <a:prstGeom prst="ellipse">
                <a:avLst/>
              </a:prstGeom>
              <a:solidFill>
                <a:srgbClr val="F2F2F2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457200">
                  <a:defRPr/>
                </a:pPr>
                <a:endParaRPr lang="zh-CN" altLang="en-US" kern="0" dirty="0">
                  <a:solidFill>
                    <a:prstClr val="white"/>
                  </a:solidFill>
                  <a:latin typeface="微软雅黑" panose="020B0503020204020204" pitchFamily="34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xmlns="" id="{CFDA5381-F04B-403A-BFC8-EE5ACA8363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27739" y="3023372"/>
                <a:ext cx="2703512" cy="461963"/>
              </a:xfrm>
              <a:custGeom>
                <a:avLst/>
                <a:gdLst>
                  <a:gd name="T0" fmla="*/ 11158 w 29643"/>
                  <a:gd name="T1" fmla="*/ 2997 h 4833"/>
                  <a:gd name="T2" fmla="*/ 11704 w 29643"/>
                  <a:gd name="T3" fmla="*/ 1532 h 4833"/>
                  <a:gd name="T4" fmla="*/ 22219 w 29643"/>
                  <a:gd name="T5" fmla="*/ 111 h 4833"/>
                  <a:gd name="T6" fmla="*/ 23806 w 29643"/>
                  <a:gd name="T7" fmla="*/ 111 h 4833"/>
                  <a:gd name="T8" fmla="*/ 23425 w 29643"/>
                  <a:gd name="T9" fmla="*/ 2287 h 4833"/>
                  <a:gd name="T10" fmla="*/ 23909 w 29643"/>
                  <a:gd name="T11" fmla="*/ 4708 h 4833"/>
                  <a:gd name="T12" fmla="*/ 22219 w 29643"/>
                  <a:gd name="T13" fmla="*/ 4708 h 4833"/>
                  <a:gd name="T14" fmla="*/ 20917 w 29643"/>
                  <a:gd name="T15" fmla="*/ 111 h 4833"/>
                  <a:gd name="T16" fmla="*/ 16177 w 29643"/>
                  <a:gd name="T17" fmla="*/ 111 h 4833"/>
                  <a:gd name="T18" fmla="*/ 18572 w 29643"/>
                  <a:gd name="T19" fmla="*/ 111 h 4833"/>
                  <a:gd name="T20" fmla="*/ 19874 w 29643"/>
                  <a:gd name="T21" fmla="*/ 4708 h 4833"/>
                  <a:gd name="T22" fmla="*/ 16177 w 29643"/>
                  <a:gd name="T23" fmla="*/ 1893 h 4833"/>
                  <a:gd name="T24" fmla="*/ 14876 w 29643"/>
                  <a:gd name="T25" fmla="*/ 4708 h 4833"/>
                  <a:gd name="T26" fmla="*/ 11004 w 29643"/>
                  <a:gd name="T27" fmla="*/ 111 h 4833"/>
                  <a:gd name="T28" fmla="*/ 14308 w 29643"/>
                  <a:gd name="T29" fmla="*/ 4708 h 4833"/>
                  <a:gd name="T30" fmla="*/ 12596 w 29643"/>
                  <a:gd name="T31" fmla="*/ 3907 h 4833"/>
                  <a:gd name="T32" fmla="*/ 10454 w 29643"/>
                  <a:gd name="T33" fmla="*/ 4708 h 4833"/>
                  <a:gd name="T34" fmla="*/ 11004 w 29643"/>
                  <a:gd name="T35" fmla="*/ 111 h 4833"/>
                  <a:gd name="T36" fmla="*/ 5313 w 29643"/>
                  <a:gd name="T37" fmla="*/ 111 h 4833"/>
                  <a:gd name="T38" fmla="*/ 7191 w 29643"/>
                  <a:gd name="T39" fmla="*/ 1886 h 4833"/>
                  <a:gd name="T40" fmla="*/ 8492 w 29643"/>
                  <a:gd name="T41" fmla="*/ 111 h 4833"/>
                  <a:gd name="T42" fmla="*/ 7191 w 29643"/>
                  <a:gd name="T43" fmla="*/ 4708 h 4833"/>
                  <a:gd name="T44" fmla="*/ 5313 w 29643"/>
                  <a:gd name="T45" fmla="*/ 2795 h 4833"/>
                  <a:gd name="T46" fmla="*/ 4011 w 29643"/>
                  <a:gd name="T47" fmla="*/ 4708 h 4833"/>
                  <a:gd name="T48" fmla="*/ 0 w 29643"/>
                  <a:gd name="T49" fmla="*/ 111 h 4833"/>
                  <a:gd name="T50" fmla="*/ 3440 w 29643"/>
                  <a:gd name="T51" fmla="*/ 1108 h 4833"/>
                  <a:gd name="T52" fmla="*/ 2362 w 29643"/>
                  <a:gd name="T53" fmla="*/ 4708 h 4833"/>
                  <a:gd name="T54" fmla="*/ 1060 w 29643"/>
                  <a:gd name="T55" fmla="*/ 1108 h 4833"/>
                  <a:gd name="T56" fmla="*/ 0 w 29643"/>
                  <a:gd name="T57" fmla="*/ 111 h 4833"/>
                  <a:gd name="T58" fmla="*/ 29441 w 29643"/>
                  <a:gd name="T59" fmla="*/ 374 h 4833"/>
                  <a:gd name="T60" fmla="*/ 28060 w 29643"/>
                  <a:gd name="T61" fmla="*/ 997 h 4833"/>
                  <a:gd name="T62" fmla="*/ 27498 w 29643"/>
                  <a:gd name="T63" fmla="*/ 1392 h 4833"/>
                  <a:gd name="T64" fmla="*/ 28405 w 29643"/>
                  <a:gd name="T65" fmla="*/ 1916 h 4833"/>
                  <a:gd name="T66" fmla="*/ 29643 w 29643"/>
                  <a:gd name="T67" fmla="*/ 3187 h 4833"/>
                  <a:gd name="T68" fmla="*/ 27692 w 29643"/>
                  <a:gd name="T69" fmla="*/ 4833 h 4833"/>
                  <a:gd name="T70" fmla="*/ 26508 w 29643"/>
                  <a:gd name="T71" fmla="*/ 3348 h 4833"/>
                  <a:gd name="T72" fmla="*/ 28088 w 29643"/>
                  <a:gd name="T73" fmla="*/ 3727 h 4833"/>
                  <a:gd name="T74" fmla="*/ 28066 w 29643"/>
                  <a:gd name="T75" fmla="*/ 3040 h 4833"/>
                  <a:gd name="T76" fmla="*/ 26887 w 29643"/>
                  <a:gd name="T77" fmla="*/ 2651 h 4833"/>
                  <a:gd name="T78" fmla="*/ 26148 w 29643"/>
                  <a:gd name="T79" fmla="*/ 1554 h 4833"/>
                  <a:gd name="T80" fmla="*/ 27853 w 29643"/>
                  <a:gd name="T81" fmla="*/ 0 h 4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643" h="4833">
                    <a:moveTo>
                      <a:pt x="11704" y="1532"/>
                    </a:moveTo>
                    <a:cubicBezTo>
                      <a:pt x="11522" y="2021"/>
                      <a:pt x="11340" y="2509"/>
                      <a:pt x="11158" y="2997"/>
                    </a:cubicBezTo>
                    <a:cubicBezTo>
                      <a:pt x="11520" y="2997"/>
                      <a:pt x="11882" y="2997"/>
                      <a:pt x="12243" y="2997"/>
                    </a:cubicBezTo>
                    <a:cubicBezTo>
                      <a:pt x="12064" y="2509"/>
                      <a:pt x="11884" y="2021"/>
                      <a:pt x="11704" y="1532"/>
                    </a:cubicBezTo>
                    <a:close/>
                    <a:moveTo>
                      <a:pt x="20917" y="111"/>
                    </a:moveTo>
                    <a:cubicBezTo>
                      <a:pt x="21351" y="111"/>
                      <a:pt x="21785" y="111"/>
                      <a:pt x="22219" y="111"/>
                    </a:cubicBezTo>
                    <a:cubicBezTo>
                      <a:pt x="22219" y="743"/>
                      <a:pt x="22219" y="1375"/>
                      <a:pt x="22219" y="2007"/>
                    </a:cubicBezTo>
                    <a:cubicBezTo>
                      <a:pt x="22748" y="1375"/>
                      <a:pt x="23277" y="743"/>
                      <a:pt x="23806" y="111"/>
                    </a:cubicBezTo>
                    <a:cubicBezTo>
                      <a:pt x="24341" y="111"/>
                      <a:pt x="24875" y="111"/>
                      <a:pt x="25409" y="111"/>
                    </a:cubicBezTo>
                    <a:cubicBezTo>
                      <a:pt x="24748" y="836"/>
                      <a:pt x="24086" y="1561"/>
                      <a:pt x="23425" y="2287"/>
                    </a:cubicBezTo>
                    <a:cubicBezTo>
                      <a:pt x="24148" y="3094"/>
                      <a:pt x="24870" y="3901"/>
                      <a:pt x="25592" y="4708"/>
                    </a:cubicBezTo>
                    <a:cubicBezTo>
                      <a:pt x="25031" y="4708"/>
                      <a:pt x="24470" y="4708"/>
                      <a:pt x="23909" y="4708"/>
                    </a:cubicBezTo>
                    <a:cubicBezTo>
                      <a:pt x="23346" y="4044"/>
                      <a:pt x="22782" y="3379"/>
                      <a:pt x="22219" y="2714"/>
                    </a:cubicBezTo>
                    <a:cubicBezTo>
                      <a:pt x="22219" y="3379"/>
                      <a:pt x="22219" y="4044"/>
                      <a:pt x="22219" y="4708"/>
                    </a:cubicBezTo>
                    <a:cubicBezTo>
                      <a:pt x="21785" y="4708"/>
                      <a:pt x="21351" y="4708"/>
                      <a:pt x="20917" y="4708"/>
                    </a:cubicBezTo>
                    <a:cubicBezTo>
                      <a:pt x="20917" y="3176"/>
                      <a:pt x="20917" y="1643"/>
                      <a:pt x="20917" y="111"/>
                    </a:cubicBezTo>
                    <a:close/>
                    <a:moveTo>
                      <a:pt x="14876" y="111"/>
                    </a:moveTo>
                    <a:cubicBezTo>
                      <a:pt x="15310" y="111"/>
                      <a:pt x="15743" y="111"/>
                      <a:pt x="16177" y="111"/>
                    </a:cubicBezTo>
                    <a:cubicBezTo>
                      <a:pt x="16976" y="1048"/>
                      <a:pt x="17774" y="1986"/>
                      <a:pt x="18572" y="2923"/>
                    </a:cubicBezTo>
                    <a:cubicBezTo>
                      <a:pt x="18572" y="1986"/>
                      <a:pt x="18572" y="1048"/>
                      <a:pt x="18572" y="111"/>
                    </a:cubicBezTo>
                    <a:cubicBezTo>
                      <a:pt x="19006" y="111"/>
                      <a:pt x="19440" y="111"/>
                      <a:pt x="19874" y="111"/>
                    </a:cubicBezTo>
                    <a:cubicBezTo>
                      <a:pt x="19874" y="1643"/>
                      <a:pt x="19874" y="3176"/>
                      <a:pt x="19874" y="4708"/>
                    </a:cubicBezTo>
                    <a:cubicBezTo>
                      <a:pt x="19440" y="4708"/>
                      <a:pt x="19006" y="4708"/>
                      <a:pt x="18572" y="4708"/>
                    </a:cubicBezTo>
                    <a:cubicBezTo>
                      <a:pt x="17774" y="3770"/>
                      <a:pt x="16976" y="2831"/>
                      <a:pt x="16177" y="1893"/>
                    </a:cubicBezTo>
                    <a:cubicBezTo>
                      <a:pt x="16177" y="2831"/>
                      <a:pt x="16177" y="3770"/>
                      <a:pt x="16177" y="4708"/>
                    </a:cubicBezTo>
                    <a:cubicBezTo>
                      <a:pt x="15743" y="4708"/>
                      <a:pt x="15310" y="4708"/>
                      <a:pt x="14876" y="4708"/>
                    </a:cubicBezTo>
                    <a:cubicBezTo>
                      <a:pt x="14876" y="3176"/>
                      <a:pt x="14876" y="1643"/>
                      <a:pt x="14876" y="111"/>
                    </a:cubicBezTo>
                    <a:close/>
                    <a:moveTo>
                      <a:pt x="11004" y="111"/>
                    </a:moveTo>
                    <a:cubicBezTo>
                      <a:pt x="11477" y="111"/>
                      <a:pt x="11950" y="111"/>
                      <a:pt x="12423" y="111"/>
                    </a:cubicBezTo>
                    <a:cubicBezTo>
                      <a:pt x="13051" y="1643"/>
                      <a:pt x="13680" y="3176"/>
                      <a:pt x="14308" y="4708"/>
                    </a:cubicBezTo>
                    <a:cubicBezTo>
                      <a:pt x="13845" y="4708"/>
                      <a:pt x="13381" y="4708"/>
                      <a:pt x="12918" y="4708"/>
                    </a:cubicBezTo>
                    <a:cubicBezTo>
                      <a:pt x="12811" y="4441"/>
                      <a:pt x="12703" y="4174"/>
                      <a:pt x="12596" y="3907"/>
                    </a:cubicBezTo>
                    <a:cubicBezTo>
                      <a:pt x="11997" y="3907"/>
                      <a:pt x="11398" y="3907"/>
                      <a:pt x="10799" y="3907"/>
                    </a:cubicBezTo>
                    <a:cubicBezTo>
                      <a:pt x="10684" y="4174"/>
                      <a:pt x="10569" y="4441"/>
                      <a:pt x="10454" y="4708"/>
                    </a:cubicBezTo>
                    <a:cubicBezTo>
                      <a:pt x="9996" y="4708"/>
                      <a:pt x="9537" y="4708"/>
                      <a:pt x="9079" y="4708"/>
                    </a:cubicBezTo>
                    <a:cubicBezTo>
                      <a:pt x="9721" y="3176"/>
                      <a:pt x="10362" y="1643"/>
                      <a:pt x="11004" y="111"/>
                    </a:cubicBezTo>
                    <a:close/>
                    <a:moveTo>
                      <a:pt x="4011" y="111"/>
                    </a:moveTo>
                    <a:cubicBezTo>
                      <a:pt x="4445" y="111"/>
                      <a:pt x="4879" y="111"/>
                      <a:pt x="5313" y="111"/>
                    </a:cubicBezTo>
                    <a:cubicBezTo>
                      <a:pt x="5313" y="702"/>
                      <a:pt x="5313" y="1294"/>
                      <a:pt x="5313" y="1886"/>
                    </a:cubicBezTo>
                    <a:cubicBezTo>
                      <a:pt x="5939" y="1886"/>
                      <a:pt x="6565" y="1886"/>
                      <a:pt x="7191" y="1886"/>
                    </a:cubicBezTo>
                    <a:cubicBezTo>
                      <a:pt x="7191" y="1294"/>
                      <a:pt x="7191" y="702"/>
                      <a:pt x="7191" y="111"/>
                    </a:cubicBezTo>
                    <a:cubicBezTo>
                      <a:pt x="7624" y="111"/>
                      <a:pt x="8058" y="111"/>
                      <a:pt x="8492" y="111"/>
                    </a:cubicBezTo>
                    <a:cubicBezTo>
                      <a:pt x="8492" y="1643"/>
                      <a:pt x="8492" y="3176"/>
                      <a:pt x="8492" y="4708"/>
                    </a:cubicBezTo>
                    <a:cubicBezTo>
                      <a:pt x="8058" y="4708"/>
                      <a:pt x="7624" y="4708"/>
                      <a:pt x="7191" y="4708"/>
                    </a:cubicBezTo>
                    <a:cubicBezTo>
                      <a:pt x="7191" y="4071"/>
                      <a:pt x="7191" y="3433"/>
                      <a:pt x="7191" y="2795"/>
                    </a:cubicBezTo>
                    <a:cubicBezTo>
                      <a:pt x="6565" y="2795"/>
                      <a:pt x="5939" y="2795"/>
                      <a:pt x="5313" y="2795"/>
                    </a:cubicBezTo>
                    <a:cubicBezTo>
                      <a:pt x="5313" y="3433"/>
                      <a:pt x="5313" y="4071"/>
                      <a:pt x="5313" y="4708"/>
                    </a:cubicBezTo>
                    <a:cubicBezTo>
                      <a:pt x="4879" y="4708"/>
                      <a:pt x="4445" y="4708"/>
                      <a:pt x="4011" y="4708"/>
                    </a:cubicBezTo>
                    <a:cubicBezTo>
                      <a:pt x="4011" y="3176"/>
                      <a:pt x="4011" y="1643"/>
                      <a:pt x="4011" y="111"/>
                    </a:cubicBezTo>
                    <a:close/>
                    <a:moveTo>
                      <a:pt x="0" y="111"/>
                    </a:moveTo>
                    <a:cubicBezTo>
                      <a:pt x="1147" y="111"/>
                      <a:pt x="2293" y="111"/>
                      <a:pt x="3440" y="111"/>
                    </a:cubicBezTo>
                    <a:cubicBezTo>
                      <a:pt x="3440" y="443"/>
                      <a:pt x="3440" y="775"/>
                      <a:pt x="3440" y="1108"/>
                    </a:cubicBezTo>
                    <a:cubicBezTo>
                      <a:pt x="3080" y="1108"/>
                      <a:pt x="2721" y="1108"/>
                      <a:pt x="2362" y="1108"/>
                    </a:cubicBezTo>
                    <a:cubicBezTo>
                      <a:pt x="2362" y="2308"/>
                      <a:pt x="2362" y="3508"/>
                      <a:pt x="2362" y="4708"/>
                    </a:cubicBezTo>
                    <a:cubicBezTo>
                      <a:pt x="1928" y="4708"/>
                      <a:pt x="1494" y="4708"/>
                      <a:pt x="1060" y="4708"/>
                    </a:cubicBezTo>
                    <a:cubicBezTo>
                      <a:pt x="1060" y="3508"/>
                      <a:pt x="1060" y="2308"/>
                      <a:pt x="1060" y="1108"/>
                    </a:cubicBezTo>
                    <a:cubicBezTo>
                      <a:pt x="707" y="1108"/>
                      <a:pt x="354" y="1108"/>
                      <a:pt x="0" y="1108"/>
                    </a:cubicBezTo>
                    <a:cubicBezTo>
                      <a:pt x="0" y="775"/>
                      <a:pt x="0" y="443"/>
                      <a:pt x="0" y="111"/>
                    </a:cubicBezTo>
                    <a:close/>
                    <a:moveTo>
                      <a:pt x="27853" y="0"/>
                    </a:moveTo>
                    <a:cubicBezTo>
                      <a:pt x="28394" y="0"/>
                      <a:pt x="28923" y="124"/>
                      <a:pt x="29441" y="374"/>
                    </a:cubicBezTo>
                    <a:cubicBezTo>
                      <a:pt x="29268" y="683"/>
                      <a:pt x="29094" y="993"/>
                      <a:pt x="28920" y="1303"/>
                    </a:cubicBezTo>
                    <a:cubicBezTo>
                      <a:pt x="28636" y="1099"/>
                      <a:pt x="28349" y="997"/>
                      <a:pt x="28060" y="997"/>
                    </a:cubicBezTo>
                    <a:cubicBezTo>
                      <a:pt x="27920" y="997"/>
                      <a:pt x="27795" y="1029"/>
                      <a:pt x="27685" y="1095"/>
                    </a:cubicBezTo>
                    <a:cubicBezTo>
                      <a:pt x="27560" y="1169"/>
                      <a:pt x="27498" y="1268"/>
                      <a:pt x="27498" y="1392"/>
                    </a:cubicBezTo>
                    <a:cubicBezTo>
                      <a:pt x="27498" y="1514"/>
                      <a:pt x="27580" y="1619"/>
                      <a:pt x="27744" y="1707"/>
                    </a:cubicBezTo>
                    <a:cubicBezTo>
                      <a:pt x="27817" y="1747"/>
                      <a:pt x="28038" y="1817"/>
                      <a:pt x="28405" y="1916"/>
                    </a:cubicBezTo>
                    <a:cubicBezTo>
                      <a:pt x="28865" y="2040"/>
                      <a:pt x="29193" y="2215"/>
                      <a:pt x="29389" y="2442"/>
                    </a:cubicBezTo>
                    <a:cubicBezTo>
                      <a:pt x="29558" y="2636"/>
                      <a:pt x="29643" y="2884"/>
                      <a:pt x="29643" y="3187"/>
                    </a:cubicBezTo>
                    <a:cubicBezTo>
                      <a:pt x="29643" y="3965"/>
                      <a:pt x="29271" y="4472"/>
                      <a:pt x="28528" y="4708"/>
                    </a:cubicBezTo>
                    <a:cubicBezTo>
                      <a:pt x="28269" y="4791"/>
                      <a:pt x="27990" y="4833"/>
                      <a:pt x="27692" y="4833"/>
                    </a:cubicBezTo>
                    <a:cubicBezTo>
                      <a:pt x="27066" y="4833"/>
                      <a:pt x="26486" y="4659"/>
                      <a:pt x="25950" y="4311"/>
                    </a:cubicBezTo>
                    <a:cubicBezTo>
                      <a:pt x="26136" y="3990"/>
                      <a:pt x="26322" y="3669"/>
                      <a:pt x="26508" y="3348"/>
                    </a:cubicBezTo>
                    <a:cubicBezTo>
                      <a:pt x="26900" y="3673"/>
                      <a:pt x="27283" y="3836"/>
                      <a:pt x="27658" y="3836"/>
                    </a:cubicBezTo>
                    <a:cubicBezTo>
                      <a:pt x="27827" y="3836"/>
                      <a:pt x="27970" y="3800"/>
                      <a:pt x="28088" y="3727"/>
                    </a:cubicBezTo>
                    <a:cubicBezTo>
                      <a:pt x="28225" y="3645"/>
                      <a:pt x="28293" y="3530"/>
                      <a:pt x="28293" y="3380"/>
                    </a:cubicBezTo>
                    <a:cubicBezTo>
                      <a:pt x="28293" y="3244"/>
                      <a:pt x="28217" y="3131"/>
                      <a:pt x="28066" y="3040"/>
                    </a:cubicBezTo>
                    <a:cubicBezTo>
                      <a:pt x="27953" y="2972"/>
                      <a:pt x="27763" y="2903"/>
                      <a:pt x="27496" y="2832"/>
                    </a:cubicBezTo>
                    <a:cubicBezTo>
                      <a:pt x="27173" y="2745"/>
                      <a:pt x="26970" y="2684"/>
                      <a:pt x="26887" y="2651"/>
                    </a:cubicBezTo>
                    <a:cubicBezTo>
                      <a:pt x="26754" y="2599"/>
                      <a:pt x="26642" y="2539"/>
                      <a:pt x="26549" y="2469"/>
                    </a:cubicBezTo>
                    <a:cubicBezTo>
                      <a:pt x="26282" y="2267"/>
                      <a:pt x="26148" y="1962"/>
                      <a:pt x="26148" y="1554"/>
                    </a:cubicBezTo>
                    <a:cubicBezTo>
                      <a:pt x="26148" y="1128"/>
                      <a:pt x="26286" y="775"/>
                      <a:pt x="26563" y="494"/>
                    </a:cubicBezTo>
                    <a:cubicBezTo>
                      <a:pt x="26885" y="165"/>
                      <a:pt x="27316" y="0"/>
                      <a:pt x="27853" y="0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0">
                <a:noFill/>
                <a:prstDash val="solid"/>
                <a:round/>
              </a:ln>
            </p:spPr>
            <p:txBody>
              <a:bodyPr/>
              <a:lstStyle/>
              <a:p>
                <a:pPr defTabSz="457200">
                  <a:defRPr/>
                </a:pPr>
                <a:endParaRPr lang="zh-CN" altLang="en-US" kern="0" dirty="0">
                  <a:solidFill>
                    <a:srgbClr val="000000"/>
                  </a:solidFill>
                  <a:latin typeface="微软雅黑" panose="020B0503020204020204" pitchFamily="34" charset="-122"/>
                  <a:ea typeface="黑体" panose="02010609060101010101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11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1"/>
          <p:cNvSpPr txBox="1"/>
          <p:nvPr userDrawn="1"/>
        </p:nvSpPr>
        <p:spPr>
          <a:xfrm>
            <a:off x="11138533" y="6462525"/>
            <a:ext cx="8081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>
              <a:defRPr/>
            </a:pPr>
            <a:fld id="{87A1FE1D-2C93-4E5E-B972-0C394F7C2AFD}" type="slidenum">
              <a:rPr lang="en-US" sz="1100">
                <a:solidFill>
                  <a:srgbClr val="FFFFFF">
                    <a:lumMod val="6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pPr algn="r" defTabSz="457200">
                <a:defRPr/>
              </a:pPr>
              <a:t>‹#›</a:t>
            </a:fld>
            <a:endParaRPr lang="en-US" sz="1600" dirty="0">
              <a:solidFill>
                <a:srgbClr val="FFFFFF">
                  <a:lumMod val="6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5400646"/>
      </p:ext>
    </p:extLst>
  </p:cSld>
  <p:clrMapOvr>
    <a:masterClrMapping/>
  </p:clrMapOvr>
  <p:extLst mod="1">
    <p:ext uri="{DCECCB84-F9BA-43D5-87BE-67443E8EF086}">
      <p15:sldGuideLst xmlns="" xmlns:p15="http://schemas.microsoft.com/office/powerpoint/2012/main">
        <p15:guide id="1" pos="749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07864226-9BC0-4641-AE44-70B759746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CBBB726-B3E9-4096-9CB3-9692C34B53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F9C910B-728C-4014-9BAB-07A4094887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D0AD9E2-61B0-452D-93CA-010ACCA56B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1B9E81F-7D9E-4105-8544-DA3F19B903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732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67CB32D-AD50-4CB4-B9FC-232FED7DC024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2019/4/8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9DE369-F326-48EA-BDEB-FC55312B9E8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42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 result for outbound ca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949" y="899929"/>
            <a:ext cx="10180320" cy="447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6902771" y="5379271"/>
            <a:ext cx="526560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925F"/>
                </a:solidFill>
                <a:latin typeface="Calibri" panose="020F0502020204030204" pitchFamily="34" charset="0"/>
              </a:rPr>
              <a:t>New RV Questionnaire Instruction</a:t>
            </a:r>
          </a:p>
          <a:p>
            <a:pPr algn="ctr">
              <a:lnSpc>
                <a:spcPct val="150000"/>
              </a:lnSpc>
            </a:pPr>
            <a:r>
              <a:rPr lang="en-US" altLang="zh-CN" sz="1400" b="1" dirty="0" smtClean="0">
                <a:solidFill>
                  <a:srgbClr val="00925F"/>
                </a:solidFill>
                <a:latin typeface="Calibri" panose="020F0502020204030204" pitchFamily="34" charset="0"/>
              </a:rPr>
              <a:t>OPPO Overseas Contact Center</a:t>
            </a:r>
            <a:endParaRPr lang="zh-CN" altLang="en-US" sz="1400" b="1" dirty="0">
              <a:solidFill>
                <a:srgbClr val="00925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04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08548" y="2033135"/>
            <a:ext cx="3608172" cy="889979"/>
          </a:xfrm>
          <a:prstGeom prst="roundRect">
            <a:avLst/>
          </a:prstGeom>
          <a:solidFill>
            <a:srgbClr val="00925F"/>
          </a:solidFill>
          <a:ln>
            <a:solidFill>
              <a:srgbClr val="00925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i="1" dirty="0" smtClean="0">
                <a:latin typeface="Calibri" panose="020F0502020204030204" pitchFamily="34" charset="0"/>
                <a:ea typeface="微软雅黑" panose="020B0503020204020204" pitchFamily="34" charset="-122"/>
              </a:rPr>
              <a:t>1. </a:t>
            </a:r>
            <a:r>
              <a:rPr lang="en-US" altLang="zh-CN" sz="2000" b="1" dirty="0">
                <a:latin typeface="Calibri" panose="020F0502020204030204" pitchFamily="34" charset="0"/>
              </a:rPr>
              <a:t>General Introduction of New RV 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questionnaire</a:t>
            </a:r>
            <a:endParaRPr lang="zh-CN" altLang="en-US" sz="2000" b="1" dirty="0">
              <a:latin typeface="Calibri" panose="020F050202020403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908548" y="3936948"/>
            <a:ext cx="3787666" cy="914879"/>
          </a:xfrm>
          <a:prstGeom prst="roundRect">
            <a:avLst/>
          </a:prstGeom>
          <a:solidFill>
            <a:srgbClr val="00925F"/>
          </a:solidFill>
          <a:ln>
            <a:solidFill>
              <a:srgbClr val="00925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i="1" dirty="0" smtClean="0">
                <a:latin typeface="Calibri" panose="020F0502020204030204" pitchFamily="34" charset="0"/>
                <a:ea typeface="微软雅黑" panose="020B0503020204020204" pitchFamily="34" charset="-122"/>
              </a:rPr>
              <a:t>3. Go through the system operation for new questionnaire</a:t>
            </a:r>
            <a:endParaRPr lang="zh-CN" altLang="en-US" sz="2000" b="1" i="1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085332" y="3936948"/>
            <a:ext cx="3608172" cy="962848"/>
          </a:xfrm>
          <a:prstGeom prst="roundRect">
            <a:avLst/>
          </a:prstGeom>
          <a:solidFill>
            <a:srgbClr val="00925F"/>
          </a:solidFill>
          <a:ln>
            <a:solidFill>
              <a:srgbClr val="00925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i="1" dirty="0">
                <a:latin typeface="Calibri" panose="020F0502020204030204" pitchFamily="34" charset="0"/>
                <a:ea typeface="微软雅黑" panose="020B0503020204020204" pitchFamily="34" charset="-122"/>
              </a:rPr>
              <a:t>4</a:t>
            </a:r>
            <a:r>
              <a:rPr lang="en-US" altLang="zh-CN" sz="2000" b="1" i="1" dirty="0" smtClean="0">
                <a:latin typeface="Calibri" panose="020F0502020204030204" pitchFamily="34" charset="0"/>
                <a:ea typeface="微软雅黑" panose="020B0503020204020204" pitchFamily="34" charset="-122"/>
              </a:rPr>
              <a:t>. New RV Target </a:t>
            </a:r>
            <a:endParaRPr lang="zh-CN" altLang="en-US" sz="2000" b="1" i="1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657517" y="2225309"/>
            <a:ext cx="2460458" cy="2391523"/>
            <a:chOff x="7406" y="3367"/>
            <a:chExt cx="4463" cy="4412"/>
          </a:xfrm>
        </p:grpSpPr>
        <p:grpSp>
          <p:nvGrpSpPr>
            <p:cNvPr id="11" name="组合 10"/>
            <p:cNvGrpSpPr/>
            <p:nvPr/>
          </p:nvGrpSpPr>
          <p:grpSpPr>
            <a:xfrm>
              <a:off x="7472" y="3389"/>
              <a:ext cx="4334" cy="4390"/>
              <a:chOff x="5066" y="3477"/>
              <a:chExt cx="4334" cy="4390"/>
            </a:xfrm>
          </p:grpSpPr>
          <p:sp>
            <p:nvSpPr>
              <p:cNvPr id="35" name="空心弧 3"/>
              <p:cNvSpPr/>
              <p:nvPr/>
            </p:nvSpPr>
            <p:spPr>
              <a:xfrm rot="-4678923">
                <a:off x="5038" y="3505"/>
                <a:ext cx="4390" cy="4335"/>
              </a:xfrm>
              <a:custGeom>
                <a:avLst/>
                <a:gdLst/>
                <a:ahLst/>
                <a:cxnLst>
                  <a:cxn ang="0">
                    <a:pos x="1101990" y="30507"/>
                  </a:cxn>
                  <a:cxn ang="0">
                    <a:pos x="2754655" y="1078660"/>
                  </a:cxn>
                  <a:cxn ang="0">
                    <a:pos x="2082798" y="1225639"/>
                  </a:cxn>
                  <a:cxn ang="0">
                    <a:pos x="1247724" y="702590"/>
                  </a:cxn>
                  <a:cxn ang="0">
                    <a:pos x="1101990" y="30507"/>
                  </a:cxn>
                </a:cxnLst>
                <a:rect l="0" t="0" r="0" b="0"/>
                <a:pathLst>
                  <a:path w="2788528" h="2753783">
                    <a:moveTo>
                      <a:pt x="1102337" y="30519"/>
                    </a:moveTo>
                    <a:cubicBezTo>
                      <a:pt x="1851532" y="-127902"/>
                      <a:pt x="2589801" y="340355"/>
                      <a:pt x="2755523" y="1079075"/>
                    </a:cubicBezTo>
                    <a:lnTo>
                      <a:pt x="2083454" y="1226110"/>
                    </a:lnTo>
                    <a:cubicBezTo>
                      <a:pt x="1998817" y="858048"/>
                      <a:pt x="1626466" y="624810"/>
                      <a:pt x="1248117" y="702860"/>
                    </a:cubicBezTo>
                    <a:lnTo>
                      <a:pt x="1102337" y="30519"/>
                    </a:lnTo>
                    <a:close/>
                  </a:path>
                </a:pathLst>
              </a:custGeom>
              <a:solidFill>
                <a:srgbClr val="E4CAC9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34"/>
              <p:cNvSpPr/>
              <p:nvPr/>
            </p:nvSpPr>
            <p:spPr>
              <a:xfrm>
                <a:off x="5710" y="4302"/>
                <a:ext cx="572" cy="505"/>
              </a:xfrm>
              <a:custGeom>
                <a:avLst/>
                <a:gdLst/>
                <a:ahLst/>
                <a:cxnLst>
                  <a:cxn ang="0">
                    <a:pos x="363537" y="128270"/>
                  </a:cxn>
                  <a:cxn ang="0">
                    <a:pos x="181769" y="0"/>
                  </a:cxn>
                  <a:cxn ang="0">
                    <a:pos x="0" y="128270"/>
                  </a:cxn>
                  <a:cxn ang="0">
                    <a:pos x="98903" y="243179"/>
                  </a:cxn>
                  <a:cxn ang="0">
                    <a:pos x="58807" y="320675"/>
                  </a:cxn>
                  <a:cxn ang="0">
                    <a:pos x="195134" y="256540"/>
                  </a:cxn>
                  <a:cxn ang="0">
                    <a:pos x="363537" y="128270"/>
                  </a:cxn>
                </a:cxnLst>
                <a:rect l="0" t="0" r="0" b="0"/>
                <a:pathLst>
                  <a:path w="136" h="120">
                    <a:moveTo>
                      <a:pt x="136" y="48"/>
                    </a:moveTo>
                    <a:cubicBezTo>
                      <a:pt x="136" y="22"/>
                      <a:pt x="106" y="0"/>
                      <a:pt x="68" y="0"/>
                    </a:cubicBezTo>
                    <a:cubicBezTo>
                      <a:pt x="31" y="0"/>
                      <a:pt x="0" y="22"/>
                      <a:pt x="0" y="48"/>
                    </a:cubicBezTo>
                    <a:cubicBezTo>
                      <a:pt x="0" y="67"/>
                      <a:pt x="15" y="83"/>
                      <a:pt x="37" y="91"/>
                    </a:cubicBezTo>
                    <a:cubicBezTo>
                      <a:pt x="38" y="96"/>
                      <a:pt x="37" y="106"/>
                      <a:pt x="22" y="120"/>
                    </a:cubicBezTo>
                    <a:cubicBezTo>
                      <a:pt x="22" y="120"/>
                      <a:pt x="54" y="111"/>
                      <a:pt x="73" y="96"/>
                    </a:cubicBezTo>
                    <a:cubicBezTo>
                      <a:pt x="108" y="94"/>
                      <a:pt x="136" y="73"/>
                      <a:pt x="136" y="48"/>
                    </a:cubicBez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477" y="3411"/>
              <a:ext cx="4392" cy="4340"/>
              <a:chOff x="5063" y="3515"/>
              <a:chExt cx="4392" cy="4340"/>
            </a:xfrm>
          </p:grpSpPr>
          <p:sp>
            <p:nvSpPr>
              <p:cNvPr id="33" name="空心弧 4"/>
              <p:cNvSpPr/>
              <p:nvPr/>
            </p:nvSpPr>
            <p:spPr>
              <a:xfrm rot="10221374">
                <a:off x="5063" y="3515"/>
                <a:ext cx="4392" cy="4340"/>
              </a:xfrm>
              <a:custGeom>
                <a:avLst/>
                <a:gdLst/>
                <a:ahLst/>
                <a:cxnLst>
                  <a:cxn ang="0">
                    <a:pos x="1634314" y="20505"/>
                  </a:cxn>
                  <a:cxn ang="0">
                    <a:pos x="2770679" y="1602003"/>
                  </a:cxn>
                  <a:cxn ang="0">
                    <a:pos x="2097345" y="1492369"/>
                  </a:cxn>
                  <a:cxn ang="0">
                    <a:pos x="1515616" y="692711"/>
                  </a:cxn>
                  <a:cxn ang="0">
                    <a:pos x="1634314" y="20505"/>
                  </a:cxn>
                </a:cxnLst>
                <a:rect l="0" t="0" r="0" b="0"/>
                <a:pathLst>
                  <a:path w="2789647" h="2754576">
                    <a:moveTo>
                      <a:pt x="1634554" y="20495"/>
                    </a:moveTo>
                    <a:cubicBezTo>
                      <a:pt x="2388389" y="150361"/>
                      <a:pt x="2895510" y="855687"/>
                      <a:pt x="2771086" y="1601233"/>
                    </a:cubicBezTo>
                    <a:lnTo>
                      <a:pt x="2097653" y="1491652"/>
                    </a:lnTo>
                    <a:cubicBezTo>
                      <a:pt x="2162163" y="1114477"/>
                      <a:pt x="1902179" y="757321"/>
                      <a:pt x="1515839" y="692378"/>
                    </a:cubicBezTo>
                    <a:lnTo>
                      <a:pt x="1634554" y="20495"/>
                    </a:lnTo>
                    <a:close/>
                  </a:path>
                </a:pathLst>
              </a:custGeom>
              <a:solidFill>
                <a:srgbClr val="B8CCD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64"/>
              <p:cNvSpPr>
                <a:spLocks noEditPoints="1"/>
              </p:cNvSpPr>
              <p:nvPr/>
            </p:nvSpPr>
            <p:spPr>
              <a:xfrm>
                <a:off x="5830" y="6660"/>
                <a:ext cx="515" cy="493"/>
              </a:xfrm>
              <a:custGeom>
                <a:avLst/>
                <a:gdLst/>
                <a:ahLst/>
                <a:cxnLst>
                  <a:cxn ang="0">
                    <a:pos x="307354" y="0"/>
                  </a:cxn>
                  <a:cxn ang="0">
                    <a:pos x="22130" y="0"/>
                  </a:cxn>
                  <a:cxn ang="0">
                    <a:pos x="0" y="22163"/>
                  </a:cxn>
                  <a:cxn ang="0">
                    <a:pos x="0" y="224088"/>
                  </a:cxn>
                  <a:cxn ang="0">
                    <a:pos x="22130" y="246250"/>
                  </a:cxn>
                  <a:cxn ang="0">
                    <a:pos x="130318" y="246250"/>
                  </a:cxn>
                  <a:cxn ang="0">
                    <a:pos x="98353" y="290575"/>
                  </a:cxn>
                  <a:cxn ang="0">
                    <a:pos x="98353" y="312738"/>
                  </a:cxn>
                  <a:cxn ang="0">
                    <a:pos x="130318" y="312738"/>
                  </a:cxn>
                  <a:cxn ang="0">
                    <a:pos x="196707" y="312738"/>
                  </a:cxn>
                  <a:cxn ang="0">
                    <a:pos x="231130" y="312738"/>
                  </a:cxn>
                  <a:cxn ang="0">
                    <a:pos x="231130" y="290575"/>
                  </a:cxn>
                  <a:cxn ang="0">
                    <a:pos x="196707" y="246250"/>
                  </a:cxn>
                  <a:cxn ang="0">
                    <a:pos x="307354" y="246250"/>
                  </a:cxn>
                  <a:cxn ang="0">
                    <a:pos x="327025" y="224088"/>
                  </a:cxn>
                  <a:cxn ang="0">
                    <a:pos x="327025" y="22163"/>
                  </a:cxn>
                  <a:cxn ang="0">
                    <a:pos x="307354" y="0"/>
                  </a:cxn>
                  <a:cxn ang="0">
                    <a:pos x="147530" y="219163"/>
                  </a:cxn>
                  <a:cxn ang="0">
                    <a:pos x="164742" y="201925"/>
                  </a:cxn>
                  <a:cxn ang="0">
                    <a:pos x="184413" y="219163"/>
                  </a:cxn>
                  <a:cxn ang="0">
                    <a:pos x="164742" y="238863"/>
                  </a:cxn>
                  <a:cxn ang="0">
                    <a:pos x="147530" y="219163"/>
                  </a:cxn>
                  <a:cxn ang="0">
                    <a:pos x="304895" y="194538"/>
                  </a:cxn>
                  <a:cxn ang="0">
                    <a:pos x="24588" y="194538"/>
                  </a:cxn>
                  <a:cxn ang="0">
                    <a:pos x="24588" y="24625"/>
                  </a:cxn>
                  <a:cxn ang="0">
                    <a:pos x="304895" y="24625"/>
                  </a:cxn>
                  <a:cxn ang="0">
                    <a:pos x="304895" y="194538"/>
                  </a:cxn>
                </a:cxnLst>
                <a:rect l="0" t="0" r="0" b="0"/>
                <a:pathLst>
                  <a:path w="133" h="127">
                    <a:moveTo>
                      <a:pt x="1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6"/>
                      <a:pt x="4" y="100"/>
                      <a:pt x="9" y="100"/>
                    </a:cubicBezTo>
                    <a:cubicBezTo>
                      <a:pt x="53" y="100"/>
                      <a:pt x="53" y="100"/>
                      <a:pt x="53" y="100"/>
                    </a:cubicBezTo>
                    <a:cubicBezTo>
                      <a:pt x="53" y="100"/>
                      <a:pt x="55" y="118"/>
                      <a:pt x="40" y="118"/>
                    </a:cubicBezTo>
                    <a:cubicBezTo>
                      <a:pt x="40" y="127"/>
                      <a:pt x="40" y="127"/>
                      <a:pt x="40" y="127"/>
                    </a:cubicBezTo>
                    <a:cubicBezTo>
                      <a:pt x="53" y="127"/>
                      <a:pt x="53" y="127"/>
                      <a:pt x="53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94" y="127"/>
                      <a:pt x="94" y="127"/>
                      <a:pt x="94" y="127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78" y="118"/>
                      <a:pt x="80" y="100"/>
                      <a:pt x="80" y="100"/>
                    </a:cubicBezTo>
                    <a:cubicBezTo>
                      <a:pt x="125" y="100"/>
                      <a:pt x="125" y="100"/>
                      <a:pt x="125" y="100"/>
                    </a:cubicBezTo>
                    <a:cubicBezTo>
                      <a:pt x="129" y="100"/>
                      <a:pt x="133" y="96"/>
                      <a:pt x="133" y="91"/>
                    </a:cubicBezTo>
                    <a:cubicBezTo>
                      <a:pt x="133" y="9"/>
                      <a:pt x="133" y="9"/>
                      <a:pt x="133" y="9"/>
                    </a:cubicBezTo>
                    <a:cubicBezTo>
                      <a:pt x="133" y="4"/>
                      <a:pt x="129" y="0"/>
                      <a:pt x="125" y="0"/>
                    </a:cubicBezTo>
                    <a:close/>
                    <a:moveTo>
                      <a:pt x="60" y="89"/>
                    </a:moveTo>
                    <a:cubicBezTo>
                      <a:pt x="60" y="85"/>
                      <a:pt x="63" y="82"/>
                      <a:pt x="67" y="82"/>
                    </a:cubicBezTo>
                    <a:cubicBezTo>
                      <a:pt x="72" y="82"/>
                      <a:pt x="75" y="85"/>
                      <a:pt x="75" y="89"/>
                    </a:cubicBezTo>
                    <a:cubicBezTo>
                      <a:pt x="75" y="94"/>
                      <a:pt x="72" y="97"/>
                      <a:pt x="67" y="97"/>
                    </a:cubicBezTo>
                    <a:cubicBezTo>
                      <a:pt x="63" y="97"/>
                      <a:pt x="60" y="94"/>
                      <a:pt x="60" y="89"/>
                    </a:cubicBezTo>
                    <a:close/>
                    <a:moveTo>
                      <a:pt x="124" y="79"/>
                    </a:move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24" y="10"/>
                      <a:pt x="124" y="10"/>
                      <a:pt x="124" y="10"/>
                    </a:cubicBezTo>
                    <a:lnTo>
                      <a:pt x="124" y="79"/>
                    </a:lnTo>
                    <a:close/>
                  </a:path>
                </a:pathLst>
              </a:custGeom>
              <a:solidFill>
                <a:schemeClr val="bg1">
                  <a:alpha val="100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481" y="3367"/>
              <a:ext cx="4335" cy="4390"/>
              <a:chOff x="5265" y="3678"/>
              <a:chExt cx="4335" cy="4390"/>
            </a:xfrm>
          </p:grpSpPr>
          <p:sp>
            <p:nvSpPr>
              <p:cNvPr id="20" name="空心弧 6"/>
              <p:cNvSpPr/>
              <p:nvPr/>
            </p:nvSpPr>
            <p:spPr>
              <a:xfrm rot="4607761">
                <a:off x="5238" y="3705"/>
                <a:ext cx="4390" cy="4335"/>
              </a:xfrm>
              <a:custGeom>
                <a:avLst/>
                <a:gdLst/>
                <a:ahLst/>
                <a:cxnLst>
                  <a:cxn ang="0">
                    <a:pos x="1716943" y="37495"/>
                  </a:cxn>
                  <a:cxn ang="0">
                    <a:pos x="2751569" y="1687503"/>
                  </a:cxn>
                  <a:cxn ang="0">
                    <a:pos x="2078139" y="1533180"/>
                  </a:cxn>
                  <a:cxn ang="0">
                    <a:pos x="1554870" y="709057"/>
                  </a:cxn>
                  <a:cxn ang="0">
                    <a:pos x="1716943" y="37495"/>
                  </a:cxn>
                </a:cxnLst>
                <a:rect l="0" t="0" r="0" b="0"/>
                <a:pathLst>
                  <a:path w="2788528" h="2753783">
                    <a:moveTo>
                      <a:pt x="1717484" y="37509"/>
                    </a:moveTo>
                    <a:cubicBezTo>
                      <a:pt x="2463405" y="213057"/>
                      <a:pt x="2925780" y="950499"/>
                      <a:pt x="2752436" y="1688152"/>
                    </a:cubicBezTo>
                    <a:lnTo>
                      <a:pt x="2078794" y="1533769"/>
                    </a:lnTo>
                    <a:cubicBezTo>
                      <a:pt x="2167607" y="1165147"/>
                      <a:pt x="1933288" y="796080"/>
                      <a:pt x="1555360" y="709330"/>
                    </a:cubicBezTo>
                    <a:lnTo>
                      <a:pt x="1717484" y="37509"/>
                    </a:lnTo>
                    <a:close/>
                  </a:path>
                </a:pathLst>
              </a:custGeom>
              <a:solidFill>
                <a:srgbClr val="FFE2E1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8271" y="6738"/>
                <a:ext cx="491" cy="430"/>
                <a:chOff x="8103" y="6660"/>
                <a:chExt cx="491" cy="430"/>
              </a:xfrm>
            </p:grpSpPr>
            <p:sp>
              <p:nvSpPr>
                <p:cNvPr id="22" name="Freeform 110"/>
                <p:cNvSpPr/>
                <p:nvPr/>
              </p:nvSpPr>
              <p:spPr>
                <a:xfrm>
                  <a:off x="8433" y="6790"/>
                  <a:ext cx="127" cy="128"/>
                </a:xfrm>
                <a:custGeom>
                  <a:avLst/>
                  <a:gdLst/>
                  <a:ahLst/>
                  <a:cxnLst>
                    <a:cxn ang="0">
                      <a:pos x="0" y="77014"/>
                    </a:cxn>
                    <a:cxn ang="0">
                      <a:pos x="5924" y="80963"/>
                    </a:cxn>
                    <a:cxn ang="0">
                      <a:pos x="80962" y="5924"/>
                    </a:cxn>
                    <a:cxn ang="0">
                      <a:pos x="77013" y="0"/>
                    </a:cxn>
                    <a:cxn ang="0">
                      <a:pos x="0" y="77014"/>
                    </a:cxn>
                  </a:cxnLst>
                  <a:rect l="0" t="0" r="0" b="0"/>
                  <a:pathLst>
                    <a:path w="41" h="41">
                      <a:moveTo>
                        <a:pt x="0" y="39"/>
                      </a:moveTo>
                      <a:lnTo>
                        <a:pt x="3" y="41"/>
                      </a:lnTo>
                      <a:lnTo>
                        <a:pt x="41" y="3"/>
                      </a:lnTo>
                      <a:lnTo>
                        <a:pt x="39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" name="Freeform 111"/>
                <p:cNvSpPr/>
                <p:nvPr/>
              </p:nvSpPr>
              <p:spPr>
                <a:xfrm>
                  <a:off x="8403" y="6755"/>
                  <a:ext cx="140" cy="145"/>
                </a:xfrm>
                <a:custGeom>
                  <a:avLst/>
                  <a:gdLst/>
                  <a:ahLst/>
                  <a:cxnLst>
                    <a:cxn ang="0">
                      <a:pos x="74757" y="0"/>
                    </a:cxn>
                    <a:cxn ang="0">
                      <a:pos x="0" y="78064"/>
                    </a:cxn>
                    <a:cxn ang="0">
                      <a:pos x="12123" y="92075"/>
                    </a:cxn>
                    <a:cxn ang="0">
                      <a:pos x="88900" y="16013"/>
                    </a:cxn>
                    <a:cxn ang="0">
                      <a:pos x="74757" y="0"/>
                    </a:cxn>
                  </a:cxnLst>
                  <a:rect l="0" t="0" r="0" b="0"/>
                  <a:pathLst>
                    <a:path w="44" h="46">
                      <a:moveTo>
                        <a:pt x="37" y="0"/>
                      </a:moveTo>
                      <a:lnTo>
                        <a:pt x="0" y="39"/>
                      </a:lnTo>
                      <a:lnTo>
                        <a:pt x="6" y="46"/>
                      </a:lnTo>
                      <a:lnTo>
                        <a:pt x="44" y="8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Freeform 112"/>
                <p:cNvSpPr/>
                <p:nvPr/>
              </p:nvSpPr>
              <p:spPr>
                <a:xfrm>
                  <a:off x="8378" y="6735"/>
                  <a:ext cx="132" cy="133"/>
                </a:xfrm>
                <a:custGeom>
                  <a:avLst/>
                  <a:gdLst/>
                  <a:ahLst/>
                  <a:cxnLst>
                    <a:cxn ang="0">
                      <a:pos x="0" y="76125"/>
                    </a:cxn>
                    <a:cxn ang="0">
                      <a:pos x="8013" y="84138"/>
                    </a:cxn>
                    <a:cxn ang="0">
                      <a:pos x="84137" y="8013"/>
                    </a:cxn>
                    <a:cxn ang="0">
                      <a:pos x="76124" y="0"/>
                    </a:cxn>
                    <a:cxn ang="0">
                      <a:pos x="0" y="76125"/>
                    </a:cxn>
                  </a:cxnLst>
                  <a:rect l="0" t="0" r="0" b="0"/>
                  <a:pathLst>
                    <a:path w="42" h="42">
                      <a:moveTo>
                        <a:pt x="0" y="38"/>
                      </a:moveTo>
                      <a:lnTo>
                        <a:pt x="4" y="42"/>
                      </a:lnTo>
                      <a:lnTo>
                        <a:pt x="42" y="4"/>
                      </a:lnTo>
                      <a:lnTo>
                        <a:pt x="38" y="0"/>
                      </a:lnTo>
                      <a:lnTo>
                        <a:pt x="0" y="38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" name="Freeform 113"/>
                <p:cNvSpPr/>
                <p:nvPr/>
              </p:nvSpPr>
              <p:spPr>
                <a:xfrm>
                  <a:off x="8343" y="6865"/>
                  <a:ext cx="90" cy="88"/>
                </a:xfrm>
                <a:custGeom>
                  <a:avLst/>
                  <a:gdLst/>
                  <a:ahLst/>
                  <a:cxnLst>
                    <a:cxn ang="0">
                      <a:pos x="57150" y="39688"/>
                    </a:cxn>
                    <a:cxn ang="0">
                      <a:pos x="16329" y="0"/>
                    </a:cxn>
                    <a:cxn ang="0">
                      <a:pos x="0" y="39688"/>
                    </a:cxn>
                    <a:cxn ang="0">
                      <a:pos x="18370" y="55563"/>
                    </a:cxn>
                    <a:cxn ang="0">
                      <a:pos x="57150" y="39688"/>
                    </a:cxn>
                  </a:cxnLst>
                  <a:rect l="0" t="0" r="0" b="0"/>
                  <a:pathLst>
                    <a:path w="28" h="28">
                      <a:moveTo>
                        <a:pt x="28" y="20"/>
                      </a:moveTo>
                      <a:lnTo>
                        <a:pt x="8" y="0"/>
                      </a:lnTo>
                      <a:lnTo>
                        <a:pt x="0" y="20"/>
                      </a:lnTo>
                      <a:lnTo>
                        <a:pt x="9" y="28"/>
                      </a:lnTo>
                      <a:lnTo>
                        <a:pt x="28" y="20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6" name="Freeform 114"/>
                <p:cNvSpPr/>
                <p:nvPr/>
              </p:nvSpPr>
              <p:spPr>
                <a:xfrm>
                  <a:off x="8320" y="6938"/>
                  <a:ext cx="45" cy="40"/>
                </a:xfrm>
                <a:custGeom>
                  <a:avLst/>
                  <a:gdLst/>
                  <a:ahLst/>
                  <a:cxnLst>
                    <a:cxn ang="0">
                      <a:pos x="0" y="25400"/>
                    </a:cxn>
                    <a:cxn ang="0">
                      <a:pos x="28575" y="11723"/>
                    </a:cxn>
                    <a:cxn ang="0">
                      <a:pos x="12246" y="0"/>
                    </a:cxn>
                    <a:cxn ang="0">
                      <a:pos x="0" y="25400"/>
                    </a:cxn>
                  </a:cxnLst>
                  <a:rect l="0" t="0" r="0" b="0"/>
                  <a:pathLst>
                    <a:path w="14" h="13">
                      <a:moveTo>
                        <a:pt x="0" y="13"/>
                      </a:moveTo>
                      <a:lnTo>
                        <a:pt x="14" y="6"/>
                      </a:lnTo>
                      <a:lnTo>
                        <a:pt x="6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" name="Freeform 115"/>
                <p:cNvSpPr/>
                <p:nvPr/>
              </p:nvSpPr>
              <p:spPr>
                <a:xfrm>
                  <a:off x="8508" y="6703"/>
                  <a:ext cx="87" cy="90"/>
                </a:xfrm>
                <a:custGeom>
                  <a:avLst/>
                  <a:gdLst/>
                  <a:ahLst/>
                  <a:cxnLst>
                    <a:cxn ang="0">
                      <a:pos x="13891" y="0"/>
                    </a:cxn>
                    <a:cxn ang="0">
                      <a:pos x="0" y="16329"/>
                    </a:cxn>
                    <a:cxn ang="0">
                      <a:pos x="39687" y="57150"/>
                    </a:cxn>
                    <a:cxn ang="0">
                      <a:pos x="55562" y="40821"/>
                    </a:cxn>
                    <a:cxn ang="0">
                      <a:pos x="13891" y="0"/>
                    </a:cxn>
                  </a:cxnLst>
                  <a:rect l="0" t="0" r="0" b="0"/>
                  <a:pathLst>
                    <a:path w="28" h="28">
                      <a:moveTo>
                        <a:pt x="7" y="0"/>
                      </a:moveTo>
                      <a:lnTo>
                        <a:pt x="0" y="8"/>
                      </a:lnTo>
                      <a:lnTo>
                        <a:pt x="20" y="28"/>
                      </a:lnTo>
                      <a:lnTo>
                        <a:pt x="28" y="20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" name="Freeform 116"/>
                <p:cNvSpPr/>
                <p:nvPr/>
              </p:nvSpPr>
              <p:spPr>
                <a:xfrm>
                  <a:off x="8103" y="6660"/>
                  <a:ext cx="355" cy="430"/>
                </a:xfrm>
                <a:custGeom>
                  <a:avLst/>
                  <a:gdLst/>
                  <a:ahLst/>
                  <a:cxnLst>
                    <a:cxn ang="0">
                      <a:pos x="209323" y="202780"/>
                    </a:cxn>
                    <a:cxn ang="0">
                      <a:pos x="167056" y="202780"/>
                    </a:cxn>
                    <a:cxn ang="0">
                      <a:pos x="167056" y="258996"/>
                    </a:cxn>
                    <a:cxn ang="0">
                      <a:pos x="14089" y="258996"/>
                    </a:cxn>
                    <a:cxn ang="0">
                      <a:pos x="14089" y="64247"/>
                    </a:cxn>
                    <a:cxn ang="0">
                      <a:pos x="209323" y="64247"/>
                    </a:cxn>
                    <a:cxn ang="0">
                      <a:pos x="209323" y="80309"/>
                    </a:cxn>
                    <a:cxn ang="0">
                      <a:pos x="225425" y="64247"/>
                    </a:cxn>
                    <a:cxn ang="0">
                      <a:pos x="225425" y="12046"/>
                    </a:cxn>
                    <a:cxn ang="0">
                      <a:pos x="195234" y="12046"/>
                    </a:cxn>
                    <a:cxn ang="0">
                      <a:pos x="195234" y="40154"/>
                    </a:cxn>
                    <a:cxn ang="0">
                      <a:pos x="191209" y="40154"/>
                    </a:cxn>
                    <a:cxn ang="0">
                      <a:pos x="191209" y="0"/>
                    </a:cxn>
                    <a:cxn ang="0">
                      <a:pos x="179132" y="0"/>
                    </a:cxn>
                    <a:cxn ang="0">
                      <a:pos x="179132" y="40154"/>
                    </a:cxn>
                    <a:cxn ang="0">
                      <a:pos x="175107" y="40154"/>
                    </a:cxn>
                    <a:cxn ang="0">
                      <a:pos x="175107" y="12046"/>
                    </a:cxn>
                    <a:cxn ang="0">
                      <a:pos x="159005" y="12046"/>
                    </a:cxn>
                    <a:cxn ang="0">
                      <a:pos x="159005" y="40154"/>
                    </a:cxn>
                    <a:cxn ang="0">
                      <a:pos x="152967" y="40154"/>
                    </a:cxn>
                    <a:cxn ang="0">
                      <a:pos x="152967" y="0"/>
                    </a:cxn>
                    <a:cxn ang="0">
                      <a:pos x="144916" y="0"/>
                    </a:cxn>
                    <a:cxn ang="0">
                      <a:pos x="144916" y="40154"/>
                    </a:cxn>
                    <a:cxn ang="0">
                      <a:pos x="136865" y="40154"/>
                    </a:cxn>
                    <a:cxn ang="0">
                      <a:pos x="136865" y="12046"/>
                    </a:cxn>
                    <a:cxn ang="0">
                      <a:pos x="120763" y="12046"/>
                    </a:cxn>
                    <a:cxn ang="0">
                      <a:pos x="120763" y="40154"/>
                    </a:cxn>
                    <a:cxn ang="0">
                      <a:pos x="114725" y="40154"/>
                    </a:cxn>
                    <a:cxn ang="0">
                      <a:pos x="114725" y="0"/>
                    </a:cxn>
                    <a:cxn ang="0">
                      <a:pos x="106674" y="0"/>
                    </a:cxn>
                    <a:cxn ang="0">
                      <a:pos x="106674" y="40154"/>
                    </a:cxn>
                    <a:cxn ang="0">
                      <a:pos x="102649" y="40154"/>
                    </a:cxn>
                    <a:cxn ang="0">
                      <a:pos x="102649" y="12046"/>
                    </a:cxn>
                    <a:cxn ang="0">
                      <a:pos x="86547" y="12046"/>
                    </a:cxn>
                    <a:cxn ang="0">
                      <a:pos x="86547" y="40154"/>
                    </a:cxn>
                    <a:cxn ang="0">
                      <a:pos x="80509" y="40154"/>
                    </a:cxn>
                    <a:cxn ang="0">
                      <a:pos x="80509" y="0"/>
                    </a:cxn>
                    <a:cxn ang="0">
                      <a:pos x="70445" y="0"/>
                    </a:cxn>
                    <a:cxn ang="0">
                      <a:pos x="70445" y="40154"/>
                    </a:cxn>
                    <a:cxn ang="0">
                      <a:pos x="64407" y="40154"/>
                    </a:cxn>
                    <a:cxn ang="0">
                      <a:pos x="64407" y="12046"/>
                    </a:cxn>
                    <a:cxn ang="0">
                      <a:pos x="50318" y="12046"/>
                    </a:cxn>
                    <a:cxn ang="0">
                      <a:pos x="50318" y="40154"/>
                    </a:cxn>
                    <a:cxn ang="0">
                      <a:pos x="46293" y="40154"/>
                    </a:cxn>
                    <a:cxn ang="0">
                      <a:pos x="46293" y="0"/>
                    </a:cxn>
                    <a:cxn ang="0">
                      <a:pos x="34216" y="0"/>
                    </a:cxn>
                    <a:cxn ang="0">
                      <a:pos x="34216" y="40154"/>
                    </a:cxn>
                    <a:cxn ang="0">
                      <a:pos x="30191" y="40154"/>
                    </a:cxn>
                    <a:cxn ang="0">
                      <a:pos x="30191" y="12046"/>
                    </a:cxn>
                    <a:cxn ang="0">
                      <a:pos x="0" y="12046"/>
                    </a:cxn>
                    <a:cxn ang="0">
                      <a:pos x="0" y="48185"/>
                    </a:cxn>
                    <a:cxn ang="0">
                      <a:pos x="0" y="56216"/>
                    </a:cxn>
                    <a:cxn ang="0">
                      <a:pos x="0" y="273050"/>
                    </a:cxn>
                    <a:cxn ang="0">
                      <a:pos x="179132" y="273050"/>
                    </a:cxn>
                    <a:cxn ang="0">
                      <a:pos x="225425" y="220849"/>
                    </a:cxn>
                    <a:cxn ang="0">
                      <a:pos x="225425" y="168649"/>
                    </a:cxn>
                    <a:cxn ang="0">
                      <a:pos x="209323" y="184710"/>
                    </a:cxn>
                    <a:cxn ang="0">
                      <a:pos x="209323" y="202780"/>
                    </a:cxn>
                  </a:cxnLst>
                  <a:rect l="0" t="0" r="0" b="0"/>
                  <a:pathLst>
                    <a:path w="112" h="136">
                      <a:moveTo>
                        <a:pt x="104" y="101"/>
                      </a:moveTo>
                      <a:lnTo>
                        <a:pt x="83" y="101"/>
                      </a:lnTo>
                      <a:lnTo>
                        <a:pt x="83" y="129"/>
                      </a:lnTo>
                      <a:lnTo>
                        <a:pt x="7" y="129"/>
                      </a:lnTo>
                      <a:lnTo>
                        <a:pt x="7" y="32"/>
                      </a:lnTo>
                      <a:lnTo>
                        <a:pt x="104" y="32"/>
                      </a:lnTo>
                      <a:lnTo>
                        <a:pt x="104" y="40"/>
                      </a:lnTo>
                      <a:lnTo>
                        <a:pt x="112" y="32"/>
                      </a:lnTo>
                      <a:lnTo>
                        <a:pt x="112" y="6"/>
                      </a:lnTo>
                      <a:lnTo>
                        <a:pt x="97" y="6"/>
                      </a:lnTo>
                      <a:lnTo>
                        <a:pt x="97" y="20"/>
                      </a:lnTo>
                      <a:lnTo>
                        <a:pt x="95" y="20"/>
                      </a:lnTo>
                      <a:lnTo>
                        <a:pt x="95" y="0"/>
                      </a:lnTo>
                      <a:lnTo>
                        <a:pt x="89" y="0"/>
                      </a:lnTo>
                      <a:lnTo>
                        <a:pt x="89" y="20"/>
                      </a:lnTo>
                      <a:lnTo>
                        <a:pt x="87" y="20"/>
                      </a:lnTo>
                      <a:lnTo>
                        <a:pt x="87" y="6"/>
                      </a:lnTo>
                      <a:lnTo>
                        <a:pt x="79" y="6"/>
                      </a:lnTo>
                      <a:lnTo>
                        <a:pt x="79" y="20"/>
                      </a:lnTo>
                      <a:lnTo>
                        <a:pt x="76" y="20"/>
                      </a:lnTo>
                      <a:lnTo>
                        <a:pt x="76" y="0"/>
                      </a:lnTo>
                      <a:lnTo>
                        <a:pt x="72" y="0"/>
                      </a:lnTo>
                      <a:lnTo>
                        <a:pt x="72" y="20"/>
                      </a:lnTo>
                      <a:lnTo>
                        <a:pt x="68" y="20"/>
                      </a:lnTo>
                      <a:lnTo>
                        <a:pt x="68" y="6"/>
                      </a:lnTo>
                      <a:lnTo>
                        <a:pt x="60" y="6"/>
                      </a:lnTo>
                      <a:lnTo>
                        <a:pt x="60" y="20"/>
                      </a:lnTo>
                      <a:lnTo>
                        <a:pt x="57" y="20"/>
                      </a:lnTo>
                      <a:lnTo>
                        <a:pt x="57" y="0"/>
                      </a:lnTo>
                      <a:lnTo>
                        <a:pt x="53" y="0"/>
                      </a:lnTo>
                      <a:lnTo>
                        <a:pt x="53" y="20"/>
                      </a:lnTo>
                      <a:lnTo>
                        <a:pt x="51" y="20"/>
                      </a:lnTo>
                      <a:lnTo>
                        <a:pt x="51" y="6"/>
                      </a:lnTo>
                      <a:lnTo>
                        <a:pt x="43" y="6"/>
                      </a:lnTo>
                      <a:lnTo>
                        <a:pt x="43" y="20"/>
                      </a:lnTo>
                      <a:lnTo>
                        <a:pt x="40" y="20"/>
                      </a:lnTo>
                      <a:lnTo>
                        <a:pt x="40" y="0"/>
                      </a:lnTo>
                      <a:lnTo>
                        <a:pt x="35" y="0"/>
                      </a:lnTo>
                      <a:lnTo>
                        <a:pt x="35" y="20"/>
                      </a:lnTo>
                      <a:lnTo>
                        <a:pt x="32" y="20"/>
                      </a:lnTo>
                      <a:lnTo>
                        <a:pt x="32" y="6"/>
                      </a:lnTo>
                      <a:lnTo>
                        <a:pt x="25" y="6"/>
                      </a:lnTo>
                      <a:lnTo>
                        <a:pt x="25" y="20"/>
                      </a:lnTo>
                      <a:lnTo>
                        <a:pt x="23" y="20"/>
                      </a:lnTo>
                      <a:lnTo>
                        <a:pt x="23" y="0"/>
                      </a:lnTo>
                      <a:lnTo>
                        <a:pt x="17" y="0"/>
                      </a:lnTo>
                      <a:lnTo>
                        <a:pt x="17" y="20"/>
                      </a:lnTo>
                      <a:lnTo>
                        <a:pt x="15" y="20"/>
                      </a:lnTo>
                      <a:lnTo>
                        <a:pt x="15" y="6"/>
                      </a:lnTo>
                      <a:lnTo>
                        <a:pt x="0" y="6"/>
                      </a:lnTo>
                      <a:lnTo>
                        <a:pt x="0" y="24"/>
                      </a:lnTo>
                      <a:lnTo>
                        <a:pt x="0" y="28"/>
                      </a:lnTo>
                      <a:lnTo>
                        <a:pt x="0" y="136"/>
                      </a:lnTo>
                      <a:lnTo>
                        <a:pt x="89" y="136"/>
                      </a:lnTo>
                      <a:lnTo>
                        <a:pt x="112" y="110"/>
                      </a:lnTo>
                      <a:lnTo>
                        <a:pt x="112" y="84"/>
                      </a:lnTo>
                      <a:lnTo>
                        <a:pt x="104" y="92"/>
                      </a:lnTo>
                      <a:lnTo>
                        <a:pt x="104" y="101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" name="Rectangle 117"/>
                <p:cNvSpPr/>
                <p:nvPr/>
              </p:nvSpPr>
              <p:spPr>
                <a:xfrm>
                  <a:off x="8165" y="6805"/>
                  <a:ext cx="140" cy="2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en-US" altLang="zh-CN" dirty="0">
                    <a:solidFill>
                      <a:srgbClr val="000000"/>
                    </a:solidFill>
                    <a:latin typeface="Arial" pitchFamily="34" charset="0"/>
                    <a:ea typeface="微软雅黑" charset="-122"/>
                    <a:sym typeface="Arial" pitchFamily="34" charset="0"/>
                  </a:endParaRPr>
                </a:p>
              </p:txBody>
            </p:sp>
            <p:sp>
              <p:nvSpPr>
                <p:cNvPr id="30" name="Rectangle 118"/>
                <p:cNvSpPr/>
                <p:nvPr/>
              </p:nvSpPr>
              <p:spPr>
                <a:xfrm>
                  <a:off x="8165" y="6855"/>
                  <a:ext cx="140" cy="2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en-US" altLang="zh-CN" dirty="0">
                    <a:solidFill>
                      <a:srgbClr val="000000"/>
                    </a:solidFill>
                    <a:latin typeface="Arial" pitchFamily="34" charset="0"/>
                    <a:ea typeface="微软雅黑" charset="-122"/>
                    <a:sym typeface="Arial" pitchFamily="34" charset="0"/>
                  </a:endParaRPr>
                </a:p>
              </p:txBody>
            </p:sp>
            <p:sp>
              <p:nvSpPr>
                <p:cNvPr id="31" name="Rectangle 119"/>
                <p:cNvSpPr/>
                <p:nvPr/>
              </p:nvSpPr>
              <p:spPr>
                <a:xfrm>
                  <a:off x="8165" y="6913"/>
                  <a:ext cx="140" cy="17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en-US" altLang="zh-CN" dirty="0">
                    <a:solidFill>
                      <a:srgbClr val="000000"/>
                    </a:solidFill>
                    <a:latin typeface="Arial" pitchFamily="34" charset="0"/>
                    <a:ea typeface="微软雅黑" charset="-122"/>
                    <a:sym typeface="Arial" pitchFamily="34" charset="0"/>
                  </a:endParaRPr>
                </a:p>
              </p:txBody>
            </p:sp>
            <p:sp>
              <p:nvSpPr>
                <p:cNvPr id="32" name="Rectangle 120"/>
                <p:cNvSpPr/>
                <p:nvPr/>
              </p:nvSpPr>
              <p:spPr>
                <a:xfrm>
                  <a:off x="8165" y="6965"/>
                  <a:ext cx="140" cy="23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en-US" altLang="zh-CN" dirty="0">
                    <a:solidFill>
                      <a:srgbClr val="000000"/>
                    </a:solidFill>
                    <a:latin typeface="Arial" pitchFamily="34" charset="0"/>
                    <a:ea typeface="微软雅黑" charset="-122"/>
                    <a:sym typeface="Arial" pitchFamily="34" charset="0"/>
                  </a:endParaRPr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7406" y="3392"/>
              <a:ext cx="4390" cy="4336"/>
              <a:chOff x="5018" y="3478"/>
              <a:chExt cx="4390" cy="4336"/>
            </a:xfrm>
          </p:grpSpPr>
          <p:sp>
            <p:nvSpPr>
              <p:cNvPr id="15" name="空心弧 5"/>
              <p:cNvSpPr/>
              <p:nvPr/>
            </p:nvSpPr>
            <p:spPr>
              <a:xfrm rot="851343">
                <a:off x="5018" y="3478"/>
                <a:ext cx="4390" cy="4337"/>
              </a:xfrm>
              <a:custGeom>
                <a:avLst/>
                <a:gdLst/>
                <a:ahLst/>
                <a:cxnLst>
                  <a:cxn ang="0">
                    <a:pos x="1062536" y="39466"/>
                  </a:cxn>
                  <a:cxn ang="0">
                    <a:pos x="2117990" y="200461"/>
                  </a:cxn>
                  <a:cxn ang="0">
                    <a:pos x="2751950" y="1067462"/>
                  </a:cxn>
                  <a:cxn ang="0">
                    <a:pos x="2083866" y="1219806"/>
                  </a:cxn>
                  <a:cxn ang="0">
                    <a:pos x="1758697" y="784275"/>
                  </a:cxn>
                  <a:cxn ang="0">
                    <a:pos x="1227338" y="704907"/>
                  </a:cxn>
                  <a:cxn ang="0">
                    <a:pos x="1062536" y="39466"/>
                  </a:cxn>
                </a:cxnLst>
                <a:rect l="0" t="0" r="0" b="0"/>
                <a:pathLst>
                  <a:path w="2788529" h="2753782">
                    <a:moveTo>
                      <a:pt x="1062871" y="39458"/>
                    </a:moveTo>
                    <a:cubicBezTo>
                      <a:pt x="1422483" y="-47441"/>
                      <a:pt x="1802327" y="10470"/>
                      <a:pt x="2118658" y="200422"/>
                    </a:cubicBezTo>
                    <a:cubicBezTo>
                      <a:pt x="2439675" y="393188"/>
                      <a:pt x="2668330" y="705737"/>
                      <a:pt x="2752818" y="1067257"/>
                    </a:cubicBezTo>
                    <a:lnTo>
                      <a:pt x="2084523" y="1219571"/>
                    </a:lnTo>
                    <a:cubicBezTo>
                      <a:pt x="2040913" y="1037492"/>
                      <a:pt x="1923570" y="880402"/>
                      <a:pt x="1759252" y="784124"/>
                    </a:cubicBezTo>
                    <a:cubicBezTo>
                      <a:pt x="1599636" y="690602"/>
                      <a:pt x="1408708" y="662097"/>
                      <a:pt x="1227725" y="704771"/>
                    </a:cubicBezTo>
                    <a:lnTo>
                      <a:pt x="1062871" y="39458"/>
                    </a:lnTo>
                    <a:close/>
                  </a:path>
                </a:pathLst>
              </a:custGeom>
              <a:solidFill>
                <a:srgbClr val="CBEFFD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8115" y="4350"/>
                <a:ext cx="544" cy="543"/>
                <a:chOff x="8115" y="4350"/>
                <a:chExt cx="544" cy="543"/>
              </a:xfrm>
            </p:grpSpPr>
            <p:sp>
              <p:nvSpPr>
                <p:cNvPr id="17" name="Freeform 126"/>
                <p:cNvSpPr>
                  <a:spLocks noEditPoints="1"/>
                </p:cNvSpPr>
                <p:nvPr/>
              </p:nvSpPr>
              <p:spPr>
                <a:xfrm>
                  <a:off x="8403" y="4475"/>
                  <a:ext cx="257" cy="418"/>
                </a:xfrm>
                <a:custGeom>
                  <a:avLst/>
                  <a:gdLst/>
                  <a:ahLst/>
                  <a:cxnLst>
                    <a:cxn ang="0">
                      <a:pos x="0" y="68287"/>
                    </a:cxn>
                    <a:cxn ang="0">
                      <a:pos x="0" y="265113"/>
                    </a:cxn>
                    <a:cxn ang="0">
                      <a:pos x="163512" y="198835"/>
                    </a:cxn>
                    <a:cxn ang="0">
                      <a:pos x="163512" y="0"/>
                    </a:cxn>
                    <a:cxn ang="0">
                      <a:pos x="0" y="68287"/>
                    </a:cxn>
                    <a:cxn ang="0">
                      <a:pos x="151548" y="20084"/>
                    </a:cxn>
                    <a:cxn ang="0">
                      <a:pos x="151548" y="188793"/>
                    </a:cxn>
                    <a:cxn ang="0">
                      <a:pos x="9970" y="132557"/>
                    </a:cxn>
                    <a:cxn ang="0">
                      <a:pos x="9970" y="76320"/>
                    </a:cxn>
                    <a:cxn ang="0">
                      <a:pos x="151548" y="20084"/>
                    </a:cxn>
                    <a:cxn ang="0">
                      <a:pos x="9970" y="140590"/>
                    </a:cxn>
                    <a:cxn ang="0">
                      <a:pos x="145566" y="192809"/>
                    </a:cxn>
                    <a:cxn ang="0">
                      <a:pos x="9970" y="249046"/>
                    </a:cxn>
                    <a:cxn ang="0">
                      <a:pos x="9970" y="140590"/>
                    </a:cxn>
                  </a:cxnLst>
                  <a:rect l="0" t="0" r="0" b="0"/>
                  <a:pathLst>
                    <a:path w="82" h="132">
                      <a:moveTo>
                        <a:pt x="0" y="34"/>
                      </a:moveTo>
                      <a:lnTo>
                        <a:pt x="0" y="132"/>
                      </a:lnTo>
                      <a:lnTo>
                        <a:pt x="82" y="99"/>
                      </a:lnTo>
                      <a:lnTo>
                        <a:pt x="82" y="0"/>
                      </a:lnTo>
                      <a:lnTo>
                        <a:pt x="0" y="34"/>
                      </a:lnTo>
                      <a:close/>
                      <a:moveTo>
                        <a:pt x="76" y="10"/>
                      </a:moveTo>
                      <a:lnTo>
                        <a:pt x="76" y="94"/>
                      </a:lnTo>
                      <a:lnTo>
                        <a:pt x="5" y="66"/>
                      </a:lnTo>
                      <a:lnTo>
                        <a:pt x="5" y="38"/>
                      </a:lnTo>
                      <a:lnTo>
                        <a:pt x="76" y="10"/>
                      </a:lnTo>
                      <a:close/>
                      <a:moveTo>
                        <a:pt x="5" y="70"/>
                      </a:moveTo>
                      <a:lnTo>
                        <a:pt x="73" y="96"/>
                      </a:lnTo>
                      <a:lnTo>
                        <a:pt x="5" y="124"/>
                      </a:lnTo>
                      <a:lnTo>
                        <a:pt x="5" y="70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8" name="Freeform 127"/>
                <p:cNvSpPr/>
                <p:nvPr/>
              </p:nvSpPr>
              <p:spPr>
                <a:xfrm>
                  <a:off x="8115" y="4475"/>
                  <a:ext cx="255" cy="418"/>
                </a:xfrm>
                <a:custGeom>
                  <a:avLst/>
                  <a:gdLst/>
                  <a:ahLst/>
                  <a:cxnLst>
                    <a:cxn ang="0">
                      <a:pos x="0" y="198835"/>
                    </a:cxn>
                    <a:cxn ang="0">
                      <a:pos x="161925" y="265113"/>
                    </a:cxn>
                    <a:cxn ang="0">
                      <a:pos x="161925" y="68287"/>
                    </a:cxn>
                    <a:cxn ang="0">
                      <a:pos x="0" y="0"/>
                    </a:cxn>
                    <a:cxn ang="0">
                      <a:pos x="0" y="198835"/>
                    </a:cxn>
                  </a:cxnLst>
                  <a:rect l="0" t="0" r="0" b="0"/>
                  <a:pathLst>
                    <a:path w="81" h="132">
                      <a:moveTo>
                        <a:pt x="0" y="99"/>
                      </a:moveTo>
                      <a:lnTo>
                        <a:pt x="81" y="132"/>
                      </a:lnTo>
                      <a:lnTo>
                        <a:pt x="81" y="34"/>
                      </a:lnTo>
                      <a:lnTo>
                        <a:pt x="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" name="Freeform 128"/>
                <p:cNvSpPr>
                  <a:spLocks noEditPoints="1"/>
                </p:cNvSpPr>
                <p:nvPr/>
              </p:nvSpPr>
              <p:spPr>
                <a:xfrm>
                  <a:off x="8130" y="4350"/>
                  <a:ext cx="525" cy="208"/>
                </a:xfrm>
                <a:custGeom>
                  <a:avLst/>
                  <a:gdLst/>
                  <a:ahLst/>
                  <a:cxnLst>
                    <a:cxn ang="0">
                      <a:pos x="164679" y="0"/>
                    </a:cxn>
                    <a:cxn ang="0">
                      <a:pos x="0" y="63885"/>
                    </a:cxn>
                    <a:cxn ang="0">
                      <a:pos x="160663" y="131763"/>
                    </a:cxn>
                    <a:cxn ang="0">
                      <a:pos x="333375" y="63885"/>
                    </a:cxn>
                    <a:cxn ang="0">
                      <a:pos x="164679" y="0"/>
                    </a:cxn>
                    <a:cxn ang="0">
                      <a:pos x="164679" y="11978"/>
                    </a:cxn>
                    <a:cxn ang="0">
                      <a:pos x="303251" y="63885"/>
                    </a:cxn>
                    <a:cxn ang="0">
                      <a:pos x="164679" y="117788"/>
                    </a:cxn>
                    <a:cxn ang="0">
                      <a:pos x="164679" y="11978"/>
                    </a:cxn>
                    <a:cxn ang="0">
                      <a:pos x="156646" y="13975"/>
                    </a:cxn>
                    <a:cxn ang="0">
                      <a:pos x="156646" y="117788"/>
                    </a:cxn>
                    <a:cxn ang="0">
                      <a:pos x="30124" y="63885"/>
                    </a:cxn>
                    <a:cxn ang="0">
                      <a:pos x="156646" y="13975"/>
                    </a:cxn>
                  </a:cxnLst>
                  <a:rect l="0" t="0" r="0" b="0"/>
                  <a:pathLst>
                    <a:path w="166" h="66">
                      <a:moveTo>
                        <a:pt x="82" y="0"/>
                      </a:moveTo>
                      <a:lnTo>
                        <a:pt x="0" y="32"/>
                      </a:lnTo>
                      <a:lnTo>
                        <a:pt x="80" y="66"/>
                      </a:lnTo>
                      <a:lnTo>
                        <a:pt x="166" y="32"/>
                      </a:lnTo>
                      <a:lnTo>
                        <a:pt x="82" y="0"/>
                      </a:lnTo>
                      <a:close/>
                      <a:moveTo>
                        <a:pt x="82" y="6"/>
                      </a:moveTo>
                      <a:lnTo>
                        <a:pt x="151" y="32"/>
                      </a:lnTo>
                      <a:lnTo>
                        <a:pt x="82" y="59"/>
                      </a:lnTo>
                      <a:lnTo>
                        <a:pt x="82" y="6"/>
                      </a:lnTo>
                      <a:close/>
                      <a:moveTo>
                        <a:pt x="78" y="7"/>
                      </a:moveTo>
                      <a:lnTo>
                        <a:pt x="78" y="59"/>
                      </a:lnTo>
                      <a:lnTo>
                        <a:pt x="15" y="32"/>
                      </a:lnTo>
                      <a:lnTo>
                        <a:pt x="78" y="7"/>
                      </a:lnTo>
                      <a:close/>
                    </a:path>
                  </a:pathLst>
                </a:custGeom>
                <a:solidFill>
                  <a:schemeClr val="bg1">
                    <a:alpha val="100000"/>
                  </a:scheme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" name="圆角矩形 36"/>
          <p:cNvSpPr/>
          <p:nvPr/>
        </p:nvSpPr>
        <p:spPr>
          <a:xfrm>
            <a:off x="7012905" y="1942509"/>
            <a:ext cx="4007395" cy="914879"/>
          </a:xfrm>
          <a:prstGeom prst="roundRect">
            <a:avLst/>
          </a:prstGeom>
          <a:solidFill>
            <a:srgbClr val="00925F"/>
          </a:solidFill>
          <a:ln>
            <a:solidFill>
              <a:srgbClr val="00925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i="1" dirty="0">
                <a:latin typeface="Calibri" panose="020F0502020204030204" pitchFamily="34" charset="0"/>
                <a:ea typeface="微软雅黑" panose="020B0503020204020204" pitchFamily="34" charset="-122"/>
              </a:rPr>
              <a:t>2</a:t>
            </a:r>
            <a:r>
              <a:rPr lang="en-US" altLang="zh-CN" sz="2000" b="1" i="1" dirty="0" smtClean="0">
                <a:latin typeface="Calibri" panose="020F0502020204030204" pitchFamily="34" charset="0"/>
                <a:ea typeface="微软雅黑" panose="020B0503020204020204" pitchFamily="34" charset="-122"/>
              </a:rPr>
              <a:t>. Go through new questionnaire</a:t>
            </a:r>
            <a:endParaRPr lang="zh-CN" altLang="en-US" sz="2000" b="1" i="1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852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>
          <a:xfrm>
            <a:off x="6853282" y="1787740"/>
            <a:ext cx="2436427" cy="1358537"/>
          </a:xfrm>
          <a:prstGeom prst="roundRect">
            <a:avLst/>
          </a:prstGeom>
          <a:solidFill>
            <a:schemeClr val="bg1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2841463" y="1787740"/>
            <a:ext cx="2377357" cy="1358537"/>
          </a:xfrm>
          <a:prstGeom prst="roundRect">
            <a:avLst/>
          </a:prstGeom>
          <a:solidFill>
            <a:schemeClr val="bg1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841463" y="1630048"/>
            <a:ext cx="2377357" cy="31350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Sent by user (SBU)</a:t>
            </a:r>
            <a:endParaRPr lang="zh-CN" altLang="en-US" sz="1400" b="1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874504" y="1622116"/>
            <a:ext cx="2415205" cy="313508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  <a:latin typeface="Calibri" panose="020F0502020204030204" pitchFamily="34" charset="0"/>
              </a:rPr>
              <a:t>Non-sent by user (NSBU)</a:t>
            </a:r>
            <a:endParaRPr lang="zh-CN" altLang="en-US" sz="1400" b="1" dirty="0" smtClean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850078" y="1310610"/>
            <a:ext cx="6439631" cy="313508"/>
          </a:xfrm>
          <a:prstGeom prst="roundRect">
            <a:avLst/>
          </a:prstGeom>
          <a:solidFill>
            <a:srgbClr val="00925F"/>
          </a:solidFill>
          <a:ln w="19050"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Calibri" panose="020F0502020204030204" pitchFamily="34" charset="0"/>
              </a:rPr>
              <a:t>Two RV Questionnaires based on repair order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10299" y="1943556"/>
            <a:ext cx="23426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</a:rPr>
              <a:t>Sent by the dealer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</a:rPr>
              <a:t>Sent by salesman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</a:rPr>
              <a:t>Delivered by the user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</a:rPr>
              <a:t>Delivered by the dealer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</a:rPr>
              <a:t>Delivered by other center</a:t>
            </a:r>
            <a:endParaRPr lang="zh-CN" altLang="en-US" sz="1400" dirty="0" smtClean="0">
              <a:latin typeface="Calibri" panose="020F050202020403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798171" y="2187783"/>
            <a:ext cx="17587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altLang="zh-CN" sz="1400" dirty="0" smtClean="0">
                <a:latin typeface="Calibri" panose="020F0502020204030204" pitchFamily="34" charset="0"/>
              </a:rPr>
              <a:t>Sent by the user</a:t>
            </a:r>
            <a:endParaRPr lang="zh-CN" altLang="en-US" sz="1400" dirty="0" smtClean="0">
              <a:latin typeface="Calibri" panose="020F0502020204030204" pitchFamily="34" charset="0"/>
            </a:endParaRPr>
          </a:p>
        </p:txBody>
      </p:sp>
      <p:cxnSp>
        <p:nvCxnSpPr>
          <p:cNvPr id="59" name="直接连接符 58"/>
          <p:cNvCxnSpPr>
            <a:stCxn id="46" idx="2"/>
          </p:cNvCxnSpPr>
          <p:nvPr/>
        </p:nvCxnSpPr>
        <p:spPr>
          <a:xfrm flipH="1">
            <a:off x="4030141" y="3146277"/>
            <a:ext cx="1" cy="22530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>
            <a:stCxn id="47" idx="2"/>
          </p:cNvCxnSpPr>
          <p:nvPr/>
        </p:nvCxnSpPr>
        <p:spPr>
          <a:xfrm flipH="1">
            <a:off x="8071495" y="3146277"/>
            <a:ext cx="1" cy="31125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占位符 97"/>
          <p:cNvSpPr>
            <a:spLocks noGrp="1"/>
          </p:cNvSpPr>
          <p:nvPr>
            <p:ph type="body" sz="quarter" idx="14"/>
          </p:nvPr>
        </p:nvSpPr>
        <p:spPr>
          <a:xfrm>
            <a:off x="400911" y="711318"/>
            <a:ext cx="6310728" cy="491076"/>
          </a:xfrm>
        </p:spPr>
        <p:txBody>
          <a:bodyPr/>
          <a:lstStyle/>
          <a:p>
            <a:r>
              <a:rPr lang="en-US" altLang="zh-CN" b="1" dirty="0" smtClean="0">
                <a:latin typeface="Calibri" panose="020F0502020204030204" pitchFamily="34" charset="0"/>
              </a:rPr>
              <a:t>General Introduction of New RV questionnaire</a:t>
            </a:r>
            <a:endParaRPr lang="zh-CN" altLang="en-US" b="1" dirty="0">
              <a:latin typeface="Calibri" panose="020F0502020204030204" pitchFamily="34" charset="0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2851117" y="3362835"/>
            <a:ext cx="2367704" cy="313508"/>
          </a:xfrm>
          <a:prstGeom prst="roundRect">
            <a:avLst/>
          </a:prstGeom>
          <a:solidFill>
            <a:srgbClr val="00925F"/>
          </a:solidFill>
          <a:ln w="19050"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Calibri" panose="020F0502020204030204" pitchFamily="34" charset="0"/>
              </a:rPr>
              <a:t>Check Points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853282" y="3371582"/>
            <a:ext cx="2367704" cy="313508"/>
          </a:xfrm>
          <a:prstGeom prst="roundRect">
            <a:avLst/>
          </a:prstGeom>
          <a:solidFill>
            <a:srgbClr val="00925F"/>
          </a:solidFill>
          <a:ln w="19050"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Calibri" panose="020F0502020204030204" pitchFamily="34" charset="0"/>
              </a:rPr>
              <a:t>Check Points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cxnSp>
        <p:nvCxnSpPr>
          <p:cNvPr id="3" name="直接连接符 2"/>
          <p:cNvCxnSpPr>
            <a:stCxn id="33" idx="2"/>
          </p:cNvCxnSpPr>
          <p:nvPr/>
        </p:nvCxnSpPr>
        <p:spPr>
          <a:xfrm>
            <a:off x="4034969" y="3676343"/>
            <a:ext cx="0" cy="3137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037134" y="3685090"/>
            <a:ext cx="0" cy="3050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2185071" y="3990108"/>
            <a:ext cx="3562598" cy="1995055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388925" y="3990109"/>
            <a:ext cx="3538846" cy="1995054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2185071" y="4079694"/>
            <a:ext cx="37105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 smtClean="0">
                <a:latin typeface="Calibri" panose="020F0502020204030204" pitchFamily="34" charset="0"/>
              </a:rPr>
              <a:t>Whether </a:t>
            </a:r>
            <a:r>
              <a:rPr lang="en-US" altLang="zh-CN" sz="1400" dirty="0">
                <a:latin typeface="Calibri" panose="020F0502020204030204" pitchFamily="34" charset="0"/>
              </a:rPr>
              <a:t>the customer exists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</a:rPr>
              <a:t>Whether malfunction is same as system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</a:rPr>
              <a:t>Whether repair method is same as system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</a:rPr>
              <a:t>Whether charge status is same as system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</a:rPr>
              <a:t>Whether the fault spare part was taken away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altLang="zh-CN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Repair duration within 1 hour 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altLang="zh-CN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CSAT(Satisfied, General, Disatidfied)</a:t>
            </a:r>
            <a:endParaRPr lang="zh-CN" altLang="en-US" sz="14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388925" y="4079694"/>
            <a:ext cx="37105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 smtClean="0">
                <a:latin typeface="Calibri" panose="020F0502020204030204" pitchFamily="34" charset="0"/>
              </a:rPr>
              <a:t>Whether </a:t>
            </a:r>
            <a:r>
              <a:rPr lang="en-US" altLang="zh-CN" sz="1400" dirty="0">
                <a:latin typeface="Calibri" panose="020F0502020204030204" pitchFamily="34" charset="0"/>
              </a:rPr>
              <a:t>the customer exists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</a:rPr>
              <a:t>Whether malfunction is same as system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</a:rPr>
              <a:t>Whether repair method is same as system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</a:rPr>
              <a:t>Whether charge status is same as system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400" dirty="0">
                <a:latin typeface="Calibri" panose="020F0502020204030204" pitchFamily="34" charset="0"/>
              </a:rPr>
              <a:t>Whether the fault spare part was taken away</a:t>
            </a:r>
            <a:r>
              <a:rPr lang="en-US" altLang="zh-CN" sz="1400" dirty="0" smtClean="0">
                <a:latin typeface="Calibri" panose="020F0502020204030204" pitchFamily="34" charset="0"/>
              </a:rPr>
              <a:t>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altLang="zh-CN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Exact day of Repair duration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it-IT" altLang="zh-CN" sz="14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CSAT(Satisfied, General, Disatidfied</a:t>
            </a:r>
            <a:r>
              <a:rPr lang="it-IT" altLang="zh-CN" sz="1400" dirty="0" smtClean="0">
                <a:latin typeface="Calibri" panose="020F0502020204030204" pitchFamily="34" charset="0"/>
              </a:rPr>
              <a:t>)</a:t>
            </a:r>
            <a:endParaRPr lang="zh-CN" altLang="en-US" sz="14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09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471524" y="758023"/>
            <a:ext cx="6166782" cy="491076"/>
          </a:xfrm>
        </p:spPr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System Operation--How to Assign RV Tasks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16802" y="1437089"/>
            <a:ext cx="391886" cy="365760"/>
          </a:xfrm>
          <a:prstGeom prst="ellipse">
            <a:avLst/>
          </a:prstGeom>
          <a:solidFill>
            <a:srgbClr val="00925F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471669" y="141782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1</a:t>
            </a:r>
            <a:endParaRPr lang="zh-CN" altLang="en-US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531170" y="1510668"/>
            <a:ext cx="391886" cy="365760"/>
          </a:xfrm>
          <a:prstGeom prst="ellipse">
            <a:avLst/>
          </a:prstGeom>
          <a:solidFill>
            <a:srgbClr val="00925F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 dirty="0"/>
          </a:p>
        </p:txBody>
      </p:sp>
      <p:sp>
        <p:nvSpPr>
          <p:cNvPr id="18" name="文本框 17"/>
          <p:cNvSpPr txBox="1"/>
          <p:nvPr/>
        </p:nvSpPr>
        <p:spPr>
          <a:xfrm>
            <a:off x="5606249" y="149380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  <a:endParaRPr lang="zh-CN" altLang="en-US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9734" y="1344418"/>
            <a:ext cx="5918692" cy="4923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文本框 20"/>
          <p:cNvSpPr txBox="1"/>
          <p:nvPr/>
        </p:nvSpPr>
        <p:spPr>
          <a:xfrm>
            <a:off x="6991391" y="5778055"/>
            <a:ext cx="466765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Accepting date: Date when SC receives the device</a:t>
            </a:r>
          </a:p>
          <a:p>
            <a:r>
              <a:rPr lang="en-US" altLang="zh-CN" sz="11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Delivery date: Date when SC delivers the device to customers after repair</a:t>
            </a:r>
            <a:endParaRPr lang="zh-CN" altLang="en-US" sz="11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872078" y="5320145"/>
            <a:ext cx="21275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Calibri" pitchFamily="34" charset="0"/>
              </a:rPr>
              <a:t>As per delivery date</a:t>
            </a:r>
            <a:endParaRPr lang="zh-CN" altLang="en-US" dirty="0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88" y="1710950"/>
            <a:ext cx="3962165" cy="4308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5989734" y="2576945"/>
            <a:ext cx="5009845" cy="97377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6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110" y="1049545"/>
            <a:ext cx="976312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椭圆 5"/>
          <p:cNvSpPr/>
          <p:nvPr/>
        </p:nvSpPr>
        <p:spPr>
          <a:xfrm>
            <a:off x="468071" y="991724"/>
            <a:ext cx="391886" cy="365760"/>
          </a:xfrm>
          <a:prstGeom prst="ellipse">
            <a:avLst/>
          </a:prstGeom>
          <a:solidFill>
            <a:srgbClr val="00925F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 dirty="0"/>
          </a:p>
        </p:txBody>
      </p:sp>
      <p:sp>
        <p:nvSpPr>
          <p:cNvPr id="7" name="文本框 6"/>
          <p:cNvSpPr txBox="1"/>
          <p:nvPr/>
        </p:nvSpPr>
        <p:spPr>
          <a:xfrm>
            <a:off x="502348" y="989938"/>
            <a:ext cx="218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chemeClr val="bg1"/>
                </a:solidFill>
                <a:latin typeface="Calibri" panose="020F0502020204030204" pitchFamily="34" charset="0"/>
              </a:rPr>
              <a:t>3</a:t>
            </a:r>
            <a:endParaRPr lang="zh-CN" altLang="en-US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30420" y="1596458"/>
            <a:ext cx="2909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Set a deadline for the task to be assigned</a:t>
            </a:r>
            <a:endParaRPr lang="zh-CN" altLang="en-US" sz="1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09509" y="1248956"/>
            <a:ext cx="25601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Select Return visit  </a:t>
            </a:r>
            <a:endParaRPr lang="zh-CN" altLang="en-US" sz="12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92502" y="2550332"/>
            <a:ext cx="368264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Assign task to agent and customize task amount for the same</a:t>
            </a:r>
            <a:endParaRPr lang="zh-CN" altLang="en-US" sz="11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698" y="3311660"/>
            <a:ext cx="7667625" cy="952500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629146" y="3633753"/>
            <a:ext cx="391886" cy="365760"/>
          </a:xfrm>
          <a:prstGeom prst="ellipse">
            <a:avLst/>
          </a:prstGeom>
          <a:solidFill>
            <a:srgbClr val="00925F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667286" y="3603244"/>
            <a:ext cx="218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chemeClr val="bg1"/>
                </a:solidFill>
                <a:latin typeface="Calibri" panose="020F0502020204030204" pitchFamily="34" charset="0"/>
              </a:rPr>
              <a:t>4</a:t>
            </a:r>
            <a:endParaRPr lang="zh-CN" altLang="en-US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98" y="4125485"/>
            <a:ext cx="7226479" cy="2371189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580755" y="4422823"/>
            <a:ext cx="391886" cy="365760"/>
          </a:xfrm>
          <a:prstGeom prst="ellipse">
            <a:avLst/>
          </a:prstGeom>
          <a:solidFill>
            <a:srgbClr val="00925F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641133" y="4436305"/>
            <a:ext cx="218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chemeClr val="bg1"/>
                </a:solidFill>
                <a:latin typeface="Calibri" panose="020F0502020204030204" pitchFamily="34" charset="0"/>
              </a:rPr>
              <a:t>5</a:t>
            </a:r>
            <a:endParaRPr lang="zh-CN" altLang="en-US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29759" y="5441062"/>
            <a:ext cx="45797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Agents will be able to see task list</a:t>
            </a:r>
            <a:endParaRPr lang="zh-CN" altLang="en-US" sz="11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04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895" y="1254855"/>
            <a:ext cx="2653393" cy="2425959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86745" y="1262277"/>
            <a:ext cx="391886" cy="365760"/>
          </a:xfrm>
          <a:prstGeom prst="ellipse">
            <a:avLst/>
          </a:prstGeom>
          <a:solidFill>
            <a:srgbClr val="00925F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 dirty="0"/>
          </a:p>
        </p:txBody>
      </p:sp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333087" y="655746"/>
            <a:ext cx="6150840" cy="491076"/>
          </a:xfrm>
        </p:spPr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System Operation-----How to Perform RV Calls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937" y="125485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1</a:t>
            </a:r>
            <a:endParaRPr lang="zh-CN" altLang="en-US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29444" y="4647723"/>
            <a:ext cx="391886" cy="365760"/>
          </a:xfrm>
          <a:prstGeom prst="ellipse">
            <a:avLst/>
          </a:prstGeom>
          <a:solidFill>
            <a:srgbClr val="00925F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375346" y="4639429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 smtClean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  <a:endParaRPr lang="zh-CN" altLang="en-US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08134" y="1732221"/>
            <a:ext cx="26561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0000FF"/>
                </a:solidFill>
                <a:latin typeface="Calibri" panose="020F0502020204030204" pitchFamily="34" charset="0"/>
              </a:rPr>
              <a:t>Log in with agent ID</a:t>
            </a:r>
            <a:endParaRPr lang="zh-CN" altLang="en-US" sz="11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37047" y="1168557"/>
            <a:ext cx="391886" cy="365760"/>
          </a:xfrm>
          <a:prstGeom prst="ellipse">
            <a:avLst/>
          </a:prstGeom>
          <a:solidFill>
            <a:srgbClr val="00925F"/>
          </a:solidFill>
          <a:ln>
            <a:solidFill>
              <a:srgbClr val="00925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i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4683656" y="116468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i="1" dirty="0">
                <a:solidFill>
                  <a:schemeClr val="bg1"/>
                </a:solidFill>
                <a:latin typeface="Calibri" panose="020F0502020204030204" pitchFamily="34" charset="0"/>
              </a:rPr>
              <a:t>3</a:t>
            </a:r>
            <a:endParaRPr lang="zh-CN" altLang="en-US" b="1" i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2016017" y="3746943"/>
            <a:ext cx="374469" cy="748937"/>
          </a:xfrm>
          <a:prstGeom prst="downArrow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下箭头 20"/>
          <p:cNvSpPr/>
          <p:nvPr/>
        </p:nvSpPr>
        <p:spPr>
          <a:xfrm rot="16200000">
            <a:off x="3442054" y="3257076"/>
            <a:ext cx="374469" cy="2477605"/>
          </a:xfrm>
          <a:prstGeom prst="downArrow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9391" y="1077772"/>
            <a:ext cx="3340172" cy="350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5581420" y="1262862"/>
            <a:ext cx="265611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0000FF"/>
                </a:solidFill>
                <a:latin typeface="Calibri" panose="020F0502020204030204" pitchFamily="34" charset="0"/>
              </a:rPr>
              <a:t>View Repair Order information before calling customer</a:t>
            </a:r>
          </a:p>
          <a:p>
            <a:endParaRPr lang="zh-CN" altLang="en-US" sz="11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9563" y="1077772"/>
            <a:ext cx="3272011" cy="3351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19" y="4824095"/>
            <a:ext cx="10681057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1792350" y="5166808"/>
            <a:ext cx="26561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0000FF"/>
                </a:solidFill>
                <a:latin typeface="Calibri" panose="020F0502020204030204" pitchFamily="34" charset="0"/>
              </a:rPr>
              <a:t>Agents will see task list for RV</a:t>
            </a:r>
            <a:endParaRPr lang="zh-CN" altLang="en-US" sz="11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8674565" y="4421503"/>
            <a:ext cx="265611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0000FF"/>
                </a:solidFill>
                <a:latin typeface="Calibri" panose="020F0502020204030204" pitchFamily="34" charset="0"/>
              </a:rPr>
              <a:t>Website promotion script is removed. </a:t>
            </a:r>
            <a:endParaRPr lang="zh-CN" altLang="en-US" sz="1100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58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1"/>
          <p:cNvSpPr>
            <a:spLocks noGrp="1"/>
          </p:cNvSpPr>
          <p:nvPr>
            <p:ph type="body" sz="quarter" idx="14"/>
          </p:nvPr>
        </p:nvSpPr>
        <p:spPr>
          <a:xfrm>
            <a:off x="333087" y="655746"/>
            <a:ext cx="4114799" cy="491076"/>
          </a:xfrm>
        </p:spPr>
        <p:txBody>
          <a:bodyPr/>
          <a:lstStyle/>
          <a:p>
            <a:r>
              <a:rPr lang="en-US" altLang="zh-CN" dirty="0" smtClean="0">
                <a:latin typeface="Calibri" panose="020F0502020204030204" pitchFamily="34" charset="0"/>
              </a:rPr>
              <a:t>How to Perform RV Calls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54" y="2376488"/>
            <a:ext cx="11643360" cy="2623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8757" y="1730157"/>
            <a:ext cx="6804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itchFamily="34" charset="0"/>
              </a:rPr>
              <a:t>Note: Do ensure all the tasks are cleared and no pending in Temporary list by the due date of the month. </a:t>
            </a:r>
            <a:r>
              <a:rPr lang="en-US" altLang="zh-CN" dirty="0" smtClean="0">
                <a:solidFill>
                  <a:srgbClr val="FF0000"/>
                </a:solidFill>
                <a:latin typeface="Calibri" pitchFamily="34" charset="0"/>
              </a:rPr>
              <a:t>( Due date : 3th each month)</a:t>
            </a:r>
            <a:endParaRPr lang="zh-CN" altLang="en-US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38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89486" y="548598"/>
            <a:ext cx="4742580" cy="8771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925F"/>
                </a:solidFill>
                <a:latin typeface="Calibri" panose="020F0502020204030204" pitchFamily="34" charset="0"/>
              </a:rPr>
              <a:t>RV Target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solidFill>
                  <a:srgbClr val="00925F"/>
                </a:solidFill>
                <a:latin typeface="Calibri" panose="020F0502020204030204" pitchFamily="34" charset="0"/>
              </a:rPr>
              <a:t>New Target set for hardware repair and software update : </a:t>
            </a:r>
            <a:endParaRPr lang="zh-CN" altLang="en-US" sz="1400" b="1" dirty="0">
              <a:solidFill>
                <a:srgbClr val="00925F"/>
              </a:solidFill>
              <a:latin typeface="Calibri" panose="020F050202020403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9155" y="5892253"/>
            <a:ext cx="844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Notes:  All data mentioned above of one region can only be seen under the Salesforce account of this region only</a:t>
            </a:r>
          </a:p>
          <a:p>
            <a:r>
              <a:rPr lang="en-US" altLang="zh-CN" sz="1200" b="1" dirty="0" smtClean="0">
                <a:solidFill>
                  <a:srgbClr val="0000FF"/>
                </a:solidFill>
                <a:latin typeface="Calibri" panose="020F0502020204030204" pitchFamily="34" charset="0"/>
              </a:rPr>
              <a:t> </a:t>
            </a:r>
            <a:endParaRPr lang="zh-CN" altLang="en-US" sz="1200" b="1" dirty="0">
              <a:solidFill>
                <a:srgbClr val="0000FF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86" y="1448469"/>
            <a:ext cx="5017548" cy="417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 6"/>
          <p:cNvSpPr/>
          <p:nvPr/>
        </p:nvSpPr>
        <p:spPr>
          <a:xfrm>
            <a:off x="789487" y="2470068"/>
            <a:ext cx="4742580" cy="78377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7768832" y="1698171"/>
            <a:ext cx="2075806" cy="4512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7885208" y="1698171"/>
            <a:ext cx="22800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/>
                </a:solidFill>
                <a:latin typeface="Calibri" pitchFamily="34" charset="0"/>
              </a:rPr>
              <a:t>Maintenance type</a:t>
            </a:r>
            <a:endParaRPr lang="zh-CN" altLang="en-US" dirty="0">
              <a:solidFill>
                <a:schemeClr val="bg2"/>
              </a:solidFill>
              <a:latin typeface="Calibri" pitchFamily="34" charset="0"/>
            </a:endParaRPr>
          </a:p>
        </p:txBody>
      </p:sp>
      <p:cxnSp>
        <p:nvCxnSpPr>
          <p:cNvPr id="9" name="直接连接符 8"/>
          <p:cNvCxnSpPr>
            <a:stCxn id="2" idx="2"/>
          </p:cNvCxnSpPr>
          <p:nvPr/>
        </p:nvCxnSpPr>
        <p:spPr>
          <a:xfrm>
            <a:off x="8806735" y="2149433"/>
            <a:ext cx="0" cy="3206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540831" y="2470068"/>
            <a:ext cx="12659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8806735" y="2470068"/>
            <a:ext cx="12635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540831" y="2470068"/>
            <a:ext cx="0" cy="391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070275" y="2470068"/>
            <a:ext cx="0" cy="391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531428" y="2861954"/>
            <a:ext cx="1876301" cy="39188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6531428" y="2884508"/>
            <a:ext cx="1983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itchFamily="34" charset="0"/>
              </a:rPr>
              <a:t>Hardware repair</a:t>
            </a:r>
            <a:endParaRPr lang="zh-CN" altLang="en-US" dirty="0">
              <a:latin typeface="Calibri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132124" y="2884508"/>
            <a:ext cx="1876301" cy="39188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9132124" y="2907062"/>
            <a:ext cx="1983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itchFamily="34" charset="0"/>
              </a:rPr>
              <a:t>Software upgrade</a:t>
            </a:r>
            <a:endParaRPr lang="zh-CN" altLang="en-US" dirty="0">
              <a:latin typeface="Calibri" pitchFamily="34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034969" y="3676343"/>
            <a:ext cx="0" cy="3137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角矩形 29"/>
          <p:cNvSpPr/>
          <p:nvPr/>
        </p:nvSpPr>
        <p:spPr>
          <a:xfrm>
            <a:off x="6531428" y="3833226"/>
            <a:ext cx="1983178" cy="798151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477989" y="3870246"/>
            <a:ext cx="198317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sz="1600" dirty="0" smtClean="0">
                <a:latin typeface="Calibri" pitchFamily="34" charset="0"/>
              </a:rPr>
              <a:t>IW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600" dirty="0" smtClean="0">
                <a:latin typeface="Calibri" pitchFamily="34" charset="0"/>
              </a:rPr>
              <a:t>OOW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sz="1600" dirty="0" smtClean="0">
                <a:latin typeface="Calibri" pitchFamily="34" charset="0"/>
              </a:rPr>
              <a:t>IW&amp;OOW</a:t>
            </a:r>
            <a:endParaRPr lang="zh-CN" altLang="en-US" sz="1600" dirty="0">
              <a:latin typeface="Calibri" pitchFamily="34" charset="0"/>
            </a:endParaRPr>
          </a:p>
        </p:txBody>
      </p:sp>
      <p:cxnSp>
        <p:nvCxnSpPr>
          <p:cNvPr id="1088" name="直接连接符 1087"/>
          <p:cNvCxnSpPr>
            <a:stCxn id="24" idx="2"/>
          </p:cNvCxnSpPr>
          <p:nvPr/>
        </p:nvCxnSpPr>
        <p:spPr>
          <a:xfrm flipH="1">
            <a:off x="7469578" y="3253840"/>
            <a:ext cx="1" cy="5793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9136017" y="3919064"/>
            <a:ext cx="19831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sz="1600" dirty="0" smtClean="0">
                <a:latin typeface="Calibri" pitchFamily="34" charset="0"/>
              </a:rPr>
              <a:t>Upgrade</a:t>
            </a:r>
            <a:endParaRPr lang="zh-CN" altLang="en-US" sz="1600" dirty="0">
              <a:latin typeface="Calibri" pitchFamily="34" charset="0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10056353" y="3239990"/>
            <a:ext cx="1" cy="5793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圆角矩形 37"/>
          <p:cNvSpPr/>
          <p:nvPr/>
        </p:nvSpPr>
        <p:spPr>
          <a:xfrm>
            <a:off x="9078686" y="3882999"/>
            <a:ext cx="1983178" cy="798151"/>
          </a:xfrm>
          <a:prstGeom prst="round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87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4" descr="Related im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080" name="Picture 8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837" y="373242"/>
            <a:ext cx="10505982" cy="590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13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主题​​">
  <a:themeElements>
    <a:clrScheme name="OPPO">
      <a:dk1>
        <a:srgbClr val="000000"/>
      </a:dk1>
      <a:lt1>
        <a:srgbClr val="FFFFFF"/>
      </a:lt1>
      <a:dk2>
        <a:srgbClr val="BFBFBF"/>
      </a:dk2>
      <a:lt2>
        <a:srgbClr val="FFFFFF"/>
      </a:lt2>
      <a:accent1>
        <a:srgbClr val="00925F"/>
      </a:accent1>
      <a:accent2>
        <a:srgbClr val="FFA300"/>
      </a:accent2>
      <a:accent3>
        <a:srgbClr val="753BBD"/>
      </a:accent3>
      <a:accent4>
        <a:srgbClr val="3EB1C8"/>
      </a:accent4>
      <a:accent5>
        <a:srgbClr val="E0004D"/>
      </a:accent5>
      <a:accent6>
        <a:srgbClr val="FBE343"/>
      </a:accent6>
      <a:hlink>
        <a:srgbClr val="3DDA6F"/>
      </a:hlink>
      <a:folHlink>
        <a:srgbClr val="A0EBC1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PPO">
      <a:dk1>
        <a:srgbClr val="000000"/>
      </a:dk1>
      <a:lt1>
        <a:srgbClr val="FFFFFF"/>
      </a:lt1>
      <a:dk2>
        <a:srgbClr val="BFBFBF"/>
      </a:dk2>
      <a:lt2>
        <a:srgbClr val="FFFFFF"/>
      </a:lt2>
      <a:accent1>
        <a:srgbClr val="00925F"/>
      </a:accent1>
      <a:accent2>
        <a:srgbClr val="FFA300"/>
      </a:accent2>
      <a:accent3>
        <a:srgbClr val="753BBD"/>
      </a:accent3>
      <a:accent4>
        <a:srgbClr val="3EB1C8"/>
      </a:accent4>
      <a:accent5>
        <a:srgbClr val="E0004D"/>
      </a:accent5>
      <a:accent6>
        <a:srgbClr val="FBE343"/>
      </a:accent6>
      <a:hlink>
        <a:srgbClr val="3DDA6F"/>
      </a:hlink>
      <a:folHlink>
        <a:srgbClr val="A0EBC1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4257</TotalTime>
  <Words>372</Words>
  <Application>Microsoft Office PowerPoint</Application>
  <PresentationFormat>自定义</PresentationFormat>
  <Paragraphs>66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179</cp:revision>
  <dcterms:created xsi:type="dcterms:W3CDTF">2019-01-15T01:55:04Z</dcterms:created>
  <dcterms:modified xsi:type="dcterms:W3CDTF">2019-04-08T03:29:38Z</dcterms:modified>
</cp:coreProperties>
</file>