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1" r:id="rId4"/>
    <p:sldId id="257" r:id="rId5"/>
    <p:sldId id="260" r:id="rId6"/>
    <p:sldId id="259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1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E1477-3F34-4FB7-89AF-625B334BA097}" type="datetimeFigureOut">
              <a:rPr lang="en-US" smtClean="0"/>
              <a:t>2/3/2021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1763B-0E24-45AF-8803-D4F4EAC7B2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934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E1477-3F34-4FB7-89AF-625B334BA097}" type="datetimeFigureOut">
              <a:rPr lang="en-US" smtClean="0"/>
              <a:t>2/3/2021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1763B-0E24-45AF-8803-D4F4EAC7B2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5684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E1477-3F34-4FB7-89AF-625B334BA097}" type="datetimeFigureOut">
              <a:rPr lang="en-US" smtClean="0"/>
              <a:t>2/3/2021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1763B-0E24-45AF-8803-D4F4EAC7B2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5548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E1477-3F34-4FB7-89AF-625B334BA097}" type="datetimeFigureOut">
              <a:rPr lang="en-US" smtClean="0"/>
              <a:t>2/3/2021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1763B-0E24-45AF-8803-D4F4EAC7B2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3244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E1477-3F34-4FB7-89AF-625B334BA097}" type="datetimeFigureOut">
              <a:rPr lang="en-US" smtClean="0"/>
              <a:t>2/3/2021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1763B-0E24-45AF-8803-D4F4EAC7B2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68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E1477-3F34-4FB7-89AF-625B334BA097}" type="datetimeFigureOut">
              <a:rPr lang="en-US" smtClean="0"/>
              <a:t>2/3/2021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1763B-0E24-45AF-8803-D4F4EAC7B2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3965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E1477-3F34-4FB7-89AF-625B334BA097}" type="datetimeFigureOut">
              <a:rPr lang="en-US" smtClean="0"/>
              <a:t>2/3/2021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1763B-0E24-45AF-8803-D4F4EAC7B2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444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E1477-3F34-4FB7-89AF-625B334BA097}" type="datetimeFigureOut">
              <a:rPr lang="en-US" smtClean="0"/>
              <a:t>2/3/2021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1763B-0E24-45AF-8803-D4F4EAC7B2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398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E1477-3F34-4FB7-89AF-625B334BA097}" type="datetimeFigureOut">
              <a:rPr lang="en-US" smtClean="0"/>
              <a:t>2/3/2021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1763B-0E24-45AF-8803-D4F4EAC7B2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805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E1477-3F34-4FB7-89AF-625B334BA097}" type="datetimeFigureOut">
              <a:rPr lang="en-US" smtClean="0"/>
              <a:t>2/3/2021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1763B-0E24-45AF-8803-D4F4EAC7B2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160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E1477-3F34-4FB7-89AF-625B334BA097}" type="datetimeFigureOut">
              <a:rPr lang="en-US" smtClean="0"/>
              <a:t>2/3/2021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1763B-0E24-45AF-8803-D4F4EAC7B2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1414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4E1477-3F34-4FB7-89AF-625B334BA097}" type="datetimeFigureOut">
              <a:rPr lang="en-US" smtClean="0"/>
              <a:t>2/3/2021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21763B-0E24-45AF-8803-D4F4EAC7B2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689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840153" y="3049475"/>
            <a:ext cx="37900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Valentine’s Campaign</a:t>
            </a:r>
          </a:p>
          <a:p>
            <a:pPr algn="ctr"/>
            <a:r>
              <a:rPr lang="en-US" sz="2800" b="1" dirty="0"/>
              <a:t>OPPO Reno5</a:t>
            </a:r>
          </a:p>
        </p:txBody>
      </p:sp>
      <p:pic>
        <p:nvPicPr>
          <p:cNvPr id="7" name="OPPO LOGO_深绿_RGB.png" descr="OPPO LOGO_深绿_RGB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7492" y="2636877"/>
            <a:ext cx="1735325" cy="41259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859928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02644" y="2503189"/>
            <a:ext cx="736332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Slogan: </a:t>
            </a:r>
            <a:r>
              <a:rPr lang="en-US" b="1" dirty="0"/>
              <a:t>Picture Love Together</a:t>
            </a:r>
          </a:p>
          <a:p>
            <a:r>
              <a:rPr lang="en-US" dirty="0"/>
              <a:t>Campaign duration: 7 – 15 February, 2021</a:t>
            </a:r>
          </a:p>
          <a:p>
            <a:r>
              <a:rPr lang="en-US" dirty="0"/>
              <a:t>Key promotion: Free OASE 3 in 1 gift box with the OPPO Reno5</a:t>
            </a:r>
          </a:p>
          <a:p>
            <a:r>
              <a:rPr lang="en-US" dirty="0"/>
              <a:t>Promo duration: 8-14 Feb</a:t>
            </a:r>
          </a:p>
          <a:p>
            <a:endParaRPr lang="en-US" dirty="0"/>
          </a:p>
          <a:p>
            <a:r>
              <a:rPr lang="en-US" dirty="0"/>
              <a:t>Key Assets: 4 KVs (1 main and 3 support) | Digital film (+ song) (APAC)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32007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98384" y="298383"/>
            <a:ext cx="12666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Main KV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3904" y="0"/>
            <a:ext cx="4849978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98384" y="3063580"/>
            <a:ext cx="31378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Usage: Banners, 6s YT bumper, social media platforms, APAC film thumbnail on YT, </a:t>
            </a:r>
            <a:r>
              <a:rPr lang="en-US" dirty="0" err="1"/>
              <a:t>MyOPPO</a:t>
            </a:r>
            <a:r>
              <a:rPr lang="en-US" dirty="0"/>
              <a:t> app banner, offline.</a:t>
            </a:r>
          </a:p>
        </p:txBody>
      </p:sp>
    </p:spTree>
    <p:extLst>
      <p:ext uri="{BB962C8B-B14F-4D97-AF65-F5344CB8AC3E}">
        <p14:creationId xmlns:p14="http://schemas.microsoft.com/office/powerpoint/2010/main" val="8150486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98384" y="298383"/>
            <a:ext cx="36080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Support KVs (feature-wise)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4808"/>
          <a:stretch/>
        </p:blipFill>
        <p:spPr>
          <a:xfrm>
            <a:off x="3052957" y="1233376"/>
            <a:ext cx="8908146" cy="460389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3324" y="2914725"/>
            <a:ext cx="28396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Usage: Banners, 6s YT bumper, social media platforms, </a:t>
            </a:r>
            <a:r>
              <a:rPr lang="en-US" dirty="0" err="1"/>
              <a:t>MyOPPO</a:t>
            </a:r>
            <a:r>
              <a:rPr lang="en-US" dirty="0"/>
              <a:t> app banner.</a:t>
            </a:r>
          </a:p>
        </p:txBody>
      </p:sp>
    </p:spTree>
    <p:extLst>
      <p:ext uri="{BB962C8B-B14F-4D97-AF65-F5344CB8AC3E}">
        <p14:creationId xmlns:p14="http://schemas.microsoft.com/office/powerpoint/2010/main" val="7760517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98384" y="255852"/>
            <a:ext cx="12891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Timeline</a:t>
            </a:r>
          </a:p>
        </p:txBody>
      </p:sp>
      <p:sp>
        <p:nvSpPr>
          <p:cNvPr id="2" name="Oval 1"/>
          <p:cNvSpPr/>
          <p:nvPr/>
        </p:nvSpPr>
        <p:spPr>
          <a:xfrm>
            <a:off x="577516" y="1318662"/>
            <a:ext cx="144379" cy="14437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3241480" y="1318661"/>
            <a:ext cx="144379" cy="14437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5941746" y="1323475"/>
            <a:ext cx="144379" cy="14437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9189092" y="1329294"/>
            <a:ext cx="144379" cy="14437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649705" y="24351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2575" y="1696528"/>
            <a:ext cx="20620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Reno5 (4G) microsite to be updated with KV &amp; promo details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00246" y="1696528"/>
            <a:ext cx="23278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Gift box promo starts</a:t>
            </a:r>
          </a:p>
          <a:p>
            <a:r>
              <a:rPr lang="en-US" dirty="0"/>
              <a:t>(OASE 3-in-1 </a:t>
            </a:r>
            <a:r>
              <a:rPr lang="en-US" dirty="0" err="1"/>
              <a:t>giftbox</a:t>
            </a:r>
            <a:r>
              <a:rPr lang="en-US" dirty="0"/>
              <a:t>)</a:t>
            </a:r>
          </a:p>
        </p:txBody>
      </p:sp>
      <p:sp>
        <p:nvSpPr>
          <p:cNvPr id="10" name="Rectangle 9"/>
          <p:cNvSpPr/>
          <p:nvPr/>
        </p:nvSpPr>
        <p:spPr>
          <a:xfrm>
            <a:off x="2339164" y="1691713"/>
            <a:ext cx="221157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Campaign starts: social media, digital ads, </a:t>
            </a:r>
            <a:r>
              <a:rPr lang="en-US" dirty="0" err="1"/>
              <a:t>MyOPPO</a:t>
            </a:r>
            <a:r>
              <a:rPr lang="en-US" dirty="0"/>
              <a:t>, in-store film/audio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306459" y="1696528"/>
            <a:ext cx="19830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Native content on V Day &amp; promo</a:t>
            </a:r>
          </a:p>
        </p:txBody>
      </p:sp>
      <p:sp>
        <p:nvSpPr>
          <p:cNvPr id="12" name="Oval 11"/>
          <p:cNvSpPr/>
          <p:nvPr/>
        </p:nvSpPr>
        <p:spPr>
          <a:xfrm>
            <a:off x="11329782" y="1354098"/>
            <a:ext cx="144379" cy="14437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649705" y="1415653"/>
            <a:ext cx="10824456" cy="21267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349744" y="894141"/>
            <a:ext cx="5795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6 Feb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023878" y="872855"/>
            <a:ext cx="5811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7 Feb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723342" y="907963"/>
            <a:ext cx="5811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8 Feb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843095" y="923330"/>
            <a:ext cx="9098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12-14 Feb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1065693" y="923330"/>
            <a:ext cx="6725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15 Feb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688666" y="1690947"/>
            <a:ext cx="140055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V Day promotions end; friendship campaign continues</a:t>
            </a:r>
          </a:p>
        </p:txBody>
      </p:sp>
    </p:spTree>
    <p:extLst>
      <p:ext uri="{BB962C8B-B14F-4D97-AF65-F5344CB8AC3E}">
        <p14:creationId xmlns:p14="http://schemas.microsoft.com/office/powerpoint/2010/main" val="20796263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98384" y="298383"/>
            <a:ext cx="34282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T &amp; C Programs in Bahasa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98384" y="1222744"/>
            <a:ext cx="11551871" cy="5144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1800" b="1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Syarat</a:t>
            </a:r>
            <a:r>
              <a:rPr lang="en-US" sz="1800" b="1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&amp; </a:t>
            </a:r>
            <a:r>
              <a:rPr lang="en-US" sz="1800" b="1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Ketentuan</a:t>
            </a:r>
            <a:r>
              <a:rPr lang="en-US" sz="1800" b="1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:</a:t>
            </a:r>
            <a:endParaRPr lang="en-ID" sz="1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Periode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promo </a:t>
            </a: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ini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berlaku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pada </a:t>
            </a: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tanggal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8 </a:t>
            </a: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Februari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2021 </a:t>
            </a: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s.d.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14 </a:t>
            </a: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Februari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2021.</a:t>
            </a:r>
            <a:endParaRPr lang="en-ID" sz="1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Setiap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pembelian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1 (</a:t>
            </a: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satu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) unit OPPO Reno5 </a:t>
            </a: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selama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periode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promo </a:t>
            </a: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berhak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mendapatkan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hadiah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berupa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1 (</a:t>
            </a: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satu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) unit Limited 3in1 Giftbox.</a:t>
            </a:r>
            <a:endParaRPr lang="en-ID" sz="1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Promo </a:t>
            </a: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berlaku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di </a:t>
            </a: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seluruh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gerai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penjualan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OPPO di Indonesia.</a:t>
            </a:r>
            <a:endParaRPr lang="en-ID" sz="1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Promo </a:t>
            </a: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berlaku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kelipatan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.</a:t>
            </a:r>
            <a:endParaRPr lang="en-ID" sz="1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Promo </a:t>
            </a: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tidak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dapat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digabung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dengan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promo </a:t>
            </a: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atau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progam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lainnya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.</a:t>
            </a:r>
            <a:endParaRPr lang="en-ID" sz="1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Hadiah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diberikan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selama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persediaan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masih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ada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.</a:t>
            </a:r>
            <a:endParaRPr lang="en-ID" sz="1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en-ID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OPPO </a:t>
            </a:r>
            <a:r>
              <a:rPr lang="en-ID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berhak</a:t>
            </a:r>
            <a:r>
              <a:rPr lang="en-ID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untuk</a:t>
            </a:r>
            <a:r>
              <a:rPr lang="en-ID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kapan</a:t>
            </a:r>
            <a:r>
              <a:rPr lang="en-ID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saja</a:t>
            </a:r>
            <a:r>
              <a:rPr lang="en-ID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mengubah</a:t>
            </a:r>
            <a:r>
              <a:rPr lang="en-ID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atau</a:t>
            </a:r>
            <a:r>
              <a:rPr lang="en-ID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mengganti</a:t>
            </a:r>
            <a:r>
              <a:rPr lang="en-ID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syarat</a:t>
            </a:r>
            <a:r>
              <a:rPr lang="en-ID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&amp; </a:t>
            </a:r>
            <a:r>
              <a:rPr lang="en-ID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ketentuan</a:t>
            </a:r>
            <a:r>
              <a:rPr lang="en-ID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promo </a:t>
            </a:r>
            <a:r>
              <a:rPr lang="en-ID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ini</a:t>
            </a:r>
            <a:r>
              <a:rPr lang="en-ID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tanpa</a:t>
            </a:r>
            <a:r>
              <a:rPr lang="en-ID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pemberitahuan</a:t>
            </a:r>
            <a:r>
              <a:rPr lang="en-ID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terlebih</a:t>
            </a:r>
            <a:r>
              <a:rPr lang="en-ID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dahulu</a:t>
            </a:r>
            <a:r>
              <a:rPr lang="en-ID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ID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Keputusan OPPO </a:t>
            </a:r>
            <a:r>
              <a:rPr lang="en-ID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adalah</a:t>
            </a:r>
            <a:r>
              <a:rPr lang="en-ID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mutlak</a:t>
            </a:r>
            <a:r>
              <a:rPr lang="en-ID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dan </a:t>
            </a:r>
            <a:r>
              <a:rPr lang="en-ID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tidak</a:t>
            </a:r>
            <a:r>
              <a:rPr lang="en-ID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dapat</a:t>
            </a:r>
            <a:r>
              <a:rPr lang="en-ID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diganggu</a:t>
            </a:r>
            <a:r>
              <a:rPr lang="en-ID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gugat</a:t>
            </a:r>
            <a:r>
              <a:rPr lang="en-ID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74902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</TotalTime>
  <Words>279</Words>
  <Application>Microsoft Office PowerPoint</Application>
  <PresentationFormat>Widescreen</PresentationFormat>
  <Paragraphs>34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OPPO</dc:creator>
  <cp:lastModifiedBy>Melisa Faratika</cp:lastModifiedBy>
  <cp:revision>12</cp:revision>
  <dcterms:created xsi:type="dcterms:W3CDTF">2021-02-01T08:38:42Z</dcterms:created>
  <dcterms:modified xsi:type="dcterms:W3CDTF">2021-02-02T17:06:30Z</dcterms:modified>
</cp:coreProperties>
</file>