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6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5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9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0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1477-3F34-4FB7-89AF-625B334BA09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763B-0E24-45AF-8803-D4F4EAC7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40153" y="3049475"/>
            <a:ext cx="3790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Valentine’s Campaign</a:t>
            </a:r>
          </a:p>
          <a:p>
            <a:pPr algn="ctr"/>
            <a:r>
              <a:rPr lang="en-US" sz="2800" b="1" dirty="0"/>
              <a:t>OPPO Reno5</a:t>
            </a:r>
          </a:p>
        </p:txBody>
      </p:sp>
      <p:pic>
        <p:nvPicPr>
          <p:cNvPr id="7" name="OPPO LOGO_深绿_RGB.png" descr="OPPO LOGO_深绿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492" y="2636877"/>
            <a:ext cx="1735325" cy="4125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99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644" y="2503189"/>
            <a:ext cx="7363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Slogan: </a:t>
            </a:r>
            <a:r>
              <a:rPr lang="en-US" b="1" dirty="0"/>
              <a:t>Picture Love Together</a:t>
            </a:r>
          </a:p>
          <a:p>
            <a:r>
              <a:rPr lang="en-US" dirty="0"/>
              <a:t>Campaign duration: 7 – 15 February, 2021</a:t>
            </a:r>
          </a:p>
          <a:p>
            <a:r>
              <a:rPr lang="en-US" dirty="0"/>
              <a:t>Key promotion: Free OASE 3 in 1 gift box with the OPPO Reno5</a:t>
            </a:r>
          </a:p>
          <a:p>
            <a:r>
              <a:rPr lang="en-US" dirty="0"/>
              <a:t>Promo duration: 8-14 Feb</a:t>
            </a:r>
          </a:p>
          <a:p>
            <a:endParaRPr lang="en-US" dirty="0"/>
          </a:p>
          <a:p>
            <a:r>
              <a:rPr lang="en-US" dirty="0"/>
              <a:t>Key Assets: 4 KVs (1 main and 3 support) | Digital film (+ song) (APAC)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0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84" y="298383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Main KV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04" y="0"/>
            <a:ext cx="484997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384" y="3063580"/>
            <a:ext cx="3137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Usage: Banners, 6s YT bumper, social media platforms, APAC film thumbnail on YT, </a:t>
            </a:r>
            <a:r>
              <a:rPr lang="en-US" dirty="0" err="1"/>
              <a:t>MyOPPO</a:t>
            </a:r>
            <a:r>
              <a:rPr lang="en-US" dirty="0"/>
              <a:t> app banner, offline.</a:t>
            </a:r>
          </a:p>
        </p:txBody>
      </p:sp>
    </p:spTree>
    <p:extLst>
      <p:ext uri="{BB962C8B-B14F-4D97-AF65-F5344CB8AC3E}">
        <p14:creationId xmlns:p14="http://schemas.microsoft.com/office/powerpoint/2010/main" val="81504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84" y="298383"/>
            <a:ext cx="360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Support KVs (feature-wise)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08"/>
          <a:stretch/>
        </p:blipFill>
        <p:spPr>
          <a:xfrm>
            <a:off x="3052957" y="1233376"/>
            <a:ext cx="8908146" cy="4603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24" y="2914725"/>
            <a:ext cx="283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Usage: Banners, 6s YT bumper, social media platforms, </a:t>
            </a:r>
            <a:r>
              <a:rPr lang="en-US" dirty="0" err="1"/>
              <a:t>MyOPPO</a:t>
            </a:r>
            <a:r>
              <a:rPr lang="en-US" dirty="0"/>
              <a:t> app banner.</a:t>
            </a:r>
          </a:p>
        </p:txBody>
      </p:sp>
    </p:spTree>
    <p:extLst>
      <p:ext uri="{BB962C8B-B14F-4D97-AF65-F5344CB8AC3E}">
        <p14:creationId xmlns:p14="http://schemas.microsoft.com/office/powerpoint/2010/main" val="77605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84" y="255852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Timeline</a:t>
            </a:r>
          </a:p>
        </p:txBody>
      </p:sp>
      <p:sp>
        <p:nvSpPr>
          <p:cNvPr id="2" name="Oval 1"/>
          <p:cNvSpPr/>
          <p:nvPr/>
        </p:nvSpPr>
        <p:spPr>
          <a:xfrm>
            <a:off x="577516" y="1318662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41480" y="1318661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1746" y="1323475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89092" y="1329294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9705" y="2435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575" y="1696528"/>
            <a:ext cx="206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Reno5 (4G) microsite to be updated with KV &amp; promo details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246" y="1696528"/>
            <a:ext cx="23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Gift box promo starts</a:t>
            </a:r>
          </a:p>
          <a:p>
            <a:r>
              <a:rPr lang="en-US" dirty="0"/>
              <a:t>(OASE 3-in-1 </a:t>
            </a:r>
            <a:r>
              <a:rPr lang="en-US" dirty="0" err="1"/>
              <a:t>giftbox</a:t>
            </a:r>
            <a:r>
              <a:rPr lang="en-US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164" y="1691713"/>
            <a:ext cx="2211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Campaign starts: social media, digital ads, </a:t>
            </a:r>
            <a:r>
              <a:rPr lang="en-US" dirty="0" err="1"/>
              <a:t>MyOPPO</a:t>
            </a:r>
            <a:r>
              <a:rPr lang="en-US" dirty="0"/>
              <a:t>, in-store film/audio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6459" y="1696528"/>
            <a:ext cx="198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Native content on V Day &amp; promo</a:t>
            </a:r>
          </a:p>
        </p:txBody>
      </p:sp>
      <p:sp>
        <p:nvSpPr>
          <p:cNvPr id="12" name="Oval 11"/>
          <p:cNvSpPr/>
          <p:nvPr/>
        </p:nvSpPr>
        <p:spPr>
          <a:xfrm>
            <a:off x="11329782" y="1354098"/>
            <a:ext cx="144379" cy="1443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49705" y="1415653"/>
            <a:ext cx="10824456" cy="212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744" y="894141"/>
            <a:ext cx="57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 Feb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3878" y="872855"/>
            <a:ext cx="58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 Feb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3342" y="907963"/>
            <a:ext cx="58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8 Feb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3095" y="923330"/>
            <a:ext cx="90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12-14 Feb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65693" y="923330"/>
            <a:ext cx="672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15 Feb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88666" y="1690947"/>
            <a:ext cx="1400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 Day promotions end; friendship campaign continues</a:t>
            </a:r>
          </a:p>
        </p:txBody>
      </p:sp>
    </p:spTree>
    <p:extLst>
      <p:ext uri="{BB962C8B-B14F-4D97-AF65-F5344CB8AC3E}">
        <p14:creationId xmlns:p14="http://schemas.microsoft.com/office/powerpoint/2010/main" val="207962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384" y="298383"/>
            <a:ext cx="342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 &amp; C Programs in Bahasa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384" y="1222744"/>
            <a:ext cx="11551871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Syarat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Ketentuan</a:t>
            </a: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Periode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tanggal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8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Februari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s.d.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14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Februari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2021.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pembelian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 (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unit OPPO Reno5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periode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berhak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mendapatkan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hadiah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berupa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1 (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unit Limited 3in1 Giftbox.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seluruh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gerai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penjualan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OPPO di Indonesia.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berlaku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kelipatan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digabung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progam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lainnya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Hadiah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diberikan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persediaan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masih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OPPO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berhak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kapan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saja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mengganti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syarat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ketentuan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promo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tanpa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pemberitahuan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terlebih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dahulu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Keputusan OPPO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mutlak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diganggu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gugat</a:t>
            </a:r>
            <a:r>
              <a:rPr lang="en-ID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9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279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OPPO</dc:creator>
  <cp:lastModifiedBy>Melisa Faratika</cp:lastModifiedBy>
  <cp:revision>12</cp:revision>
  <dcterms:created xsi:type="dcterms:W3CDTF">2021-02-01T08:38:42Z</dcterms:created>
  <dcterms:modified xsi:type="dcterms:W3CDTF">2021-02-02T17:06:30Z</dcterms:modified>
</cp:coreProperties>
</file>