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3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6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5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2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9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4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9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0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6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4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E1477-3F34-4FB7-89AF-625B334BA097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8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24150" y="3049475"/>
            <a:ext cx="6076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Kampanye</a:t>
            </a:r>
            <a:r>
              <a:rPr lang="en-US" sz="2800" b="1" dirty="0"/>
              <a:t> Hari Kasih </a:t>
            </a:r>
            <a:r>
              <a:rPr lang="en-US" sz="2800" b="1" dirty="0" err="1"/>
              <a:t>Sayang</a:t>
            </a:r>
            <a:r>
              <a:rPr lang="en-US" sz="2800" b="1" dirty="0"/>
              <a:t> (Valentine’s Campaign)</a:t>
            </a:r>
          </a:p>
          <a:p>
            <a:pPr algn="ctr"/>
            <a:r>
              <a:rPr lang="en-US" sz="2800" b="1" dirty="0"/>
              <a:t>OPPO Reno5</a:t>
            </a:r>
          </a:p>
        </p:txBody>
      </p:sp>
      <p:pic>
        <p:nvPicPr>
          <p:cNvPr id="7" name="OPPO LOGO_深绿_RGB.png" descr="OPPO LOGO_深绿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492" y="2636877"/>
            <a:ext cx="1735325" cy="4125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599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2644" y="2503189"/>
            <a:ext cx="7363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Slogan: </a:t>
            </a:r>
            <a:r>
              <a:rPr lang="en-US" b="1" dirty="0"/>
              <a:t>Picture Love Together</a:t>
            </a:r>
          </a:p>
          <a:p>
            <a:r>
              <a:rPr lang="en-US" dirty="0" err="1"/>
              <a:t>Durasi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: 7 – 15 February, 2021</a:t>
            </a:r>
          </a:p>
          <a:p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: Gratis </a:t>
            </a:r>
            <a:r>
              <a:rPr lang="en-US" dirty="0" err="1"/>
              <a:t>Hadiah</a:t>
            </a:r>
            <a:r>
              <a:rPr lang="en-US" dirty="0"/>
              <a:t> Box OASE 3 in 1 </a:t>
            </a:r>
            <a:r>
              <a:rPr lang="en-US" dirty="0" err="1"/>
              <a:t>dengan</a:t>
            </a:r>
            <a:r>
              <a:rPr lang="en-US" dirty="0"/>
              <a:t> OPPO Reno5</a:t>
            </a:r>
          </a:p>
          <a:p>
            <a:r>
              <a:rPr lang="en-US" dirty="0" err="1"/>
              <a:t>Durasi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: 8-14 Feb</a:t>
            </a:r>
          </a:p>
          <a:p>
            <a:endParaRPr lang="en-US" dirty="0"/>
          </a:p>
          <a:p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: 4 KVs (1 </a:t>
            </a:r>
            <a:r>
              <a:rPr lang="en-US" dirty="0" err="1"/>
              <a:t>utama</a:t>
            </a:r>
            <a:r>
              <a:rPr lang="en-US" dirty="0"/>
              <a:t> dan 3 </a:t>
            </a:r>
            <a:r>
              <a:rPr lang="en-US" dirty="0" err="1"/>
              <a:t>pendukung</a:t>
            </a:r>
            <a:r>
              <a:rPr lang="en-US" dirty="0"/>
              <a:t>) | Digital film (+ </a:t>
            </a:r>
            <a:r>
              <a:rPr lang="en-US" dirty="0" err="1"/>
              <a:t>lagu</a:t>
            </a:r>
            <a:r>
              <a:rPr lang="en-US" dirty="0"/>
              <a:t>) (APAC)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0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384" y="298383"/>
            <a:ext cx="1464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KV Utama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04" y="0"/>
            <a:ext cx="484997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384" y="3063580"/>
            <a:ext cx="3137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Penggunaan</a:t>
            </a:r>
            <a:r>
              <a:rPr lang="en-US" dirty="0"/>
              <a:t> : Banners, 6s YT bumper, social media platforms, APAC film thumbnail on YT, </a:t>
            </a:r>
            <a:r>
              <a:rPr lang="en-US" dirty="0" err="1"/>
              <a:t>MyOPPO</a:t>
            </a:r>
            <a:r>
              <a:rPr lang="en-US" dirty="0"/>
              <a:t> app banner, offline.</a:t>
            </a:r>
          </a:p>
        </p:txBody>
      </p:sp>
    </p:spTree>
    <p:extLst>
      <p:ext uri="{BB962C8B-B14F-4D97-AF65-F5344CB8AC3E}">
        <p14:creationId xmlns:p14="http://schemas.microsoft.com/office/powerpoint/2010/main" val="81504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384" y="298383"/>
            <a:ext cx="370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KVs </a:t>
            </a:r>
            <a:r>
              <a:rPr lang="en-US" sz="2400" b="1" dirty="0" err="1"/>
              <a:t>Pendukung</a:t>
            </a:r>
            <a:r>
              <a:rPr lang="en-US" sz="2400" b="1" dirty="0"/>
              <a:t> (</a:t>
            </a:r>
            <a:r>
              <a:rPr lang="en-US" sz="2400" b="1" dirty="0" err="1"/>
              <a:t>fitur</a:t>
            </a:r>
            <a:r>
              <a:rPr lang="en-US" sz="2400" b="1" dirty="0"/>
              <a:t>-wise)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808"/>
          <a:stretch/>
        </p:blipFill>
        <p:spPr>
          <a:xfrm>
            <a:off x="3052957" y="1233376"/>
            <a:ext cx="8908146" cy="4603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24" y="2914725"/>
            <a:ext cx="2839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Penggunaan</a:t>
            </a:r>
            <a:r>
              <a:rPr lang="en-US" dirty="0"/>
              <a:t> : Banners, 6s YT bumper, social media platforms, </a:t>
            </a:r>
            <a:r>
              <a:rPr lang="en-US" dirty="0" err="1"/>
              <a:t>MyOPPO</a:t>
            </a:r>
            <a:r>
              <a:rPr lang="en-US" dirty="0"/>
              <a:t> app banner.</a:t>
            </a:r>
          </a:p>
        </p:txBody>
      </p:sp>
    </p:spTree>
    <p:extLst>
      <p:ext uri="{BB962C8B-B14F-4D97-AF65-F5344CB8AC3E}">
        <p14:creationId xmlns:p14="http://schemas.microsoft.com/office/powerpoint/2010/main" val="77605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384" y="255852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Timeline</a:t>
            </a:r>
          </a:p>
        </p:txBody>
      </p:sp>
      <p:sp>
        <p:nvSpPr>
          <p:cNvPr id="2" name="Oval 1"/>
          <p:cNvSpPr/>
          <p:nvPr/>
        </p:nvSpPr>
        <p:spPr>
          <a:xfrm>
            <a:off x="577516" y="1318662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41480" y="1318661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1746" y="1323475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89092" y="1329294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9705" y="2435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575" y="1696528"/>
            <a:ext cx="2062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Situs </a:t>
            </a:r>
            <a:r>
              <a:rPr lang="en-US" dirty="0" err="1"/>
              <a:t>mikro</a:t>
            </a:r>
            <a:r>
              <a:rPr lang="en-US" dirty="0"/>
              <a:t> Reno5 (4G)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diperbarui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KV &amp; detail promo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246" y="1696528"/>
            <a:ext cx="2327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Promo </a:t>
            </a:r>
            <a:r>
              <a:rPr lang="en-US" dirty="0" err="1"/>
              <a:t>Hadiah</a:t>
            </a:r>
            <a:r>
              <a:rPr lang="en-US" dirty="0"/>
              <a:t> box </a:t>
            </a:r>
            <a:r>
              <a:rPr lang="en-US" dirty="0" err="1"/>
              <a:t>dimulai</a:t>
            </a:r>
            <a:endParaRPr lang="en-US" dirty="0"/>
          </a:p>
          <a:p>
            <a:r>
              <a:rPr lang="en-US" dirty="0"/>
              <a:t>(OASE 3-in-1 </a:t>
            </a:r>
            <a:r>
              <a:rPr lang="en-US" dirty="0" err="1"/>
              <a:t>giftbox</a:t>
            </a:r>
            <a:r>
              <a:rPr lang="en-US" dirty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39164" y="1691713"/>
            <a:ext cx="2211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: social media, </a:t>
            </a:r>
            <a:r>
              <a:rPr lang="en-US" dirty="0" err="1"/>
              <a:t>iklan</a:t>
            </a:r>
            <a:r>
              <a:rPr lang="en-US" dirty="0"/>
              <a:t> digital, </a:t>
            </a:r>
            <a:r>
              <a:rPr lang="en-US" dirty="0" err="1"/>
              <a:t>MyOPPO</a:t>
            </a:r>
            <a:r>
              <a:rPr lang="en-US" dirty="0"/>
              <a:t>, in-store film/audio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6459" y="1696528"/>
            <a:ext cx="198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altLang="zh-CN" dirty="0"/>
              <a:t>Asli &amp; promo di Hari</a:t>
            </a:r>
            <a:r>
              <a:rPr lang="en-US" dirty="0"/>
              <a:t> V </a:t>
            </a:r>
          </a:p>
        </p:txBody>
      </p:sp>
      <p:sp>
        <p:nvSpPr>
          <p:cNvPr id="12" name="Oval 11"/>
          <p:cNvSpPr/>
          <p:nvPr/>
        </p:nvSpPr>
        <p:spPr>
          <a:xfrm>
            <a:off x="11329782" y="1354098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649705" y="1415653"/>
            <a:ext cx="10824456" cy="212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744" y="894141"/>
            <a:ext cx="579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6 Feb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3878" y="872855"/>
            <a:ext cx="581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7 Feb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23342" y="907963"/>
            <a:ext cx="581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8 Feb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43095" y="923330"/>
            <a:ext cx="90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12-14 Feb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65693" y="923330"/>
            <a:ext cx="672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15 Feb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88666" y="1690947"/>
            <a:ext cx="14005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Promo Hari V Day </a:t>
            </a:r>
            <a:r>
              <a:rPr lang="en-US" dirty="0" err="1"/>
              <a:t>selesai</a:t>
            </a:r>
            <a:r>
              <a:rPr lang="en-US" dirty="0"/>
              <a:t>; </a:t>
            </a:r>
            <a:r>
              <a:rPr lang="en-US" dirty="0" err="1"/>
              <a:t>Aktivitas</a:t>
            </a:r>
            <a:r>
              <a:rPr lang="en-US" dirty="0"/>
              <a:t> friendship </a:t>
            </a:r>
            <a:r>
              <a:rPr lang="en-US" dirty="0" err="1"/>
              <a:t>berlanjut</a:t>
            </a:r>
            <a:r>
              <a:rPr lang="en-US" dirty="0"/>
              <a:t> </a:t>
            </a:r>
            <a:r>
              <a:rPr lang="en-US" dirty="0" err="1"/>
              <a:t>terus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2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384" y="298383"/>
            <a:ext cx="3428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 &amp; C Programs in Bahasa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384" y="1222744"/>
            <a:ext cx="11551871" cy="514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Syarat</a:t>
            </a:r>
            <a:r>
              <a:rPr lang="en-US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&amp;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Ketentuan</a:t>
            </a:r>
            <a:r>
              <a:rPr lang="en-US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Periode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promo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berlaku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tanggal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8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Februari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2021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s.d.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14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Februari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2021.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Setiap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pembelian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1 (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satu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unit OPPO Reno5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selama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periode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promo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berhak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mendapatkan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hadiah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berupa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1 (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satu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unit Limited 3in1 Giftbox.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Promo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berlaku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seluruh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gerai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penjualan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OPPO di Indonesia.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Promo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berlaku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kelipatan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Promo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digabung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promo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progam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lainnya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Hadiah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diberikan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selama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persediaan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masih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OPPO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berhak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kapan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saja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mengubah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mengganti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syarat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&amp;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ketentuan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promo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tanpa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pemberitahuan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terlebih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dahulu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Keputusan OPPO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mutlak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diganggu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gugat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9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286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OPPO</dc:creator>
  <cp:lastModifiedBy>Meo Maw</cp:lastModifiedBy>
  <cp:revision>17</cp:revision>
  <dcterms:created xsi:type="dcterms:W3CDTF">2021-02-01T08:38:42Z</dcterms:created>
  <dcterms:modified xsi:type="dcterms:W3CDTF">2021-02-04T05:29:43Z</dcterms:modified>
</cp:coreProperties>
</file>