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0" r:id="rId3"/>
    <p:sldId id="257" r:id="rId4"/>
    <p:sldId id="290" r:id="rId5"/>
    <p:sldId id="279" r:id="rId6"/>
    <p:sldId id="268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4"/>
    <a:srgbClr val="E7E5E1"/>
    <a:srgbClr val="EBE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3979" autoAdjust="0"/>
  </p:normalViewPr>
  <p:slideViewPr>
    <p:cSldViewPr snapToGrid="0">
      <p:cViewPr varScale="1">
        <p:scale>
          <a:sx n="78" d="100"/>
          <a:sy n="78" d="100"/>
        </p:scale>
        <p:origin x="7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55F01-462F-495D-863A-AD5C05D4D32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5440A-581F-4E65-860A-5E056F5E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3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BA06-D41B-4CDF-8D3A-CABB963866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187D-4261-4694-A239-CA4C2FF8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8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BA06-D41B-4CDF-8D3A-CABB963866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187D-4261-4694-A239-CA4C2FF8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9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BA06-D41B-4CDF-8D3A-CABB963866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187D-4261-4694-A239-CA4C2FF8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1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BA06-D41B-4CDF-8D3A-CABB963866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187D-4261-4694-A239-CA4C2FF8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8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BA06-D41B-4CDF-8D3A-CABB963866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187D-4261-4694-A239-CA4C2FF8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3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BA06-D41B-4CDF-8D3A-CABB963866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187D-4261-4694-A239-CA4C2FF8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0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BA06-D41B-4CDF-8D3A-CABB963866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187D-4261-4694-A239-CA4C2FF8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BA06-D41B-4CDF-8D3A-CABB963866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187D-4261-4694-A239-CA4C2FF8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3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BA06-D41B-4CDF-8D3A-CABB963866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187D-4261-4694-A239-CA4C2FF8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7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BA06-D41B-4CDF-8D3A-CABB963866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187D-4261-4694-A239-CA4C2FF8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0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BA06-D41B-4CDF-8D3A-CABB963866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187D-4261-4694-A239-CA4C2FF8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9BA06-D41B-4CDF-8D3A-CABB9638664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9187D-4261-4694-A239-CA4C2FF8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5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1B3710-35FB-4DA2-80B2-1441C79F5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644"/>
            <a:ext cx="12191999" cy="686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1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07;p112"/>
          <p:cNvSpPr txBox="1">
            <a:spLocks/>
          </p:cNvSpPr>
          <p:nvPr/>
        </p:nvSpPr>
        <p:spPr>
          <a:xfrm>
            <a:off x="367077" y="2271253"/>
            <a:ext cx="5413399" cy="7699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latin typeface="Bahnschrift" panose="020B0502040204020203" pitchFamily="34" charset="0"/>
              </a:rPr>
              <a:t>Sales Program theme: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>
                <a:latin typeface="Bahnschrift SemiBold" panose="020B0502040204020203" pitchFamily="34" charset="0"/>
              </a:rPr>
              <a:t>RENO5 SURPRISE GIFT.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077" y="3041217"/>
            <a:ext cx="9511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86868"/>
                </a:solidFill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Special offer program for every purchase of OPPO Reno5 &amp; Reno5 5G, can get Limited 3in1 Giftbox with period start from March 15-21, 2021.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47A912-A623-4B02-934C-51489B32D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77" y="3738459"/>
            <a:ext cx="3071592" cy="18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4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413" y="472514"/>
            <a:ext cx="4432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Products being Promoted </a:t>
            </a:r>
            <a:r>
              <a:rPr lang="en-US" sz="2000">
                <a:latin typeface="Bahnschrift SemiBold" panose="020B0502040204020203" pitchFamily="34" charset="0"/>
              </a:rPr>
              <a:t>this Month.</a:t>
            </a:r>
            <a:endParaRPr lang="en-US" sz="2000" dirty="0">
              <a:latin typeface="Bahnschrift SemiBold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8850" y="4475437"/>
            <a:ext cx="24116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ahnschrift" panose="020B0502040204020203" pitchFamily="34" charset="0"/>
              </a:rPr>
              <a:t>RENO5</a:t>
            </a:r>
          </a:p>
          <a:p>
            <a:pPr algn="ctr"/>
            <a:r>
              <a:rPr lang="en-US" sz="1600" dirty="0">
                <a:latin typeface="Bahnschrift" panose="020B0502040204020203" pitchFamily="34" charset="0"/>
              </a:rPr>
              <a:t>Rp 4.999.000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29394" y="4475437"/>
            <a:ext cx="24116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ahnschrift" panose="020B0502040204020203" pitchFamily="34" charset="0"/>
              </a:rPr>
              <a:t>RENO5 5G</a:t>
            </a:r>
          </a:p>
          <a:p>
            <a:pPr algn="ctr"/>
            <a:r>
              <a:rPr lang="en-US" sz="1600" dirty="0">
                <a:latin typeface="Bahnschrift" panose="020B0502040204020203" pitchFamily="34" charset="0"/>
              </a:rPr>
              <a:t>Rp 6.999.000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73276" y="5536452"/>
            <a:ext cx="444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The program will be start on March 15-21.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DADAD5-9E6F-4280-A65A-1AD19C6C3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532" y="1801125"/>
            <a:ext cx="1562100" cy="22288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79FF3D-1F49-42CD-9A89-8E1CFF86A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862" y="1820175"/>
            <a:ext cx="15716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9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6A044B-9F89-414C-B9A9-57C9BAD85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17" y="872624"/>
            <a:ext cx="10264166" cy="5765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8953B1-1E11-4C4A-82E3-1AB27A3F499C}"/>
              </a:ext>
            </a:extLst>
          </p:cNvPr>
          <p:cNvSpPr txBox="1"/>
          <p:nvPr/>
        </p:nvSpPr>
        <p:spPr>
          <a:xfrm>
            <a:off x="715413" y="472514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KV Design.</a:t>
            </a:r>
          </a:p>
        </p:txBody>
      </p:sp>
    </p:spTree>
    <p:extLst>
      <p:ext uri="{BB962C8B-B14F-4D97-AF65-F5344CB8AC3E}">
        <p14:creationId xmlns:p14="http://schemas.microsoft.com/office/powerpoint/2010/main" val="54292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94A3280-BD2C-4B24-A470-5D70AA052B92}"/>
              </a:ext>
            </a:extLst>
          </p:cNvPr>
          <p:cNvSpPr txBox="1"/>
          <p:nvPr/>
        </p:nvSpPr>
        <p:spPr>
          <a:xfrm>
            <a:off x="715413" y="472514"/>
            <a:ext cx="2618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T&amp;C Detail in Bahasa.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C6130D-B39E-417F-94EA-0017B62BEEB2}"/>
              </a:ext>
            </a:extLst>
          </p:cNvPr>
          <p:cNvSpPr txBox="1"/>
          <p:nvPr/>
        </p:nvSpPr>
        <p:spPr>
          <a:xfrm>
            <a:off x="715413" y="1240488"/>
            <a:ext cx="10196427" cy="4722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Syarat</a:t>
            </a:r>
            <a:r>
              <a:rPr lang="en-US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&amp;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Ketentuan</a:t>
            </a:r>
            <a:r>
              <a:rPr lang="en-US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Periode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promo </a:t>
            </a:r>
            <a:r>
              <a:rPr lang="en-US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Reno5 Surprise Gift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ini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berlaku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tanggal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15 – 21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Maret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2021.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Setiap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pembelian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1 (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satu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unit OPPO Reno5 &amp; Reno5 5G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selama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periode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promo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berhak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mendapatkan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hadiah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berupa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1 (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satu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unit Limited 3in1 Giftbox.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Promo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berlaku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seluruh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gerai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penjualan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OPPO di Indonesia.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Promo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berlaku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kelipatan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Promo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digabung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promo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progam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lainnya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Hadiah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diberikan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selama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persediaan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masih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OPPO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berhak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kapan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saja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mengubah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mengganti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syarat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&amp;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ketentuan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promo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tanpa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pemberitahuan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terlebih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dahulu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Keputusan OPPO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mutlak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diganggu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gugat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262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D7E42C-235E-46C8-954E-FCFF43ABE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1260813"/>
            <a:ext cx="10485120" cy="510674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E7FF546-F45A-4090-84E5-7D99682EC628}"/>
              </a:ext>
            </a:extLst>
          </p:cNvPr>
          <p:cNvSpPr txBox="1"/>
          <p:nvPr/>
        </p:nvSpPr>
        <p:spPr>
          <a:xfrm>
            <a:off x="715413" y="472514"/>
            <a:ext cx="5101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Available at Offline and Online OPPO Store.</a:t>
            </a:r>
          </a:p>
        </p:txBody>
      </p:sp>
    </p:spTree>
    <p:extLst>
      <p:ext uri="{BB962C8B-B14F-4D97-AF65-F5344CB8AC3E}">
        <p14:creationId xmlns:p14="http://schemas.microsoft.com/office/powerpoint/2010/main" val="3106398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71;p108"/>
          <p:cNvSpPr txBox="1">
            <a:spLocks/>
          </p:cNvSpPr>
          <p:nvPr/>
        </p:nvSpPr>
        <p:spPr>
          <a:xfrm>
            <a:off x="543452" y="1115659"/>
            <a:ext cx="7443300" cy="8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buSzPts val="3600"/>
              <a:buNone/>
            </a:pPr>
            <a:endParaRPr lang="en-GB" sz="2000" dirty="0">
              <a:latin typeface="Bahnschrift SemiBold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FF4BC5-3898-40F8-9496-412B217DA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062"/>
            <a:ext cx="12192000" cy="2313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F0A162-F245-4091-B9E9-397F411C9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3802471"/>
            <a:ext cx="6214602" cy="21540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EE5CA7-9D38-46B6-BF77-77739DDB3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667" y="3802471"/>
            <a:ext cx="3714597" cy="25196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12CB8E-1E48-44F4-9103-10BDF8444F1F}"/>
              </a:ext>
            </a:extLst>
          </p:cNvPr>
          <p:cNvSpPr txBox="1"/>
          <p:nvPr/>
        </p:nvSpPr>
        <p:spPr>
          <a:xfrm>
            <a:off x="715413" y="472514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Bahnschrift SemiBold" panose="020B0502040204020203" pitchFamily="34" charset="0"/>
              </a:rPr>
              <a:t>Sales Program.</a:t>
            </a:r>
          </a:p>
        </p:txBody>
      </p:sp>
    </p:spTree>
    <p:extLst>
      <p:ext uri="{BB962C8B-B14F-4D97-AF65-F5344CB8AC3E}">
        <p14:creationId xmlns:p14="http://schemas.microsoft.com/office/powerpoint/2010/main" val="2250008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14374</TotalTime>
  <Words>184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Bahnschrift</vt:lpstr>
      <vt:lpstr>Bahnschrift SemiBold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OPPO</dc:creator>
  <cp:lastModifiedBy>Melisa Faratika</cp:lastModifiedBy>
  <cp:revision>81</cp:revision>
  <dcterms:created xsi:type="dcterms:W3CDTF">2020-10-07T05:33:47Z</dcterms:created>
  <dcterms:modified xsi:type="dcterms:W3CDTF">2021-03-09T11:21:07Z</dcterms:modified>
</cp:coreProperties>
</file>