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509" r:id="rId2"/>
    <p:sldId id="866" r:id="rId3"/>
    <p:sldId id="861" r:id="rId4"/>
    <p:sldId id="862" r:id="rId5"/>
    <p:sldId id="867" r:id="rId6"/>
    <p:sldId id="863" r:id="rId7"/>
    <p:sldId id="868" r:id="rId8"/>
    <p:sldId id="869" r:id="rId9"/>
    <p:sldId id="496" r:id="rId10"/>
  </p:sldIdLst>
  <p:sldSz cx="12192000" cy="6858000"/>
  <p:notesSz cx="6799263" cy="99298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3113D654-8DC5-419C-8362-8827BDBD7FBF}">
          <p14:sldIdLst>
            <p14:sldId id="509"/>
            <p14:sldId id="866"/>
            <p14:sldId id="861"/>
            <p14:sldId id="862"/>
            <p14:sldId id="867"/>
            <p14:sldId id="863"/>
            <p14:sldId id="868"/>
            <p14:sldId id="869"/>
            <p14:sldId id="4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23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216">
          <p15:clr>
            <a:srgbClr val="A4A3A4"/>
          </p15:clr>
        </p15:guide>
        <p15:guide id="4" pos="4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25F"/>
    <a:srgbClr val="FFFFFF"/>
    <a:srgbClr val="FEFEFE"/>
    <a:srgbClr val="4ED5BD"/>
    <a:srgbClr val="05BAC8"/>
    <a:srgbClr val="6AC1BD"/>
    <a:srgbClr val="58BC8C"/>
    <a:srgbClr val="D9E151"/>
    <a:srgbClr val="92D750"/>
    <a:srgbClr val="E6E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437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 pos="323"/>
        <p:guide pos="3840"/>
        <p:guide orient="horz" pos="2216"/>
        <p:guide pos="4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-2688"/>
    </p:cViewPr>
  </p:sorterViewPr>
  <p:notesViewPr>
    <p:cSldViewPr snapToGrid="0">
      <p:cViewPr varScale="1">
        <p:scale>
          <a:sx n="62" d="100"/>
          <a:sy n="62" d="100"/>
        </p:scale>
        <p:origin x="2452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B57CE-6D04-468C-B111-05B795FC0270}" type="datetimeFigureOut">
              <a:rPr lang="zh-CN" altLang="en-US" smtClean="0"/>
              <a:t>2020/5/20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29003-F2BD-411B-B124-DA25CC1B17B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4671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微软雅黑" panose="020B0503020204020204" pitchFamily="34" charset="-122"/>
              </a:defRPr>
            </a:lvl1pPr>
          </a:lstStyle>
          <a:p>
            <a:fld id="{E6988B21-9535-46BC-B1BC-F992EE980A63}" type="datetimeFigureOut">
              <a:rPr lang="zh-CN" altLang="en-US" smtClean="0"/>
              <a:t>2020/5/20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微软雅黑" panose="020B0503020204020204" pitchFamily="34" charset="-122"/>
              </a:defRPr>
            </a:lvl1pPr>
          </a:lstStyle>
          <a:p>
            <a:fld id="{1C4D02B2-78EB-4D6E-B06D-D36F11E983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44272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微软雅黑" panose="020B0503020204020204" pitchFamily="34" charset="-12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微软雅黑" panose="020B0503020204020204" pitchFamily="34" charset="-122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微软雅黑" panose="020B0503020204020204" pitchFamily="34" charset="-122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微软雅黑" panose="020B0503020204020204" pitchFamily="34" charset="-122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微软雅黑" panose="020B0503020204020204" pitchFamily="34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08"/>
          <a:stretch>
            <a:fillRect/>
          </a:stretch>
        </p:blipFill>
        <p:spPr>
          <a:xfrm>
            <a:off x="-5606" y="0"/>
            <a:ext cx="6652726" cy="6858000"/>
          </a:xfrm>
          <a:prstGeom prst="rect">
            <a:avLst/>
          </a:prstGeom>
        </p:spPr>
      </p:pic>
      <p:sp>
        <p:nvSpPr>
          <p:cNvPr id="4" name="矩形 3"/>
          <p:cNvSpPr/>
          <p:nvPr userDrawn="1"/>
        </p:nvSpPr>
        <p:spPr>
          <a:xfrm>
            <a:off x="5419288" y="0"/>
            <a:ext cx="6374351" cy="6858000"/>
          </a:xfrm>
          <a:prstGeom prst="rect">
            <a:avLst/>
          </a:prstGeom>
          <a:solidFill>
            <a:srgbClr val="FEFEFE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2" name="箭头: V 形 11"/>
          <p:cNvSpPr/>
          <p:nvPr userDrawn="1"/>
        </p:nvSpPr>
        <p:spPr>
          <a:xfrm>
            <a:off x="106369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3" name="箭头: V 形 12"/>
          <p:cNvSpPr/>
          <p:nvPr userDrawn="1"/>
        </p:nvSpPr>
        <p:spPr>
          <a:xfrm>
            <a:off x="124801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4" name="箭头: V 形 13"/>
          <p:cNvSpPr/>
          <p:nvPr userDrawn="1"/>
        </p:nvSpPr>
        <p:spPr>
          <a:xfrm>
            <a:off x="144595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5" name="箭头: V 形 14"/>
          <p:cNvSpPr/>
          <p:nvPr userDrawn="1"/>
        </p:nvSpPr>
        <p:spPr>
          <a:xfrm>
            <a:off x="163027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6" name="箭头: V 形 15"/>
          <p:cNvSpPr/>
          <p:nvPr userDrawn="1"/>
        </p:nvSpPr>
        <p:spPr>
          <a:xfrm>
            <a:off x="181027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7" name="箭头: V 形 16"/>
          <p:cNvSpPr/>
          <p:nvPr userDrawn="1"/>
        </p:nvSpPr>
        <p:spPr>
          <a:xfrm>
            <a:off x="199459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箭头: V 形 18"/>
          <p:cNvSpPr/>
          <p:nvPr userDrawn="1"/>
        </p:nvSpPr>
        <p:spPr>
          <a:xfrm>
            <a:off x="217891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0" name="箭头: V 形 19"/>
          <p:cNvSpPr/>
          <p:nvPr userDrawn="1"/>
        </p:nvSpPr>
        <p:spPr>
          <a:xfrm>
            <a:off x="236323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1" name="箭头: V 形 20"/>
          <p:cNvSpPr/>
          <p:nvPr userDrawn="1"/>
        </p:nvSpPr>
        <p:spPr>
          <a:xfrm>
            <a:off x="256117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2" name="箭头: V 形 21"/>
          <p:cNvSpPr/>
          <p:nvPr userDrawn="1"/>
        </p:nvSpPr>
        <p:spPr>
          <a:xfrm>
            <a:off x="274549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3" name="箭头: V 形 22"/>
          <p:cNvSpPr/>
          <p:nvPr userDrawn="1"/>
        </p:nvSpPr>
        <p:spPr>
          <a:xfrm>
            <a:off x="292549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4" name="箭头: V 形 23"/>
          <p:cNvSpPr/>
          <p:nvPr userDrawn="1"/>
        </p:nvSpPr>
        <p:spPr>
          <a:xfrm>
            <a:off x="310981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5" name="箭头: V 形 24"/>
          <p:cNvSpPr/>
          <p:nvPr userDrawn="1"/>
        </p:nvSpPr>
        <p:spPr>
          <a:xfrm>
            <a:off x="329413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6" name="箭头: V 形 25"/>
          <p:cNvSpPr/>
          <p:nvPr userDrawn="1"/>
        </p:nvSpPr>
        <p:spPr>
          <a:xfrm>
            <a:off x="349207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7" name="箭头: V 形 26"/>
          <p:cNvSpPr/>
          <p:nvPr userDrawn="1"/>
        </p:nvSpPr>
        <p:spPr>
          <a:xfrm>
            <a:off x="367639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8" name="箭头: V 形 27"/>
          <p:cNvSpPr/>
          <p:nvPr userDrawn="1"/>
        </p:nvSpPr>
        <p:spPr>
          <a:xfrm>
            <a:off x="385639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9" name="箭头: V 形 28"/>
          <p:cNvSpPr/>
          <p:nvPr userDrawn="1"/>
        </p:nvSpPr>
        <p:spPr>
          <a:xfrm>
            <a:off x="4040712" y="5215805"/>
            <a:ext cx="180000" cy="252000"/>
          </a:xfrm>
          <a:prstGeom prst="chevr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32" name="图片 3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3033" y="237833"/>
            <a:ext cx="1305255" cy="310341"/>
          </a:xfrm>
          <a:prstGeom prst="rect">
            <a:avLst/>
          </a:prstGeom>
        </p:spPr>
      </p:pic>
      <p:sp>
        <p:nvSpPr>
          <p:cNvPr id="31" name="文本框 30"/>
          <p:cNvSpPr txBox="1"/>
          <p:nvPr userDrawn="1"/>
        </p:nvSpPr>
        <p:spPr>
          <a:xfrm>
            <a:off x="5915611" y="1055100"/>
            <a:ext cx="59526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00925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Guide to the new operation mode of flashing machine</a:t>
            </a:r>
            <a:endParaRPr lang="zh-CN" altLang="en-US" sz="4000" b="1" dirty="0">
              <a:solidFill>
                <a:srgbClr val="00925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11"/>
          <p:cNvSpPr txBox="1"/>
          <p:nvPr userDrawn="1"/>
        </p:nvSpPr>
        <p:spPr>
          <a:xfrm>
            <a:off x="11138533" y="6462525"/>
            <a:ext cx="8081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7A1FE1D-2C93-4E5E-B972-0C394F7C2AFD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‹#›</a:t>
            </a:fld>
            <a:endParaRPr lang="en-US" sz="16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3033" y="237833"/>
            <a:ext cx="1305255" cy="3103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fld id="{F4122DBC-359A-49EE-8417-67A1E649066E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微软雅黑" panose="020B0503020204020204" pitchFamily="34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ce-sg.myoppo.com/#/login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191607" y="182845"/>
            <a:ext cx="0" cy="65983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203734" y="192275"/>
            <a:ext cx="56092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Flashing ျပ</a:t>
            </a:r>
            <a:r>
              <a:rPr lang="my-MM" altLang="zh-CN" sz="2800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ဳ</a:t>
            </a:r>
            <a:r>
              <a:rPr lang="en-US" altLang="zh-CN" sz="2800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လ</a:t>
            </a:r>
            <a:r>
              <a:rPr lang="my-MM" altLang="zh-CN" sz="2800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ု</a:t>
            </a:r>
            <a:r>
              <a:rPr lang="en-US" altLang="zh-CN" sz="2800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ပ</a:t>
            </a:r>
            <a:r>
              <a:rPr lang="my-MM" altLang="zh-CN" sz="2800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္</a:t>
            </a:r>
            <a:r>
              <a:rPr lang="en-US" altLang="zh-CN" sz="2800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ျခင္း နည္းလမ္းအသ</a:t>
            </a:r>
            <a:r>
              <a:rPr lang="my-MM" altLang="zh-CN" sz="2800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စ</a:t>
            </a:r>
            <a:r>
              <a:rPr lang="en-US" altLang="zh-CN" sz="2800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္ </a:t>
            </a:r>
            <a:endParaRPr lang="en-US" altLang="zh-CN" sz="2800" b="1" dirty="0">
              <a:solidFill>
                <a:srgbClr val="00925F"/>
              </a:solidFill>
              <a:latin typeface="Zawgyi-One" panose="020B0604030504040204" pitchFamily="34" charset="0"/>
              <a:cs typeface="Zawgyi-One" panose="020B0604030504040204" pitchFamily="34" charset="0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754169" y="927864"/>
            <a:ext cx="237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ရွိနည္းလမ္း</a:t>
            </a:r>
            <a:endParaRPr lang="zh-CN" altLang="en-US" dirty="0"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417389" y="842680"/>
            <a:ext cx="20820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စ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ျပာင္းလဲမည့္ နည္း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endParaRPr lang="zh-CN" altLang="en-US" dirty="0"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996687" y="2122098"/>
            <a:ext cx="362309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ညိွလိုက္ေသာ 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ၾ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:</a:t>
            </a:r>
            <a:endParaRPr lang="en-US" altLang="zh-CN" dirty="0"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1.Firmware ေ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းခိ်န္တိုင္းတြင္ WCSM system "</a:t>
            </a:r>
            <a:r>
              <a:rPr lang="en-US" altLang="zh-CN" dirty="0">
                <a:latin typeface="Zawgyi-One" panose="020B0604030504040204" pitchFamily="34" charset="0"/>
                <a:cs typeface="Zawgyi-One" panose="020B0604030504040204" pitchFamily="34" charset="0"/>
              </a:rPr>
              <a:t>account mobile phone binding relationship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" တ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 Form ျဖည့္ပီးမ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 ေရးရမည္။</a:t>
            </a:r>
            <a:endParaRPr lang="en-US" altLang="zh-CN" dirty="0"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endParaRPr lang="en-US" altLang="zh-CN" dirty="0"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2. email verification 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ျဖဳတ္လိုက္ပီး WCSM နွင့္ တပံုစံ</a:t>
            </a:r>
            <a:r>
              <a:rPr lang="my-MM" altLang="zh-CN">
                <a:latin typeface="Zawgyi-One" panose="020B0604030504040204" pitchFamily="34" charset="0"/>
                <a:cs typeface="Zawgyi-One" panose="020B0604030504040204" pitchFamily="34" charset="0"/>
              </a:rPr>
              <a:t>ထ</a:t>
            </a:r>
            <a:r>
              <a:rPr lang="en-US" altLang="zh-CN">
                <a:latin typeface="Zawgyi-One" panose="020B0604030504040204" pitchFamily="34" charset="0"/>
                <a:cs typeface="Zawgyi-One" panose="020B0604030504040204" pitchFamily="34" charset="0"/>
              </a:rPr>
              <a:t>ဲ Google ID သံုးပီး ၀င္၍ရသည္။</a:t>
            </a:r>
            <a:endParaRPr lang="zh-CN" altLang="en-US" dirty="0"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  <p:sp>
        <p:nvSpPr>
          <p:cNvPr id="9" name="Rectangle 5"/>
          <p:cNvSpPr/>
          <p:nvPr/>
        </p:nvSpPr>
        <p:spPr bwMode="auto">
          <a:xfrm>
            <a:off x="2572384" y="1808385"/>
            <a:ext cx="1421876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Firmware 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ေ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ရ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း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ရ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န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္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လ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ိ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ု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အ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ပ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္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လ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်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ွ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င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္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0" name="Rectangle 5"/>
          <p:cNvSpPr/>
          <p:nvPr/>
        </p:nvSpPr>
        <p:spPr bwMode="auto">
          <a:xfrm>
            <a:off x="2598235" y="2699433"/>
            <a:ext cx="1421876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 dirty="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Login flash tool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1" name="Rectangle 5"/>
          <p:cNvSpPr/>
          <p:nvPr/>
        </p:nvSpPr>
        <p:spPr bwMode="auto">
          <a:xfrm>
            <a:off x="2598235" y="3579425"/>
            <a:ext cx="1421876" cy="96669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 dirty="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Verification password and email 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verification code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2" name="Rectangle 5"/>
          <p:cNvSpPr/>
          <p:nvPr/>
        </p:nvSpPr>
        <p:spPr bwMode="auto">
          <a:xfrm>
            <a:off x="2598234" y="4924546"/>
            <a:ext cx="1421875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Firmware ေရးျခင္း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23" name="右箭头 22"/>
          <p:cNvSpPr/>
          <p:nvPr/>
        </p:nvSpPr>
        <p:spPr>
          <a:xfrm>
            <a:off x="4382219" y="2829464"/>
            <a:ext cx="1035170" cy="646981"/>
          </a:xfrm>
          <a:prstGeom prst="rightArrow">
            <a:avLst/>
          </a:prstGeom>
          <a:noFill/>
          <a:ln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8" name="Rectangle 5"/>
          <p:cNvSpPr/>
          <p:nvPr/>
        </p:nvSpPr>
        <p:spPr bwMode="auto">
          <a:xfrm>
            <a:off x="5779498" y="1791030"/>
            <a:ext cx="1421876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Firmware 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ေရးရန္လိုအပ္လ်ွင္</a:t>
            </a:r>
          </a:p>
        </p:txBody>
      </p:sp>
      <p:sp>
        <p:nvSpPr>
          <p:cNvPr id="19" name="Rectangle 5"/>
          <p:cNvSpPr/>
          <p:nvPr/>
        </p:nvSpPr>
        <p:spPr bwMode="auto">
          <a:xfrm>
            <a:off x="5779498" y="2666397"/>
            <a:ext cx="1421876" cy="5015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WCSM 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သ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ို႔ Login ၀င္ပ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ါ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။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20" name="Rectangle 5"/>
          <p:cNvSpPr/>
          <p:nvPr/>
        </p:nvSpPr>
        <p:spPr bwMode="auto">
          <a:xfrm>
            <a:off x="5779498" y="3546390"/>
            <a:ext cx="1421876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Flash Application 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ဖ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ါ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။ 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24" name="Rectangle 5"/>
          <p:cNvSpPr/>
          <p:nvPr/>
        </p:nvSpPr>
        <p:spPr bwMode="auto">
          <a:xfrm>
            <a:off x="5779498" y="4427135"/>
            <a:ext cx="1421875" cy="5015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 dirty="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Login flash tool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25" name="Rectangle 5"/>
          <p:cNvSpPr/>
          <p:nvPr/>
        </p:nvSpPr>
        <p:spPr bwMode="auto">
          <a:xfrm>
            <a:off x="5779498" y="5293274"/>
            <a:ext cx="1421875" cy="64316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000" dirty="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Verify password and Google ID</a:t>
            </a:r>
            <a:endParaRPr lang="en-US" sz="10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26" name="Rectangle 5"/>
          <p:cNvSpPr/>
          <p:nvPr/>
        </p:nvSpPr>
        <p:spPr bwMode="auto">
          <a:xfrm>
            <a:off x="5779498" y="6243870"/>
            <a:ext cx="1421875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Firmware ေရးျခင္း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3" name="下箭头 2"/>
          <p:cNvSpPr/>
          <p:nvPr/>
        </p:nvSpPr>
        <p:spPr>
          <a:xfrm>
            <a:off x="3424687" y="2369798"/>
            <a:ext cx="107830" cy="251001"/>
          </a:xfrm>
          <a:prstGeom prst="downArrow">
            <a:avLst/>
          </a:prstGeom>
          <a:noFill/>
          <a:ln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27" name="下箭头 26"/>
          <p:cNvSpPr/>
          <p:nvPr/>
        </p:nvSpPr>
        <p:spPr>
          <a:xfrm>
            <a:off x="3424687" y="3264711"/>
            <a:ext cx="107830" cy="251001"/>
          </a:xfrm>
          <a:prstGeom prst="downArrow">
            <a:avLst/>
          </a:prstGeom>
          <a:noFill/>
          <a:ln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28" name="下箭头 27"/>
          <p:cNvSpPr/>
          <p:nvPr/>
        </p:nvSpPr>
        <p:spPr>
          <a:xfrm>
            <a:off x="3424687" y="4605967"/>
            <a:ext cx="107830" cy="251001"/>
          </a:xfrm>
          <a:prstGeom prst="downArrow">
            <a:avLst/>
          </a:prstGeom>
          <a:noFill/>
          <a:ln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29" name="下箭头 28"/>
          <p:cNvSpPr/>
          <p:nvPr/>
        </p:nvSpPr>
        <p:spPr>
          <a:xfrm>
            <a:off x="6228708" y="2356309"/>
            <a:ext cx="107830" cy="251001"/>
          </a:xfrm>
          <a:prstGeom prst="downArrow">
            <a:avLst/>
          </a:prstGeom>
          <a:noFill/>
          <a:ln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30" name="下箭头 29"/>
          <p:cNvSpPr/>
          <p:nvPr/>
        </p:nvSpPr>
        <p:spPr>
          <a:xfrm>
            <a:off x="6228708" y="3200784"/>
            <a:ext cx="107830" cy="251001"/>
          </a:xfrm>
          <a:prstGeom prst="downArrow">
            <a:avLst/>
          </a:prstGeom>
          <a:noFill/>
          <a:ln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31" name="下箭头 30"/>
          <p:cNvSpPr/>
          <p:nvPr/>
        </p:nvSpPr>
        <p:spPr>
          <a:xfrm>
            <a:off x="6228708" y="4078303"/>
            <a:ext cx="107830" cy="251001"/>
          </a:xfrm>
          <a:prstGeom prst="downArrow">
            <a:avLst/>
          </a:prstGeom>
          <a:noFill/>
          <a:ln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32" name="下箭头 31"/>
          <p:cNvSpPr/>
          <p:nvPr/>
        </p:nvSpPr>
        <p:spPr>
          <a:xfrm>
            <a:off x="6228708" y="4956915"/>
            <a:ext cx="107830" cy="251001"/>
          </a:xfrm>
          <a:prstGeom prst="downArrow">
            <a:avLst/>
          </a:prstGeom>
          <a:noFill/>
          <a:ln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33" name="下箭头 32"/>
          <p:cNvSpPr/>
          <p:nvPr/>
        </p:nvSpPr>
        <p:spPr>
          <a:xfrm>
            <a:off x="6228708" y="5964655"/>
            <a:ext cx="107830" cy="251001"/>
          </a:xfrm>
          <a:prstGeom prst="downArrow">
            <a:avLst/>
          </a:prstGeom>
          <a:noFill/>
          <a:ln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752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291967" y="636869"/>
            <a:ext cx="0" cy="65983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2032000" y="1323340"/>
            <a:ext cx="9575800" cy="5467350"/>
          </a:xfrm>
          <a:prstGeom prst="rect">
            <a:avLst/>
          </a:prstGeom>
          <a:noFill/>
          <a:ln w="28575"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5" name="Rectangle 5"/>
          <p:cNvSpPr/>
          <p:nvPr/>
        </p:nvSpPr>
        <p:spPr bwMode="auto">
          <a:xfrm>
            <a:off x="230505" y="1763682"/>
            <a:ext cx="1318897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Firmware 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ေ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ရ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း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ရ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န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္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လ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ိ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ု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အ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ပ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္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လ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်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ွ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င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္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7" name="Rectangle 5"/>
          <p:cNvSpPr/>
          <p:nvPr/>
        </p:nvSpPr>
        <p:spPr bwMode="auto">
          <a:xfrm>
            <a:off x="230505" y="2639049"/>
            <a:ext cx="1318898" cy="501566"/>
          </a:xfrm>
          <a:prstGeom prst="rect">
            <a:avLst/>
          </a:prstGeom>
          <a:solidFill>
            <a:srgbClr val="00925F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WCSM 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Segoe UI" panose="020B0502040204020203" pitchFamily="34" charset="0"/>
                <a:sym typeface="+mn-ea"/>
              </a:rPr>
              <a:t>ထ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ဲသို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႔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 Login ၀င္ပါ။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23" name="Rectangle 5"/>
          <p:cNvSpPr/>
          <p:nvPr/>
        </p:nvSpPr>
        <p:spPr bwMode="auto">
          <a:xfrm>
            <a:off x="230505" y="3519042"/>
            <a:ext cx="1318897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Flash Application 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ဖ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ါ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။ 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12282" y="512763"/>
            <a:ext cx="50353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>
                <a:solidFill>
                  <a:srgbClr val="00925F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lt"/>
              </a:rPr>
              <a:t>WCSM system </a:t>
            </a:r>
            <a:r>
              <a:rPr lang="my-MM" altLang="zh-CN" sz="2800" b="1">
                <a:solidFill>
                  <a:srgbClr val="00925F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lt"/>
              </a:rPr>
              <a:t>ထ</a:t>
            </a:r>
            <a:r>
              <a:rPr lang="en-US" altLang="zh-CN" sz="2800" b="1">
                <a:solidFill>
                  <a:srgbClr val="00925F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lt"/>
              </a:rPr>
              <a:t>ဲ</a:t>
            </a:r>
            <a:r>
              <a:rPr lang="my-MM" altLang="zh-CN" sz="2800" b="1">
                <a:solidFill>
                  <a:srgbClr val="00925F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lt"/>
              </a:rPr>
              <a:t>သ</a:t>
            </a:r>
            <a:r>
              <a:rPr lang="en-US" altLang="zh-CN" sz="2800" b="1">
                <a:solidFill>
                  <a:srgbClr val="00925F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lt"/>
              </a:rPr>
              <a:t>ိ</a:t>
            </a:r>
            <a:r>
              <a:rPr lang="my-MM" altLang="zh-CN" sz="2800" b="1">
                <a:solidFill>
                  <a:srgbClr val="00925F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lt"/>
              </a:rPr>
              <a:t>ု</a:t>
            </a:r>
            <a:r>
              <a:rPr lang="en-US" altLang="zh-CN" sz="2800" b="1">
                <a:solidFill>
                  <a:srgbClr val="00925F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lt"/>
              </a:rPr>
              <a:t>႔ login </a:t>
            </a:r>
            <a:r>
              <a:rPr lang="my-MM" altLang="zh-CN" sz="2800" b="1">
                <a:solidFill>
                  <a:srgbClr val="00925F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lt"/>
              </a:rPr>
              <a:t>၀</a:t>
            </a:r>
            <a:r>
              <a:rPr lang="en-US" altLang="zh-CN" sz="2800" b="1">
                <a:solidFill>
                  <a:srgbClr val="00925F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lt"/>
              </a:rPr>
              <a:t>င</a:t>
            </a:r>
            <a:r>
              <a:rPr lang="my-MM" altLang="zh-CN" sz="2800" b="1">
                <a:solidFill>
                  <a:srgbClr val="00925F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lt"/>
              </a:rPr>
              <a:t>္</a:t>
            </a:r>
            <a:r>
              <a:rPr lang="en-US" altLang="zh-CN" sz="2800" b="1">
                <a:solidFill>
                  <a:srgbClr val="00925F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lt"/>
              </a:rPr>
              <a:t>ပ</a:t>
            </a:r>
            <a:r>
              <a:rPr lang="my-MM" altLang="zh-CN" sz="2800" b="1">
                <a:solidFill>
                  <a:srgbClr val="00925F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lt"/>
              </a:rPr>
              <a:t>ါ</a:t>
            </a:r>
            <a:r>
              <a:rPr lang="en-US" altLang="zh-CN" sz="2800" b="1">
                <a:solidFill>
                  <a:srgbClr val="00925F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lt"/>
              </a:rPr>
              <a:t>။</a:t>
            </a:r>
            <a:endParaRPr lang="en-US" altLang="zh-CN" sz="2800" b="1" dirty="0">
              <a:solidFill>
                <a:srgbClr val="00925F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  <a:sym typeface="+mn-ea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30505" y="4399787"/>
            <a:ext cx="1318897" cy="5015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Login flash tool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7" name="Rectangle 5"/>
          <p:cNvSpPr/>
          <p:nvPr/>
        </p:nvSpPr>
        <p:spPr bwMode="auto">
          <a:xfrm>
            <a:off x="230505" y="5265926"/>
            <a:ext cx="1318897" cy="64316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000" dirty="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Verify password and Google ID</a:t>
            </a:r>
            <a:endParaRPr lang="en-US" sz="10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9" name="Rectangle 5"/>
          <p:cNvSpPr/>
          <p:nvPr/>
        </p:nvSpPr>
        <p:spPr bwMode="auto">
          <a:xfrm>
            <a:off x="230505" y="6216522"/>
            <a:ext cx="1318897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Firmware ေရးျခင္း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0730" y="1355725"/>
            <a:ext cx="9577070" cy="517779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6717665" y="1824990"/>
            <a:ext cx="22098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>
                <a:solidFill>
                  <a:srgbClr val="FF0000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9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031365" y="5332095"/>
            <a:ext cx="95764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1.Login မ်က္ႏွာျပင္ </a:t>
            </a:r>
            <a:r>
              <a:rPr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-- WCSM account 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ထည့္ပါ </a:t>
            </a:r>
            <a:r>
              <a:rPr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-- </a:t>
            </a:r>
            <a:r>
              <a:rPr sz="1200" b="1" dirty="0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account </a:t>
            </a:r>
            <a:r>
              <a:rPr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password 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ထ</a:t>
            </a:r>
            <a:r>
              <a:rPr lang="my-MM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ည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္</a:t>
            </a:r>
            <a:r>
              <a:rPr lang="my-MM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့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ပ</a:t>
            </a:r>
            <a:r>
              <a:rPr lang="my-MM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ါ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 </a:t>
            </a:r>
            <a:r>
              <a:rPr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-- 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captcha</a:t>
            </a:r>
            <a:r>
              <a:rPr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 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ထ</a:t>
            </a:r>
            <a:r>
              <a:rPr lang="my-MM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ည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္</a:t>
            </a:r>
            <a:r>
              <a:rPr lang="my-MM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့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ပ</a:t>
            </a:r>
            <a:r>
              <a:rPr lang="my-MM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ါ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 </a:t>
            </a:r>
            <a:r>
              <a:rPr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(</a:t>
            </a:r>
            <a:r>
              <a:rPr sz="1200" b="1" dirty="0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please note!! : </a:t>
            </a:r>
            <a:r>
              <a:rPr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captcha 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မ</a:t>
            </a:r>
            <a:r>
              <a:rPr lang="my-MM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ွ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ာ</a:t>
            </a:r>
            <a:r>
              <a:rPr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 expire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 </a:t>
            </a:r>
            <a:r>
              <a:rPr lang="my-MM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ျ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ဖ</a:t>
            </a:r>
            <a:r>
              <a:rPr lang="my-MM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စ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္</a:t>
            </a:r>
            <a:r>
              <a:rPr lang="my-MM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လ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ြ</a:t>
            </a:r>
            <a:r>
              <a:rPr lang="my-MM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ယ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္</a:t>
            </a:r>
            <a:r>
              <a:rPr lang="my-MM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သ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ည</a:t>
            </a:r>
            <a:r>
              <a:rPr lang="my-MM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္</a:t>
            </a:r>
            <a:r>
              <a:rPr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,) -- Google authenticator 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password ျဖည့္ပါ </a:t>
            </a:r>
            <a:r>
              <a:rPr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(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dynamic password </a:t>
            </a:r>
            <a:r>
              <a:rPr lang="my-MM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ကိုစကၠန႔္ ၃၀ တိုင္းတြင္အလိုအေလ်ာက္ </a:t>
            </a:r>
            <a:r>
              <a:rPr 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update </a:t>
            </a:r>
            <a:r>
              <a:rPr lang="my-MM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လုပ္ေပးသည္။ ေက်းဇူးျပဳ၍ ညာဘက္ရွိစက္ဝိုင္းေသး၏စကၠန႔္ ၃၀ ၾကာအခ်ိန္ဇယားကိုဂရုစိုက္ပါ</a:t>
            </a:r>
            <a:r>
              <a:rPr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) </a:t>
            </a:r>
            <a:r>
              <a:rPr sz="1200" b="1" dirty="0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-- click Login to Login</a:t>
            </a:r>
            <a:endParaRPr lang="en-US" sz="1200" b="1" dirty="0">
              <a:solidFill>
                <a:srgbClr val="FF0000"/>
              </a:solidFill>
              <a:latin typeface="Zawgyi-One" panose="020B0604030504040204" pitchFamily="34" charset="0"/>
              <a:ea typeface="+mj-ea"/>
              <a:cs typeface="Zawgyi-One" panose="020B0604030504040204" pitchFamily="34" charset="0"/>
            </a:endParaRPr>
          </a:p>
          <a:p>
            <a:r>
              <a:rPr lang="en-US" sz="1200" b="1" dirty="0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WCSM system access address:</a:t>
            </a:r>
            <a:r>
              <a:rPr lang="zh-CN" altLang="en-US" sz="1200" b="1" dirty="0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：</a:t>
            </a:r>
            <a:r>
              <a:rPr lang="en-US" altLang="zh-CN" sz="1200" dirty="0">
                <a:latin typeface="Zawgyi-One" panose="020B0604030504040204" pitchFamily="34" charset="0"/>
                <a:cs typeface="Zawgyi-One" panose="020B0604030504040204" pitchFamily="34" charset="0"/>
                <a:hlinkClick r:id="rId3"/>
              </a:rPr>
              <a:t> https://service-sg.myoppo.com/#/login</a:t>
            </a:r>
            <a:endParaRPr sz="1200" b="1" dirty="0">
              <a:solidFill>
                <a:srgbClr val="FF0000"/>
              </a:solidFill>
              <a:latin typeface="Zawgyi-One" panose="020B0604030504040204" pitchFamily="34" charset="0"/>
              <a:ea typeface="+mj-ea"/>
              <a:cs typeface="Zawgyi-One" panose="020B0604030504040204" pitchFamily="34" charset="0"/>
            </a:endParaRP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9870" y="2251075"/>
            <a:ext cx="1449070" cy="3067050"/>
          </a:xfrm>
          <a:prstGeom prst="rect">
            <a:avLst/>
          </a:prstGeom>
        </p:spPr>
      </p:pic>
      <p:cxnSp>
        <p:nvCxnSpPr>
          <p:cNvPr id="12" name="直接箭头连接符 11"/>
          <p:cNvCxnSpPr/>
          <p:nvPr/>
        </p:nvCxnSpPr>
        <p:spPr>
          <a:xfrm>
            <a:off x="4879975" y="2950845"/>
            <a:ext cx="3835400" cy="1254125"/>
          </a:xfrm>
          <a:prstGeom prst="straightConnector1">
            <a:avLst/>
          </a:prstGeom>
          <a:ln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圆角矩形 4"/>
          <p:cNvSpPr/>
          <p:nvPr/>
        </p:nvSpPr>
        <p:spPr>
          <a:xfrm>
            <a:off x="10697845" y="1842135"/>
            <a:ext cx="871855" cy="269240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0684510" y="1870075"/>
            <a:ext cx="899160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80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Device Binding</a:t>
            </a: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10840" y="1480185"/>
            <a:ext cx="3583940" cy="3454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291967" y="636869"/>
            <a:ext cx="0" cy="65983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412282" y="512763"/>
            <a:ext cx="3121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00925F"/>
                </a:solidFill>
                <a:cs typeface="+mn-ea"/>
                <a:sym typeface="+mn-lt"/>
              </a:rPr>
              <a:t>Flash application</a:t>
            </a:r>
          </a:p>
        </p:txBody>
      </p:sp>
      <p:sp>
        <p:nvSpPr>
          <p:cNvPr id="18" name="矩形 17"/>
          <p:cNvSpPr/>
          <p:nvPr/>
        </p:nvSpPr>
        <p:spPr>
          <a:xfrm>
            <a:off x="2032000" y="1323340"/>
            <a:ext cx="9575800" cy="5467350"/>
          </a:xfrm>
          <a:prstGeom prst="rect">
            <a:avLst/>
          </a:prstGeom>
          <a:noFill/>
          <a:ln w="28575"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031999" y="5975386"/>
            <a:ext cx="9576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altLang="zh-CN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system  </a:t>
            </a:r>
            <a:r>
              <a:rPr lang="my-MM" altLang="zh-CN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</a:rPr>
              <a:t>မ</a:t>
            </a:r>
            <a:r>
              <a:rPr lang="en-US" altLang="zh-CN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်က္ႏွာျပင္တြင္, “</a:t>
            </a:r>
            <a:r>
              <a:rPr lang="en-US" altLang="zh-CN" sz="1200" b="1" dirty="0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tool management-account phone binding relationship</a:t>
            </a:r>
            <a:r>
              <a:rPr lang="en-US" altLang="zh-CN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”  အားေရြးခ်ယ္ပါ</a:t>
            </a:r>
            <a:r>
              <a:rPr lang="zh-CN" altLang="en-US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。</a:t>
            </a:r>
            <a:endParaRPr lang="en-US" altLang="zh-CN" sz="1200" b="1" dirty="0">
              <a:solidFill>
                <a:srgbClr val="FF0000"/>
              </a:solidFill>
              <a:latin typeface="Zawgyi-One" panose="020B0604030504040204" pitchFamily="34" charset="0"/>
              <a:ea typeface="+mj-ea"/>
              <a:cs typeface="Zawgyi-One" panose="020B0604030504040204" pitchFamily="34" charset="0"/>
            </a:endParaRPr>
          </a:p>
          <a:p>
            <a:pPr marL="228600" indent="-228600">
              <a:buAutoNum type="arabicPeriod"/>
            </a:pPr>
            <a:r>
              <a:rPr lang="en-US" altLang="zh-CN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  <a:sym typeface="+mn-ea"/>
              </a:rPr>
              <a:t>Create </a:t>
            </a:r>
            <a:r>
              <a:rPr lang="my-MM" altLang="zh-CN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  <a:sym typeface="+mn-ea"/>
              </a:rPr>
              <a:t>အ</a:t>
            </a:r>
            <a:r>
              <a:rPr lang="en-US" altLang="zh-CN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  <a:sym typeface="+mn-ea"/>
              </a:rPr>
              <a:t>ာ</a:t>
            </a:r>
            <a:r>
              <a:rPr lang="my-MM" altLang="zh-CN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  <a:sym typeface="+mn-ea"/>
              </a:rPr>
              <a:t>း</a:t>
            </a:r>
            <a:r>
              <a:rPr lang="en-US" altLang="zh-CN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  <a:sym typeface="+mn-ea"/>
              </a:rPr>
              <a:t> </a:t>
            </a:r>
            <a:r>
              <a:rPr lang="my-MM" altLang="zh-CN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  <a:sym typeface="+mn-ea"/>
              </a:rPr>
              <a:t>ႏ</a:t>
            </a:r>
            <a:r>
              <a:rPr lang="en-US" altLang="zh-CN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  <a:sym typeface="+mn-ea"/>
              </a:rPr>
              <a:t>ိွပ္၍ စာရင္းျဖည့္ျခင္း မ်က္ႏွာျပင္သို႔၀င္ပါ။</a:t>
            </a:r>
            <a:endParaRPr lang="zh-CN" altLang="en-US" sz="1200" b="1" dirty="0">
              <a:solidFill>
                <a:srgbClr val="FF0000"/>
              </a:solidFill>
              <a:latin typeface="Zawgyi-One" panose="020B0604030504040204" pitchFamily="34" charset="0"/>
              <a:ea typeface="+mj-ea"/>
              <a:cs typeface="Zawgyi-One" panose="020B0604030504040204" pitchFamily="34" charset="0"/>
              <a:sym typeface="+mn-ea"/>
            </a:endParaRPr>
          </a:p>
        </p:txBody>
      </p:sp>
      <p:sp>
        <p:nvSpPr>
          <p:cNvPr id="14" name="Rectangle 5"/>
          <p:cNvSpPr/>
          <p:nvPr/>
        </p:nvSpPr>
        <p:spPr bwMode="auto">
          <a:xfrm>
            <a:off x="291968" y="1758304"/>
            <a:ext cx="1257434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Firmware 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ေ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ရ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း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ရ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န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္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လ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ိ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ု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အ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ပ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္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လ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်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ွ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င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္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5" name="Rectangle 5"/>
          <p:cNvSpPr/>
          <p:nvPr/>
        </p:nvSpPr>
        <p:spPr bwMode="auto">
          <a:xfrm>
            <a:off x="291967" y="2639049"/>
            <a:ext cx="1257435" cy="5015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WCSM 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Segoe UI" panose="020B0502040204020203" pitchFamily="34" charset="0"/>
                <a:sym typeface="+mn-ea"/>
              </a:rPr>
              <a:t>ထ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ဲသို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႔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 Login ၀င္ပါ။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6" name="Rectangle 5"/>
          <p:cNvSpPr/>
          <p:nvPr/>
        </p:nvSpPr>
        <p:spPr bwMode="auto">
          <a:xfrm>
            <a:off x="291967" y="3519042"/>
            <a:ext cx="1257435" cy="501566"/>
          </a:xfrm>
          <a:prstGeom prst="rect">
            <a:avLst/>
          </a:prstGeom>
          <a:solidFill>
            <a:srgbClr val="00925F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Flash Application 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ဖ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ါ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။ 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7" name="Rectangle 5"/>
          <p:cNvSpPr/>
          <p:nvPr/>
        </p:nvSpPr>
        <p:spPr bwMode="auto">
          <a:xfrm>
            <a:off x="291967" y="4399787"/>
            <a:ext cx="1257435" cy="5015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Login flash tool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" name="Rectangle 5"/>
          <p:cNvSpPr/>
          <p:nvPr/>
        </p:nvSpPr>
        <p:spPr bwMode="auto">
          <a:xfrm>
            <a:off x="291967" y="5265926"/>
            <a:ext cx="1257435" cy="64316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Verify password and Google ID</a:t>
            </a:r>
            <a:endParaRPr lang="en-US" sz="10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1" name="Rectangle 5"/>
          <p:cNvSpPr/>
          <p:nvPr/>
        </p:nvSpPr>
        <p:spPr bwMode="auto">
          <a:xfrm>
            <a:off x="291967" y="6216522"/>
            <a:ext cx="1257435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Firmware ေရးျခင္း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1999" y="1323340"/>
            <a:ext cx="9575801" cy="181727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1999" y="3140616"/>
            <a:ext cx="9575801" cy="2296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34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291967" y="636869"/>
            <a:ext cx="0" cy="65983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412282" y="512763"/>
            <a:ext cx="3121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00925F"/>
                </a:solidFill>
                <a:cs typeface="+mn-ea"/>
                <a:sym typeface="+mn-lt"/>
              </a:rPr>
              <a:t>Flash application</a:t>
            </a:r>
          </a:p>
        </p:txBody>
      </p:sp>
      <p:sp>
        <p:nvSpPr>
          <p:cNvPr id="18" name="矩形 17"/>
          <p:cNvSpPr/>
          <p:nvPr/>
        </p:nvSpPr>
        <p:spPr>
          <a:xfrm>
            <a:off x="2032000" y="1323340"/>
            <a:ext cx="9575800" cy="5467350"/>
          </a:xfrm>
          <a:prstGeom prst="rect">
            <a:avLst/>
          </a:prstGeom>
          <a:noFill/>
          <a:ln w="28575"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Rectangle 5"/>
          <p:cNvSpPr/>
          <p:nvPr/>
        </p:nvSpPr>
        <p:spPr bwMode="auto">
          <a:xfrm>
            <a:off x="291968" y="1758304"/>
            <a:ext cx="1257434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Firmware 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ေ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ရ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း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ရ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န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္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လ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ိ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ု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အ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ပ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္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လ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်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ွ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င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္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5" name="Rectangle 5"/>
          <p:cNvSpPr/>
          <p:nvPr/>
        </p:nvSpPr>
        <p:spPr bwMode="auto">
          <a:xfrm>
            <a:off x="291967" y="2639049"/>
            <a:ext cx="1257435" cy="5015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WCSM 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Segoe UI" panose="020B0502040204020203" pitchFamily="34" charset="0"/>
                <a:sym typeface="+mn-ea"/>
              </a:rPr>
              <a:t>ထ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ဲသို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႔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 Login ၀င္ပါ။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6" name="Rectangle 5"/>
          <p:cNvSpPr/>
          <p:nvPr/>
        </p:nvSpPr>
        <p:spPr bwMode="auto">
          <a:xfrm>
            <a:off x="291967" y="3519042"/>
            <a:ext cx="1257435" cy="501566"/>
          </a:xfrm>
          <a:prstGeom prst="rect">
            <a:avLst/>
          </a:prstGeom>
          <a:solidFill>
            <a:srgbClr val="00925F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Flash Application 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ဖ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ါ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။ 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7" name="Rectangle 5"/>
          <p:cNvSpPr/>
          <p:nvPr/>
        </p:nvSpPr>
        <p:spPr bwMode="auto">
          <a:xfrm>
            <a:off x="291967" y="4399787"/>
            <a:ext cx="1257435" cy="5015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Login flash tool</a:t>
            </a:r>
            <a:endParaRPr lang="zh-CN" altLang="en-US" sz="12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" name="Rectangle 5"/>
          <p:cNvSpPr/>
          <p:nvPr/>
        </p:nvSpPr>
        <p:spPr bwMode="auto">
          <a:xfrm>
            <a:off x="291967" y="5265926"/>
            <a:ext cx="1257435" cy="64316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0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Verify password and Google ID</a:t>
            </a:r>
            <a:endParaRPr lang="en-US" sz="1000" dirty="0">
              <a:solidFill>
                <a:prstClr val="white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1" name="Rectangle 5"/>
          <p:cNvSpPr/>
          <p:nvPr/>
        </p:nvSpPr>
        <p:spPr bwMode="auto">
          <a:xfrm>
            <a:off x="291967" y="6216522"/>
            <a:ext cx="1257435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Firmware ေရးျခင္း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1999" y="1323341"/>
            <a:ext cx="9575801" cy="2697267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081361" y="4020608"/>
            <a:ext cx="94770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ဆ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က္ထားေသာ ပံုစံ : Flash application 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စ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ဖ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</a:p>
          <a:p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Flash application 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သည္ေနာက္ဆုံးေပၚလုံၿခဳံေရးအစီအမံျဖစ္သည္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. Service 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တြင္ 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Firmwarer flash 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ရန္ 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WCSM 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စနစ္တြင္ 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Flash Application 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ျဖည့္</a:t>
            </a:r>
          </a:p>
          <a:p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ရန္လိုအပ္သည္။ 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Flash application 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ကို 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Flash 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ခြင့္ျပဳသူမ်ားသာခြင့္ျပဳသည္။</a:t>
            </a:r>
            <a:endParaRPr lang="en-US" altLang="zh-CN" sz="1600"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endParaRPr lang="en-US" altLang="zh-CN" sz="1600"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ျဖည့္ရန္မွာ : </a:t>
            </a:r>
            <a:r>
              <a:rPr lang="en-US" altLang="zh-CN" sz="1600" dirty="0">
                <a:latin typeface="Zawgyi-One" panose="020B0604030504040204" pitchFamily="34" charset="0"/>
                <a:cs typeface="Zawgyi-One" panose="020B0604030504040204" pitchFamily="34" charset="0"/>
              </a:rPr>
              <a:t>chip 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ID 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႔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ဟ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US" altLang="zh-CN" sz="1600" dirty="0">
                <a:latin typeface="Zawgyi-One" panose="020B0604030504040204" pitchFamily="34" charset="0"/>
                <a:cs typeface="Zawgyi-One" panose="020B0604030504040204" pitchFamily="34" charset="0"/>
              </a:rPr>
              <a:t>IMEI 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number (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ဖ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altLang="zh-CN" sz="1600">
                <a:latin typeface="Zawgyi-One" panose="020B0604030504040204" pitchFamily="34" charset="0"/>
                <a:cs typeface="Zawgyi-One" panose="020B0604030504040204" pitchFamily="34" charset="0"/>
              </a:rPr>
              <a:t>့နိုင္သည္။)</a:t>
            </a:r>
            <a:endParaRPr lang="en-US" altLang="zh-CN" sz="1600" dirty="0"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273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291967" y="636869"/>
            <a:ext cx="0" cy="65983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595775" y="523526"/>
            <a:ext cx="25555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85165"/>
            <a:r>
              <a:rPr lang="en-US" altLang="zh-CN" sz="2800" b="1" dirty="0">
                <a:solidFill>
                  <a:srgbClr val="00925F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Login flash tool</a:t>
            </a:r>
            <a:endParaRPr lang="zh-CN" altLang="en-US" sz="2800" b="1" dirty="0">
              <a:solidFill>
                <a:srgbClr val="00925F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032000" y="1323340"/>
            <a:ext cx="9575800" cy="5467350"/>
          </a:xfrm>
          <a:prstGeom prst="rect">
            <a:avLst/>
          </a:prstGeom>
          <a:noFill/>
          <a:ln w="28575"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2032000" y="5455238"/>
            <a:ext cx="957643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altLang="zh-CN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WCSM </a:t>
            </a:r>
            <a:r>
              <a:rPr lang="en-US" altLang="zh-CN" sz="1200" b="1" dirty="0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version </a:t>
            </a:r>
            <a:r>
              <a:rPr lang="en-US" altLang="zh-CN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flash tool ကိုဖြင့္ပါ။</a:t>
            </a:r>
          </a:p>
          <a:p>
            <a:pPr marL="228600" indent="-228600">
              <a:buAutoNum type="arabicPeriod"/>
            </a:pPr>
            <a:r>
              <a:rPr lang="en-US" altLang="zh-CN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WCSM account number ႏွင့္ password ျဖည့္ပါ</a:t>
            </a:r>
            <a:r>
              <a:rPr lang="en-US" altLang="zh-CN" sz="1200" b="1" dirty="0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။</a:t>
            </a:r>
          </a:p>
          <a:p>
            <a:r>
              <a:rPr lang="en-US" altLang="zh-CN" sz="1200" b="1" dirty="0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3</a:t>
            </a:r>
            <a:r>
              <a:rPr lang="en-US" altLang="zh-CN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</a:rPr>
              <a:t>. Google Authenticator မွ Code ကိုျဖည့္ပါ။</a:t>
            </a:r>
          </a:p>
          <a:p>
            <a:endParaRPr lang="en-US" altLang="zh-CN" sz="1200" b="1">
              <a:solidFill>
                <a:srgbClr val="FF0000"/>
              </a:solidFill>
              <a:latin typeface="Zawgyi-One" panose="020B0604030504040204" pitchFamily="34" charset="0"/>
              <a:ea typeface="+mj-ea"/>
              <a:cs typeface="Zawgyi-One" panose="020B0604030504040204" pitchFamily="34" charset="0"/>
              <a:sym typeface="+mn-ea"/>
            </a:endParaRPr>
          </a:p>
          <a:p>
            <a:r>
              <a:rPr lang="en-US" altLang="zh-CN" sz="1200" b="1">
                <a:solidFill>
                  <a:srgbClr val="FF0000"/>
                </a:solidFill>
                <a:latin typeface="Zawgyi-One" panose="020B0604030504040204" pitchFamily="34" charset="0"/>
                <a:ea typeface="+mj-ea"/>
                <a:cs typeface="Zawgyi-One" panose="020B0604030504040204" pitchFamily="34" charset="0"/>
                <a:sym typeface="+mn-ea"/>
              </a:rPr>
              <a:t>Firmware ေရးလို႔ရပါပီ။</a:t>
            </a:r>
            <a:endParaRPr lang="zh-CN" altLang="en-US" sz="1200" b="1" dirty="0">
              <a:solidFill>
                <a:srgbClr val="FF0000"/>
              </a:solidFill>
              <a:latin typeface="Zawgyi-One" panose="020B0604030504040204" pitchFamily="34" charset="0"/>
              <a:ea typeface="+mj-ea"/>
              <a:cs typeface="Zawgyi-One" panose="020B0604030504040204" pitchFamily="34" charset="0"/>
              <a:sym typeface="+mn-ea"/>
            </a:endParaRPr>
          </a:p>
        </p:txBody>
      </p:sp>
      <p:sp>
        <p:nvSpPr>
          <p:cNvPr id="14" name="Rectangle 5"/>
          <p:cNvSpPr/>
          <p:nvPr/>
        </p:nvSpPr>
        <p:spPr bwMode="auto">
          <a:xfrm>
            <a:off x="291968" y="1758304"/>
            <a:ext cx="1257434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Firmware 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ေ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ရ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း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ရ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န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္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လ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ိ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ု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အ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ပ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္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လ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်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ွ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င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္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5" name="Rectangle 5"/>
          <p:cNvSpPr/>
          <p:nvPr/>
        </p:nvSpPr>
        <p:spPr bwMode="auto">
          <a:xfrm>
            <a:off x="291967" y="2639049"/>
            <a:ext cx="1257435" cy="5015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WCSM 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Segoe UI" panose="020B0502040204020203" pitchFamily="34" charset="0"/>
                <a:sym typeface="+mn-ea"/>
              </a:rPr>
              <a:t>ထ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ဲသို</a:t>
            </a:r>
            <a:r>
              <a:rPr lang="my-MM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႔</a:t>
            </a:r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  <a:sym typeface="+mn-ea"/>
              </a:rPr>
              <a:t> Login ၀င္ပါ။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6" name="Rectangle 5"/>
          <p:cNvSpPr/>
          <p:nvPr/>
        </p:nvSpPr>
        <p:spPr bwMode="auto">
          <a:xfrm>
            <a:off x="291967" y="3519042"/>
            <a:ext cx="1257435" cy="50156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Flash Application 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ဖ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ါ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။ 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17" name="Rectangle 5"/>
          <p:cNvSpPr/>
          <p:nvPr/>
        </p:nvSpPr>
        <p:spPr bwMode="auto">
          <a:xfrm>
            <a:off x="291967" y="4399787"/>
            <a:ext cx="1257436" cy="501566"/>
          </a:xfrm>
          <a:prstGeom prst="rect">
            <a:avLst/>
          </a:prstGeom>
          <a:solidFill>
            <a:srgbClr val="00925F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 dirty="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Login flash tool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20" name="Rectangle 5"/>
          <p:cNvSpPr/>
          <p:nvPr/>
        </p:nvSpPr>
        <p:spPr bwMode="auto">
          <a:xfrm>
            <a:off x="291967" y="5265926"/>
            <a:ext cx="1257435" cy="643167"/>
          </a:xfrm>
          <a:prstGeom prst="rect">
            <a:avLst/>
          </a:prstGeom>
          <a:solidFill>
            <a:srgbClr val="00925F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000" dirty="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Verify password and Google ID</a:t>
            </a:r>
            <a:endParaRPr lang="en-US" sz="10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21" name="Rectangle 5"/>
          <p:cNvSpPr/>
          <p:nvPr/>
        </p:nvSpPr>
        <p:spPr bwMode="auto">
          <a:xfrm>
            <a:off x="291967" y="6216522"/>
            <a:ext cx="1257435" cy="50156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/>
          <a:lstStyle/>
          <a:p>
            <a:pPr algn="ctr" defTabSz="685165"/>
            <a:r>
              <a:rPr lang="en-US" altLang="zh-CN" sz="1200">
                <a:solidFill>
                  <a:prstClr val="white"/>
                </a:solidFill>
                <a:latin typeface="Zawgyi-One" panose="020B0604030504040204" pitchFamily="34" charset="0"/>
                <a:ea typeface="微软雅黑" panose="020B0503020204020204" pitchFamily="34" charset="-122"/>
                <a:cs typeface="Zawgyi-One" panose="020B0604030504040204" pitchFamily="34" charset="0"/>
              </a:rPr>
              <a:t>Firmware ေရးျခင္း</a:t>
            </a:r>
            <a:endParaRPr lang="zh-CN" altLang="en-US" sz="1200" dirty="0">
              <a:solidFill>
                <a:prstClr val="white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9166" y="1482882"/>
            <a:ext cx="3681143" cy="3191257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4244" y="1544986"/>
            <a:ext cx="1449070" cy="3067050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H="1">
            <a:off x="5589917" y="2259870"/>
            <a:ext cx="3148641" cy="132009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9695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291967" y="636869"/>
            <a:ext cx="0" cy="65983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2032000" y="1323340"/>
            <a:ext cx="9575800" cy="5467350"/>
          </a:xfrm>
          <a:prstGeom prst="rect">
            <a:avLst/>
          </a:prstGeom>
          <a:noFill/>
          <a:ln w="28575"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12282" y="512763"/>
            <a:ext cx="11779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Flash application</a:t>
            </a:r>
            <a:r>
              <a:rPr lang="zh-CN" altLang="en-US" sz="2800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：</a:t>
            </a:r>
            <a:r>
              <a:rPr lang="en-US" altLang="zh-CN" sz="2800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 </a:t>
            </a:r>
            <a:r>
              <a:rPr lang="my-MM" altLang="zh-CN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ဖ</a:t>
            </a:r>
            <a:r>
              <a:rPr lang="en-US" altLang="zh-CN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ု</a:t>
            </a:r>
            <a:r>
              <a:rPr lang="my-MM" altLang="zh-CN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န</a:t>
            </a:r>
            <a:r>
              <a:rPr lang="en-US" altLang="zh-CN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္</a:t>
            </a:r>
            <a:r>
              <a:rPr lang="my-MM" altLang="zh-CN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း</a:t>
            </a:r>
            <a:r>
              <a:rPr lang="en-US" altLang="zh-CN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မ</a:t>
            </a:r>
            <a:r>
              <a:rPr lang="my-MM" altLang="zh-CN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ွ</a:t>
            </a:r>
            <a:r>
              <a:rPr lang="en-US" altLang="zh-CN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 IMEI ယူရန္ Power မပြင့္လ်ွင္ - </a:t>
            </a:r>
            <a:r>
              <a:rPr lang="en-US" altLang="zh-CN" sz="2000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Qualcomm </a:t>
            </a:r>
            <a:r>
              <a:rPr lang="en-US" altLang="zh-CN" sz="2000" b="1" dirty="0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series</a:t>
            </a:r>
            <a:endParaRPr lang="zh-CN" altLang="en-US" b="1" dirty="0">
              <a:solidFill>
                <a:srgbClr val="00925F"/>
              </a:solidFill>
              <a:latin typeface="Zawgyi-One" panose="020B0604030504040204" pitchFamily="34" charset="0"/>
              <a:cs typeface="Zawgyi-One" panose="020B0604030504040204" pitchFamily="34" charset="0"/>
              <a:sym typeface="+mn-lt"/>
            </a:endParaRPr>
          </a:p>
        </p:txBody>
      </p:sp>
      <p:sp>
        <p:nvSpPr>
          <p:cNvPr id="20" name="圆角矩形 19"/>
          <p:cNvSpPr/>
          <p:nvPr/>
        </p:nvSpPr>
        <p:spPr>
          <a:xfrm>
            <a:off x="3893185" y="3576955"/>
            <a:ext cx="881380" cy="161290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Zawgyi-One" panose="020B0604030504040204" pitchFamily="34" charset="0"/>
              <a:ea typeface="微软雅黑" panose="020B0503020204020204" pitchFamily="34" charset="-122"/>
              <a:cs typeface="Zawgyi-One" panose="020B060403050404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242868" y="3576955"/>
            <a:ext cx="434645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>
                <a:latin typeface="Zawgyi-One" panose="020B0604030504040204" pitchFamily="34" charset="0"/>
                <a:cs typeface="Zawgyi-One" panose="020B0604030504040204" pitchFamily="34" charset="0"/>
              </a:rPr>
              <a:t>1</a:t>
            </a:r>
            <a:r>
              <a:rPr lang="en-US" altLang="zh-CN" sz="1100">
                <a:latin typeface="Zawgyi-One" panose="020B0604030504040204" pitchFamily="34" charset="0"/>
                <a:cs typeface="Zawgyi-One" panose="020B0604030504040204" pitchFamily="34" charset="0"/>
              </a:rPr>
              <a:t>. flash </a:t>
            </a:r>
            <a:r>
              <a:rPr lang="my-MM" altLang="zh-CN" sz="1100">
                <a:latin typeface="Zawgyi-One" panose="020B0604030504040204" pitchFamily="34" charset="0"/>
                <a:cs typeface="Zawgyi-One" panose="020B0604030504040204" pitchFamily="34" charset="0"/>
              </a:rPr>
              <a:t>လုပ္ရန္သက္ဆိုင္ရာ </a:t>
            </a:r>
            <a:r>
              <a:rPr lang="en-US" altLang="zh-CN" sz="1100">
                <a:latin typeface="Zawgyi-One" panose="020B0604030504040204" pitchFamily="34" charset="0"/>
                <a:cs typeface="Zawgyi-One" panose="020B0604030504040204" pitchFamily="34" charset="0"/>
              </a:rPr>
              <a:t>software tool </a:t>
            </a:r>
            <a:r>
              <a:rPr lang="my-MM" altLang="zh-CN" sz="1100">
                <a:latin typeface="Zawgyi-One" panose="020B0604030504040204" pitchFamily="34" charset="0"/>
                <a:cs typeface="Zawgyi-One" panose="020B0604030504040204" pitchFamily="34" charset="0"/>
              </a:rPr>
              <a:t>ကိုဖြင့္ပါ။</a:t>
            </a:r>
            <a:r>
              <a:rPr lang="en-US" altLang="zh-CN" sz="1100">
                <a:latin typeface="Zawgyi-One" panose="020B0604030504040204" pitchFamily="34" charset="0"/>
                <a:cs typeface="Zawgyi-One" panose="020B0604030504040204" pitchFamily="34" charset="0"/>
              </a:rPr>
              <a:t>Firmware </a:t>
            </a:r>
            <a:r>
              <a:rPr lang="my-MM" altLang="zh-CN" sz="1100">
                <a:latin typeface="Zawgyi-One" panose="020B0604030504040204" pitchFamily="34" charset="0"/>
                <a:cs typeface="Zawgyi-One" panose="020B0604030504040204" pitchFamily="34" charset="0"/>
              </a:rPr>
              <a:t>ေရး</a:t>
            </a:r>
            <a:r>
              <a:rPr lang="en-US" altLang="zh-CN" sz="1100"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altLang="zh-CN" sz="1100">
                <a:latin typeface="Zawgyi-One" panose="020B0604030504040204" pitchFamily="34" charset="0"/>
                <a:cs typeface="Zawgyi-One" panose="020B0604030504040204" pitchFamily="34" charset="0"/>
              </a:rPr>
              <a:t>ါ </a:t>
            </a:r>
            <a:r>
              <a:rPr lang="en-US" altLang="zh-CN" sz="1100">
                <a:latin typeface="Zawgyi-One" panose="020B0604030504040204" pitchFamily="34" charset="0"/>
                <a:cs typeface="Zawgyi-One" panose="020B0604030504040204" pitchFamily="34" charset="0"/>
              </a:rPr>
              <a:t>WCSM </a:t>
            </a:r>
            <a:r>
              <a:rPr lang="my-MM" altLang="zh-CN" sz="1100">
                <a:latin typeface="Zawgyi-One" panose="020B0604030504040204" pitchFamily="34" charset="0"/>
                <a:cs typeface="Zawgyi-One" panose="020B0604030504040204" pitchFamily="34" charset="0"/>
              </a:rPr>
              <a:t>ႏွင့္ မခိ်တ္ထားပါဟုျပပါက </a:t>
            </a:r>
            <a:r>
              <a:rPr lang="en-US" altLang="zh-CN" sz="1100">
                <a:latin typeface="Zawgyi-One" panose="020B0604030504040204" pitchFamily="34" charset="0"/>
                <a:cs typeface="Zawgyi-One" panose="020B0604030504040204" pitchFamily="34" charset="0"/>
              </a:rPr>
              <a:t>TOOL BAR </a:t>
            </a:r>
            <a:r>
              <a:rPr lang="my-MM" altLang="zh-CN" sz="1100"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altLang="zh-CN" sz="1100">
                <a:latin typeface="Zawgyi-One" panose="020B0604030504040204" pitchFamily="34" charset="0"/>
                <a:cs typeface="Zawgyi-One" panose="020B0604030504040204" pitchFamily="34" charset="0"/>
              </a:rPr>
              <a:t>ွ LOG </a:t>
            </a:r>
            <a:r>
              <a:rPr lang="my-MM" altLang="zh-CN" sz="1100">
                <a:latin typeface="Zawgyi-One" panose="020B0604030504040204" pitchFamily="34" charset="0"/>
                <a:cs typeface="Zawgyi-One" panose="020B0604030504040204" pitchFamily="34" charset="0"/>
              </a:rPr>
              <a:t>လမ္းၫႊန္ကိုဖြင့္ရန္ေ႐ြးရန္  ကိုႏွိပ္ပါ</a:t>
            </a:r>
            <a:endParaRPr lang="zh-CN" altLang="en-US" sz="1100" dirty="0"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9323" y="1367646"/>
            <a:ext cx="3693364" cy="2099866"/>
          </a:xfrm>
          <a:prstGeom prst="rect">
            <a:avLst/>
          </a:prstGeom>
        </p:spPr>
      </p:pic>
      <p:sp>
        <p:nvSpPr>
          <p:cNvPr id="26" name="文本框 25"/>
          <p:cNvSpPr txBox="1"/>
          <p:nvPr/>
        </p:nvSpPr>
        <p:spPr>
          <a:xfrm>
            <a:off x="6740971" y="3576955"/>
            <a:ext cx="38263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2. သက္ဆိုင္ရာ Log ကို ဖြင့္လို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ါ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။</a:t>
            </a:r>
            <a:endParaRPr lang="zh-CN" altLang="en-US" sz="1400" dirty="0"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2868" y="4180067"/>
            <a:ext cx="7725134" cy="1552631"/>
          </a:xfrm>
          <a:prstGeom prst="rect">
            <a:avLst/>
          </a:prstGeom>
        </p:spPr>
      </p:pic>
      <p:sp>
        <p:nvSpPr>
          <p:cNvPr id="27" name="文本框 26"/>
          <p:cNvSpPr txBox="1"/>
          <p:nvPr/>
        </p:nvSpPr>
        <p:spPr>
          <a:xfrm>
            <a:off x="2180792" y="5784640"/>
            <a:ext cx="8048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latin typeface="Zawgyi-One" panose="020B0604030504040204" pitchFamily="34" charset="0"/>
                <a:cs typeface="Zawgyi-One" panose="020B0604030504040204" pitchFamily="34" charset="0"/>
              </a:rPr>
              <a:t>3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. ID နံပတ္သည္ ဖုန္း၏ SN number 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ဖ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စ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။ 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ံ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ါ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 Ctrl + F ကို ႏိွပ္၍ ID ဟုရွာပါ။ ထို႔ေနာက္ WCSM တြင္ စာရင္းျဖည့္ႏိုင္ပါသည္။</a:t>
            </a:r>
            <a:endParaRPr lang="zh-CN" altLang="en-US" sz="1400" dirty="0"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42868" y="1367646"/>
            <a:ext cx="3436240" cy="211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681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291967" y="636869"/>
            <a:ext cx="0" cy="65983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2032000" y="1323340"/>
            <a:ext cx="9575800" cy="5467350"/>
          </a:xfrm>
          <a:prstGeom prst="rect">
            <a:avLst/>
          </a:prstGeom>
          <a:noFill/>
          <a:ln w="28575">
            <a:solidFill>
              <a:srgbClr val="00925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12282" y="512763"/>
            <a:ext cx="81526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00925F"/>
                </a:solidFill>
                <a:cs typeface="+mn-ea"/>
                <a:sym typeface="+mn-lt"/>
              </a:rPr>
              <a:t>Flash application</a:t>
            </a:r>
            <a:r>
              <a:rPr lang="zh-CN" altLang="en-US" sz="2800" b="1">
                <a:solidFill>
                  <a:srgbClr val="00925F"/>
                </a:solidFill>
                <a:cs typeface="+mn-ea"/>
                <a:sym typeface="+mn-lt"/>
              </a:rPr>
              <a:t>：</a:t>
            </a:r>
            <a:r>
              <a:rPr lang="en-US" altLang="zh-CN" sz="2800" b="1">
                <a:solidFill>
                  <a:srgbClr val="00925F"/>
                </a:solidFill>
                <a:cs typeface="+mn-ea"/>
                <a:sym typeface="+mn-lt"/>
              </a:rPr>
              <a:t> </a:t>
            </a:r>
            <a:r>
              <a:rPr lang="my-MM" altLang="zh-CN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ဖ</a:t>
            </a:r>
            <a:r>
              <a:rPr lang="en-US" altLang="zh-CN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ု</a:t>
            </a:r>
            <a:r>
              <a:rPr lang="my-MM" altLang="zh-CN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န</a:t>
            </a:r>
            <a:r>
              <a:rPr lang="en-US" altLang="zh-CN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္</a:t>
            </a:r>
            <a:r>
              <a:rPr lang="my-MM" altLang="zh-CN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း</a:t>
            </a:r>
            <a:r>
              <a:rPr lang="en-US" altLang="zh-CN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မ</a:t>
            </a:r>
            <a:r>
              <a:rPr lang="my-MM" altLang="zh-CN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ွ</a:t>
            </a:r>
            <a:r>
              <a:rPr lang="en-US" altLang="zh-CN" b="1">
                <a:solidFill>
                  <a:srgbClr val="00925F"/>
                </a:solidFill>
                <a:latin typeface="Zawgyi-One" panose="020B0604030504040204" pitchFamily="34" charset="0"/>
                <a:cs typeface="Zawgyi-One" panose="020B0604030504040204" pitchFamily="34" charset="0"/>
                <a:sym typeface="+mn-lt"/>
              </a:rPr>
              <a:t> IMEI ယူရန္ Power မပြင့္လ်ွင္ - </a:t>
            </a:r>
            <a:r>
              <a:rPr lang="en-US" altLang="zh-CN" b="1">
                <a:solidFill>
                  <a:srgbClr val="00925F"/>
                </a:solidFill>
                <a:cs typeface="+mn-ea"/>
                <a:sym typeface="+mn-lt"/>
              </a:rPr>
              <a:t>MTK </a:t>
            </a:r>
            <a:r>
              <a:rPr lang="en-US" altLang="zh-CN" b="1" dirty="0">
                <a:solidFill>
                  <a:srgbClr val="00925F"/>
                </a:solidFill>
                <a:cs typeface="+mn-ea"/>
                <a:sym typeface="+mn-lt"/>
              </a:rPr>
              <a:t>series</a:t>
            </a:r>
            <a:endParaRPr lang="zh-CN" altLang="en-US" sz="1600" b="1" dirty="0">
              <a:solidFill>
                <a:srgbClr val="00925F"/>
              </a:solidFill>
              <a:cs typeface="+mn-ea"/>
              <a:sym typeface="+mn-lt"/>
            </a:endParaRPr>
          </a:p>
        </p:txBody>
      </p:sp>
      <p:sp>
        <p:nvSpPr>
          <p:cNvPr id="20" name="圆角矩形 19"/>
          <p:cNvSpPr/>
          <p:nvPr/>
        </p:nvSpPr>
        <p:spPr>
          <a:xfrm>
            <a:off x="3893185" y="3576955"/>
            <a:ext cx="881380" cy="161290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278048" y="3263828"/>
            <a:ext cx="429002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1</a:t>
            </a:r>
            <a:r>
              <a:rPr lang="en-US" altLang="zh-CN" sz="1400"/>
              <a:t>. 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. 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flash 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လုပ္ရန္သက္ဆိုင္ရာ 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software tool 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ကိုဖြင့္ပါ။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Firmware 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ေရးပါ 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WCSM 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ႏွင့္ မခိ်တ္ထားပါဟုျပပါက 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TOOL BAR 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ွ </a:t>
            </a:r>
            <a:r>
              <a:rPr lang="en-US" altLang="zh-CN" sz="1200"/>
              <a:t>LOG folder </a:t>
            </a:r>
            <a:r>
              <a:rPr lang="my-MM" altLang="zh-CN" sz="1200">
                <a:latin typeface="Zawgyi-One" panose="020B0604030504040204" pitchFamily="34" charset="0"/>
                <a:cs typeface="Zawgyi-One" panose="020B0604030504040204" pitchFamily="34" charset="0"/>
              </a:rPr>
              <a:t>ကိုႏွိပ္ပါ</a:t>
            </a:r>
            <a:endParaRPr lang="zh-CN" altLang="en-US" sz="1400" dirty="0"/>
          </a:p>
        </p:txBody>
      </p:sp>
      <p:sp>
        <p:nvSpPr>
          <p:cNvPr id="26" name="文本框 25"/>
          <p:cNvSpPr txBox="1"/>
          <p:nvPr/>
        </p:nvSpPr>
        <p:spPr>
          <a:xfrm>
            <a:off x="6676845" y="3263828"/>
            <a:ext cx="45288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2</a:t>
            </a:r>
            <a:r>
              <a:rPr lang="en-US" altLang="zh-CN" sz="1400"/>
              <a:t>. 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သက္ဆိုင္ရာ Log ကို ဖြင့္လို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ါ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။</a:t>
            </a:r>
            <a:r>
              <a:rPr lang="en-US" altLang="zh-CN" sz="1400"/>
              <a:t>(</a:t>
            </a:r>
            <a:r>
              <a:rPr lang="en-US" altLang="zh-CN" sz="1400" dirty="0"/>
              <a:t>file name: SP_MDT)</a:t>
            </a:r>
            <a:endParaRPr lang="zh-CN" altLang="en-US" sz="1400" dirty="0"/>
          </a:p>
        </p:txBody>
      </p:sp>
      <p:sp>
        <p:nvSpPr>
          <p:cNvPr id="27" name="文本框 26"/>
          <p:cNvSpPr txBox="1"/>
          <p:nvPr/>
        </p:nvSpPr>
        <p:spPr>
          <a:xfrm>
            <a:off x="3597215" y="6000295"/>
            <a:ext cx="61592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3.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Ctrl + F ကို ႏိွပ္၍ 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စာသားရွာေဖြေရးလုပ္ေဆာင္ခ်က္မွတစ္ဆင့္ 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MTK 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စီးရီးပုံစံ 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SN 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အခ်က္အလက္အတြက္ 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A7OD 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ေအာက္ရွိအခ်က္အလက္မ်ားကိုရွာေဖြပါ။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 A7OD 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ဖ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န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altLang="zh-CN" sz="1400">
                <a:latin typeface="Zawgyi-One" panose="020B0604030504040204" pitchFamily="34" charset="0"/>
                <a:cs typeface="Zawgyi-One" panose="020B0604030504040204" pitchFamily="34" charset="0"/>
              </a:rPr>
              <a:t> SN အျမဲရွိပါသည္။</a:t>
            </a:r>
            <a:endParaRPr lang="zh-CN" altLang="en-US" sz="1400" dirty="0"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229" y="1414968"/>
            <a:ext cx="5098651" cy="1698602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2911" y="1357336"/>
            <a:ext cx="3760443" cy="1756234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6818" y="3994089"/>
            <a:ext cx="5886450" cy="195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36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角三角形 8"/>
          <p:cNvSpPr/>
          <p:nvPr/>
        </p:nvSpPr>
        <p:spPr>
          <a:xfrm flipV="1">
            <a:off x="2316352" y="4591532"/>
            <a:ext cx="9755406" cy="1554851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8" name="梯形 7"/>
          <p:cNvSpPr/>
          <p:nvPr/>
        </p:nvSpPr>
        <p:spPr>
          <a:xfrm rot="5400000">
            <a:off x="4075302" y="-2747741"/>
            <a:ext cx="4041399" cy="12192000"/>
          </a:xfrm>
          <a:prstGeom prst="trapezoid">
            <a:avLst>
              <a:gd name="adj" fmla="val 1732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72081" y="2954986"/>
            <a:ext cx="66944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dirty="0">
                <a:solidFill>
                  <a:schemeClr val="bg1"/>
                </a:solidFill>
                <a:latin typeface="Aharoni" panose="02010803020104030203" pitchFamily="2" charset="-79"/>
                <a:ea typeface="微软雅黑" panose="020B0503020204020204" pitchFamily="34" charset="-122"/>
                <a:cs typeface="Aharoni" panose="02010803020104030203" pitchFamily="2" charset="-79"/>
              </a:rPr>
              <a:t>THANK YOU</a:t>
            </a:r>
            <a:endParaRPr lang="zh-CN" altLang="en-US" sz="8000">
              <a:solidFill>
                <a:schemeClr val="bg1"/>
              </a:solidFill>
              <a:latin typeface="Aharoni" panose="02010803020104030203" pitchFamily="2" charset="-79"/>
              <a:ea typeface="微软雅黑" panose="020B0503020204020204" pitchFamily="34" charset="-122"/>
              <a:cs typeface="Aharoni" panose="02010803020104030203" pitchFamily="2" charset="-79"/>
            </a:endParaRPr>
          </a:p>
        </p:txBody>
      </p:sp>
      <p:sp>
        <p:nvSpPr>
          <p:cNvPr id="11" name="等腰三角形 10"/>
          <p:cNvSpPr/>
          <p:nvPr/>
        </p:nvSpPr>
        <p:spPr>
          <a:xfrm rot="10436929">
            <a:off x="10101699" y="1658108"/>
            <a:ext cx="1934475" cy="532239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4" name="椭圆 13"/>
          <p:cNvSpPr/>
          <p:nvPr/>
        </p:nvSpPr>
        <p:spPr>
          <a:xfrm rot="476352">
            <a:off x="5620625" y="929244"/>
            <a:ext cx="2432807" cy="10490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5" name="梯形 14"/>
          <p:cNvSpPr/>
          <p:nvPr/>
        </p:nvSpPr>
        <p:spPr>
          <a:xfrm rot="10800000">
            <a:off x="1180049" y="1213048"/>
            <a:ext cx="2620163" cy="462024"/>
          </a:xfrm>
          <a:prstGeom prst="trapezoi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6" name="椭圆 15"/>
          <p:cNvSpPr/>
          <p:nvPr/>
        </p:nvSpPr>
        <p:spPr>
          <a:xfrm rot="17083299">
            <a:off x="8782717" y="3849458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7" name="椭圆 16"/>
          <p:cNvSpPr/>
          <p:nvPr/>
        </p:nvSpPr>
        <p:spPr>
          <a:xfrm rot="17083299">
            <a:off x="8960284" y="3849458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8" name="椭圆 17"/>
          <p:cNvSpPr/>
          <p:nvPr/>
        </p:nvSpPr>
        <p:spPr>
          <a:xfrm rot="17083299">
            <a:off x="9137851" y="3849458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椭圆 18"/>
          <p:cNvSpPr/>
          <p:nvPr/>
        </p:nvSpPr>
        <p:spPr>
          <a:xfrm rot="17083299">
            <a:off x="9315418" y="3834345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0" name="椭圆 19"/>
          <p:cNvSpPr/>
          <p:nvPr/>
        </p:nvSpPr>
        <p:spPr>
          <a:xfrm rot="17083299">
            <a:off x="9492985" y="3834345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1" name="椭圆 20"/>
          <p:cNvSpPr/>
          <p:nvPr/>
        </p:nvSpPr>
        <p:spPr>
          <a:xfrm rot="17083299">
            <a:off x="9670552" y="3834345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2" name="椭圆 21"/>
          <p:cNvSpPr/>
          <p:nvPr/>
        </p:nvSpPr>
        <p:spPr>
          <a:xfrm rot="17083299">
            <a:off x="9859524" y="3833153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3" name="椭圆 22"/>
          <p:cNvSpPr/>
          <p:nvPr/>
        </p:nvSpPr>
        <p:spPr>
          <a:xfrm rot="17083299">
            <a:off x="10037091" y="3833153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4" name="椭圆 23"/>
          <p:cNvSpPr/>
          <p:nvPr/>
        </p:nvSpPr>
        <p:spPr>
          <a:xfrm rot="17083299">
            <a:off x="10214658" y="3818040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5" name="椭圆 24"/>
          <p:cNvSpPr/>
          <p:nvPr/>
        </p:nvSpPr>
        <p:spPr>
          <a:xfrm rot="17083299">
            <a:off x="10392225" y="3818040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6" name="椭圆 25"/>
          <p:cNvSpPr/>
          <p:nvPr/>
        </p:nvSpPr>
        <p:spPr>
          <a:xfrm rot="17083299">
            <a:off x="10569792" y="3818040"/>
            <a:ext cx="83889" cy="982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主题">
  <a:themeElements>
    <a:clrScheme name="OPPO模板">
      <a:dk1>
        <a:sysClr val="windowText" lastClr="000000"/>
      </a:dk1>
      <a:lt1>
        <a:srgbClr val="FFFFFF"/>
      </a:lt1>
      <a:dk2>
        <a:srgbClr val="00925F"/>
      </a:dk2>
      <a:lt2>
        <a:srgbClr val="00B050"/>
      </a:lt2>
      <a:accent1>
        <a:srgbClr val="409F73"/>
      </a:accent1>
      <a:accent2>
        <a:srgbClr val="00B050"/>
      </a:accent2>
      <a:accent3>
        <a:srgbClr val="92D050"/>
      </a:accent3>
      <a:accent4>
        <a:srgbClr val="4ED5C6"/>
      </a:accent4>
      <a:accent5>
        <a:srgbClr val="05BAC8"/>
      </a:accent5>
      <a:accent6>
        <a:srgbClr val="B2B2B2"/>
      </a:accent6>
      <a:hlink>
        <a:srgbClr val="00925F"/>
      </a:hlink>
      <a:folHlink>
        <a:srgbClr val="7EB594"/>
      </a:folHlink>
    </a:clrScheme>
    <a:fontScheme name="自定义 2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rgbClr val="00925F"/>
          </a:solidFill>
        </a:ln>
      </a:spPr>
      <a:bodyPr rtlCol="0" anchor="ctr"/>
      <a:lstStyle>
        <a:defPPr algn="ctr">
          <a:defRPr dirty="0">
            <a:solidFill>
              <a:srgbClr val="00B0F0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1375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微软雅黑</vt:lpstr>
      <vt:lpstr>Aharoni</vt:lpstr>
      <vt:lpstr>Arial</vt:lpstr>
      <vt:lpstr>Calibri</vt:lpstr>
      <vt:lpstr>Zawgyi-One</vt:lpstr>
      <vt:lpstr>1_Office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Sinco</dc:creator>
  <cp:lastModifiedBy>user</cp:lastModifiedBy>
  <cp:revision>702</cp:revision>
  <dcterms:created xsi:type="dcterms:W3CDTF">2017-03-01T03:49:00Z</dcterms:created>
  <dcterms:modified xsi:type="dcterms:W3CDTF">2020-05-20T08:25:27Z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2052-10.1.0.6395</vt:lpwstr>
  </property>
</Properties>
</file>