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09" r:id="rId2"/>
    <p:sldId id="788" r:id="rId3"/>
    <p:sldId id="845" r:id="rId4"/>
    <p:sldId id="846" r:id="rId5"/>
    <p:sldId id="857" r:id="rId6"/>
    <p:sldId id="858" r:id="rId7"/>
    <p:sldId id="859" r:id="rId8"/>
    <p:sldId id="860" r:id="rId9"/>
    <p:sldId id="898" r:id="rId10"/>
    <p:sldId id="899" r:id="rId11"/>
    <p:sldId id="861" r:id="rId12"/>
    <p:sldId id="868" r:id="rId13"/>
    <p:sldId id="900" r:id="rId14"/>
    <p:sldId id="869" r:id="rId15"/>
    <p:sldId id="496" r:id="rId16"/>
  </p:sldIdLst>
  <p:sldSz cx="12192000" cy="6858000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113D654-8DC5-419C-8362-8827BDBD7FBF}">
          <p14:sldIdLst>
            <p14:sldId id="509"/>
            <p14:sldId id="788"/>
            <p14:sldId id="845"/>
            <p14:sldId id="846"/>
            <p14:sldId id="857"/>
            <p14:sldId id="858"/>
            <p14:sldId id="859"/>
            <p14:sldId id="860"/>
            <p14:sldId id="898"/>
            <p14:sldId id="899"/>
            <p14:sldId id="861"/>
            <p14:sldId id="868"/>
            <p14:sldId id="900"/>
            <p14:sldId id="869"/>
            <p14:sldId id="4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00925F"/>
    <a:srgbClr val="FFFFFF"/>
    <a:srgbClr val="4ED5BD"/>
    <a:srgbClr val="05BAC8"/>
    <a:srgbClr val="6AC1BD"/>
    <a:srgbClr val="58BC8C"/>
    <a:srgbClr val="D9E151"/>
    <a:srgbClr val="92D750"/>
    <a:srgbClr val="E6E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437" autoAdjust="0"/>
  </p:normalViewPr>
  <p:slideViewPr>
    <p:cSldViewPr snapToGrid="0" showGuides="1">
      <p:cViewPr varScale="1">
        <p:scale>
          <a:sx n="74" d="100"/>
          <a:sy n="74" d="100"/>
        </p:scale>
        <p:origin x="-510" y="-90"/>
      </p:cViewPr>
      <p:guideLst>
        <p:guide orient="horz" pos="323"/>
        <p:guide orient="horz" pos="2216"/>
        <p:guide pos="3840"/>
        <p:guide pos="41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688"/>
    </p:cViewPr>
  </p:sorterViewPr>
  <p:notesViewPr>
    <p:cSldViewPr snapToGrid="0">
      <p:cViewPr varScale="1">
        <p:scale>
          <a:sx n="62" d="100"/>
          <a:sy n="62" d="100"/>
        </p:scale>
        <p:origin x="24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B57CE-6D04-468C-B111-05B795FC0270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29003-F2BD-411B-B124-DA25CC1B17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1681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微软雅黑" panose="020B0503020204020204" pitchFamily="34" charset="-122"/>
              </a:defRPr>
            </a:lvl1pPr>
          </a:lstStyle>
          <a:p>
            <a:fld id="{E6988B21-9535-46BC-B1BC-F992EE980A63}" type="datetimeFigureOut">
              <a:rPr lang="zh-CN" altLang="en-US" smtClean="0"/>
              <a:t>2020/5/9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微软雅黑" panose="020B0503020204020204" pitchFamily="34" charset="-122"/>
              </a:defRPr>
            </a:lvl1pPr>
          </a:lstStyle>
          <a:p>
            <a:fld id="{1C4D02B2-78EB-4D6E-B06D-D36F11E983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9790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/>
          <a:stretch>
            <a:fillRect/>
          </a:stretch>
        </p:blipFill>
        <p:spPr>
          <a:xfrm>
            <a:off x="-5606" y="0"/>
            <a:ext cx="6652726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5419288" y="0"/>
            <a:ext cx="6374351" cy="6858000"/>
          </a:xfrm>
          <a:prstGeom prst="rect">
            <a:avLst/>
          </a:prstGeom>
          <a:solidFill>
            <a:srgbClr val="FEFEFE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箭头: V 形 11"/>
          <p:cNvSpPr/>
          <p:nvPr userDrawn="1"/>
        </p:nvSpPr>
        <p:spPr>
          <a:xfrm>
            <a:off x="10636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箭头: V 形 12"/>
          <p:cNvSpPr/>
          <p:nvPr userDrawn="1"/>
        </p:nvSpPr>
        <p:spPr>
          <a:xfrm>
            <a:off x="12480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箭头: V 形 13"/>
          <p:cNvSpPr/>
          <p:nvPr userDrawn="1"/>
        </p:nvSpPr>
        <p:spPr>
          <a:xfrm>
            <a:off x="144595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箭头: V 形 14"/>
          <p:cNvSpPr/>
          <p:nvPr userDrawn="1"/>
        </p:nvSpPr>
        <p:spPr>
          <a:xfrm>
            <a:off x="16302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箭头: V 形 15"/>
          <p:cNvSpPr/>
          <p:nvPr userDrawn="1"/>
        </p:nvSpPr>
        <p:spPr>
          <a:xfrm>
            <a:off x="18102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箭头: V 形 16"/>
          <p:cNvSpPr/>
          <p:nvPr userDrawn="1"/>
        </p:nvSpPr>
        <p:spPr>
          <a:xfrm>
            <a:off x="19945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箭头: V 形 18"/>
          <p:cNvSpPr/>
          <p:nvPr userDrawn="1"/>
        </p:nvSpPr>
        <p:spPr>
          <a:xfrm>
            <a:off x="21789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箭头: V 形 19"/>
          <p:cNvSpPr/>
          <p:nvPr userDrawn="1"/>
        </p:nvSpPr>
        <p:spPr>
          <a:xfrm>
            <a:off x="236323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箭头: V 形 20"/>
          <p:cNvSpPr/>
          <p:nvPr userDrawn="1"/>
        </p:nvSpPr>
        <p:spPr>
          <a:xfrm>
            <a:off x="25611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箭头: V 形 21"/>
          <p:cNvSpPr/>
          <p:nvPr userDrawn="1"/>
        </p:nvSpPr>
        <p:spPr>
          <a:xfrm>
            <a:off x="27454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箭头: V 形 22"/>
          <p:cNvSpPr/>
          <p:nvPr userDrawn="1"/>
        </p:nvSpPr>
        <p:spPr>
          <a:xfrm>
            <a:off x="29254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箭头: V 形 23"/>
          <p:cNvSpPr/>
          <p:nvPr userDrawn="1"/>
        </p:nvSpPr>
        <p:spPr>
          <a:xfrm>
            <a:off x="31098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箭头: V 形 24"/>
          <p:cNvSpPr/>
          <p:nvPr userDrawn="1"/>
        </p:nvSpPr>
        <p:spPr>
          <a:xfrm>
            <a:off x="329413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箭头: V 形 25"/>
          <p:cNvSpPr/>
          <p:nvPr userDrawn="1"/>
        </p:nvSpPr>
        <p:spPr>
          <a:xfrm>
            <a:off x="349207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7" name="箭头: V 形 26"/>
          <p:cNvSpPr/>
          <p:nvPr userDrawn="1"/>
        </p:nvSpPr>
        <p:spPr>
          <a:xfrm>
            <a:off x="36763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8" name="箭头: V 形 27"/>
          <p:cNvSpPr/>
          <p:nvPr userDrawn="1"/>
        </p:nvSpPr>
        <p:spPr>
          <a:xfrm>
            <a:off x="385639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9" name="箭头: V 形 28"/>
          <p:cNvSpPr/>
          <p:nvPr userDrawn="1"/>
        </p:nvSpPr>
        <p:spPr>
          <a:xfrm>
            <a:off x="4040712" y="5215805"/>
            <a:ext cx="180000" cy="252000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33" y="237833"/>
            <a:ext cx="1305255" cy="310341"/>
          </a:xfrm>
          <a:prstGeom prst="rect">
            <a:avLst/>
          </a:prstGeom>
        </p:spPr>
      </p:pic>
      <p:sp>
        <p:nvSpPr>
          <p:cNvPr id="31" name="文本框 30"/>
          <p:cNvSpPr txBox="1"/>
          <p:nvPr userDrawn="1"/>
        </p:nvSpPr>
        <p:spPr>
          <a:xfrm>
            <a:off x="5915611" y="1055100"/>
            <a:ext cx="5952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WCSM</a:t>
            </a:r>
            <a:r>
              <a:rPr lang="zh-CN" altLang="en-US" sz="4800" b="1" dirty="0" smtClean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4800" b="1" dirty="0" smtClean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System Operation</a:t>
            </a:r>
            <a:r>
              <a:rPr lang="en-US" altLang="zh-CN" sz="4800" b="1" baseline="0" dirty="0" smtClean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Guide</a:t>
            </a:r>
            <a:endParaRPr lang="zh-CN" altLang="en-US" sz="4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1"/>
          <p:cNvSpPr txBox="1"/>
          <p:nvPr userDrawn="1"/>
        </p:nvSpPr>
        <p:spPr>
          <a:xfrm>
            <a:off x="11138533" y="6462525"/>
            <a:ext cx="808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7A1FE1D-2C93-4E5E-B972-0C394F7C2AF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‹#›</a:t>
            </a:fld>
            <a:endParaRPr lang="en-US" sz="1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033" y="237833"/>
            <a:ext cx="1305255" cy="3103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F4122DBC-359A-49EE-8417-67A1E649066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19333" y="3336737"/>
            <a:ext cx="488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Staff Management</a:t>
            </a:r>
            <a:endParaRPr lang="zh-CN" altLang="zh-CN" sz="3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538972" y="4761130"/>
            <a:ext cx="3223832" cy="659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Author: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Willian</a:t>
            </a:r>
          </a:p>
          <a:p>
            <a:pPr algn="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Date: 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2020/05/08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068185" y="172466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830" y="1803400"/>
            <a:ext cx="4116070" cy="339471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820" y="2465070"/>
            <a:ext cx="4337050" cy="2070735"/>
          </a:xfrm>
          <a:prstGeom prst="rect">
            <a:avLst/>
          </a:prstGeom>
        </p:spPr>
      </p:pic>
      <p:sp>
        <p:nvSpPr>
          <p:cNvPr id="25" name="圆角矩形 24"/>
          <p:cNvSpPr/>
          <p:nvPr/>
        </p:nvSpPr>
        <p:spPr>
          <a:xfrm>
            <a:off x="4828540" y="3567430"/>
            <a:ext cx="620395" cy="38671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5830" y="5615189"/>
            <a:ext cx="7571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53048" y="5767493"/>
            <a:ext cx="59886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Zawgyi-One" pitchFamily="34" charset="0"/>
                <a:cs typeface="Zawgyi-One" pitchFamily="34" charset="0"/>
              </a:rPr>
              <a:t>8. Confirm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ကိုနွိပ္ပါ။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Completed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ကိုနွိပ္ပါ။</a:t>
            </a:r>
            <a:endParaRPr lang="en-GB" sz="1600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30" y="1355725"/>
            <a:ext cx="9577070" cy="517779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717665" y="182499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870" y="2251075"/>
            <a:ext cx="1449070" cy="3067050"/>
          </a:xfrm>
          <a:prstGeom prst="rect">
            <a:avLst/>
          </a:prstGeom>
        </p:spPr>
      </p:pic>
      <p:cxnSp>
        <p:nvCxnSpPr>
          <p:cNvPr id="12" name="直接箭头连接符 11"/>
          <p:cNvCxnSpPr/>
          <p:nvPr/>
        </p:nvCxnSpPr>
        <p:spPr>
          <a:xfrm>
            <a:off x="4879975" y="2950845"/>
            <a:ext cx="3835400" cy="12541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圆角矩形 4"/>
          <p:cNvSpPr/>
          <p:nvPr/>
        </p:nvSpPr>
        <p:spPr>
          <a:xfrm>
            <a:off x="10697845" y="1842135"/>
            <a:ext cx="871855" cy="269240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684510" y="1870075"/>
            <a:ext cx="899160" cy="21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>
                <a:solidFill>
                  <a:schemeClr val="tx1"/>
                </a:solidFill>
              </a:rPr>
              <a:t>Device Binding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0" y="1480185"/>
            <a:ext cx="3583940" cy="3454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79560" y="5516710"/>
            <a:ext cx="9290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Zawgyi-One" pitchFamily="34" charset="0"/>
                <a:cs typeface="Zawgyi-One" pitchFamily="34" charset="0"/>
              </a:rPr>
              <a:t>9.Computer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ထဲမွာ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Login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၀င္္မည္ဆိုပါက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Captcha Code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ေအာက္တြင္ ထည့္ရေသာ နံပါတ္ေနရာတြင္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Google Authenticator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မွာ လက္ရွိေပၚေနေသာ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Code number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ကိုသာ ထည့္ေပးရမည္။ 30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Seconds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ၾကာတိုင္း ေျပာင္းလဲေနမည္။ </a:t>
            </a:r>
            <a:r>
              <a:rPr lang="en-US" sz="160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my-MM" sz="1600" smtClean="0">
                <a:latin typeface="Zawgyi-One" pitchFamily="34" charset="0"/>
                <a:cs typeface="Zawgyi-One" pitchFamily="34" charset="0"/>
              </a:rPr>
              <a:t>ေျ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ပာင္းလဲေသာ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Code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ကိုသာထည့္ေပးၿပီး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Login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၀င္နိုင္မည္ ျဖစ္သည္။</a:t>
            </a:r>
            <a:endParaRPr lang="en-GB" sz="1600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826706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If the qr code scan fails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64" y="2038985"/>
            <a:ext cx="4204335" cy="3571240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484" y="2038985"/>
            <a:ext cx="4264660" cy="3520440"/>
          </a:xfrm>
          <a:prstGeom prst="rect">
            <a:avLst/>
          </a:prstGeom>
          <a:ln>
            <a:solidFill>
              <a:srgbClr val="00925F"/>
            </a:solidFill>
          </a:ln>
        </p:spPr>
      </p:pic>
      <p:sp>
        <p:nvSpPr>
          <p:cNvPr id="25" name="文本框 24"/>
          <p:cNvSpPr txBox="1"/>
          <p:nvPr/>
        </p:nvSpPr>
        <p:spPr>
          <a:xfrm>
            <a:off x="6469547" y="2291865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A1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825" y="3583940"/>
            <a:ext cx="670560" cy="1752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90010" y="3544570"/>
            <a:ext cx="1077595" cy="254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00925F"/>
                </a:solidFill>
              </a:rPr>
              <a:t>cannot scan</a:t>
            </a:r>
            <a:r>
              <a:rPr lang="zh-CN" altLang="en-US" sz="1000">
                <a:solidFill>
                  <a:srgbClr val="00925F"/>
                </a:solidFill>
              </a:rPr>
              <a:t>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3775" y="5924134"/>
            <a:ext cx="9005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Zawgyi-One" pitchFamily="34" charset="0"/>
                <a:cs typeface="Zawgyi-One" pitchFamily="34" charset="0"/>
              </a:rPr>
              <a:t>A1. Scan QR Code fails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ျဖစ္ေနပါက ဒုတိယပုံပါအတိုင္း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Auto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ပုိ႔လာလိမ့္မည္။ပို႔လာေသာ စာမ်ားအားလုံးကို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Copy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ယူပါ။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Phone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ထဲမွ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Google authenticator APP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ကိုဖြင့္ပါ။</a:t>
            </a:r>
            <a:endParaRPr lang="en-GB" sz="1600">
              <a:latin typeface="Zawgyi-One" pitchFamily="34" charset="0"/>
              <a:cs typeface="Zawgyi-One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13484" y="1429555"/>
            <a:ext cx="9194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>
                <a:latin typeface="Zawgyi-One" pitchFamily="34" charset="0"/>
                <a:cs typeface="Zawgyi-One" pitchFamily="34" charset="0"/>
              </a:rPr>
              <a:t>အေ႔ရွမွ ပုံမွန္လုပ္ေဆာင္ခ်က္မ်ားအတိုင္း အဆင္မေျပမွသာ ေအာက္ပါနည္းလမ္းကို အသုံးျပဳရမည္။</a:t>
            </a:r>
            <a:endParaRPr lang="en-GB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8267065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b="1" dirty="0">
                <a:solidFill>
                  <a:srgbClr val="FF0000"/>
                </a:solidFill>
                <a:cs typeface="+mn-ea"/>
                <a:sym typeface="+mn-lt"/>
              </a:rPr>
              <a:t>If the qr code scan fails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965825" y="835025"/>
            <a:ext cx="124904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A2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025" y="1539875"/>
            <a:ext cx="1950720" cy="3889375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539875"/>
            <a:ext cx="3009265" cy="3888740"/>
          </a:xfrm>
          <a:prstGeom prst="rect">
            <a:avLst/>
          </a:prstGeom>
          <a:ln>
            <a:solidFill>
              <a:srgbClr val="00925F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7045" y="1428115"/>
            <a:ext cx="3084195" cy="40017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318" y="5767493"/>
            <a:ext cx="7933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Zawgyi-One" pitchFamily="34" charset="0"/>
                <a:cs typeface="Zawgyi-One" pitchFamily="34" charset="0"/>
              </a:rPr>
              <a:t>A2.Enter provided key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 နွိပ္ပါ။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Computer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ထဲတြင္ ေပၚလာေသာ စာအားလုံးကို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You Key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တြင္ ထည့္ပါ။-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Account name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တြင္ မိမိ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User ID MM××××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 ထည့္ပါ။ ညာဘက္ေအာက္ရွိ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ADD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ကိုနွိပ္ပါ။ တတိယပုံအတိုင္း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Code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က်လာပါလိမ့္မည္။</a:t>
            </a:r>
            <a:endParaRPr lang="en-GB" sz="1600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645033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b="1" dirty="0">
                <a:solidFill>
                  <a:srgbClr val="00925F"/>
                </a:solidFill>
                <a:cs typeface="+mn-ea"/>
                <a:sym typeface="+mn-lt"/>
              </a:rPr>
              <a:t>Special case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9713" y="1690615"/>
            <a:ext cx="8255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600">
                <a:latin typeface="Zawgyi-One" pitchFamily="34" charset="0"/>
                <a:cs typeface="Zawgyi-One" pitchFamily="34" charset="0"/>
              </a:rPr>
              <a:t>ထူးျခားျဖစ္စဥ</a:t>
            </a:r>
            <a:r>
              <a:rPr lang="my-MM" sz="1600" smtClean="0">
                <a:latin typeface="Zawgyi-One" pitchFamily="34" charset="0"/>
                <a:cs typeface="Zawgyi-One" pitchFamily="34" charset="0"/>
              </a:rPr>
              <a:t>္</a:t>
            </a:r>
            <a:endParaRPr lang="en-US" sz="1600" smtClean="0">
              <a:latin typeface="Zawgyi-One" pitchFamily="34" charset="0"/>
              <a:cs typeface="Zawgyi-One" pitchFamily="34" charset="0"/>
            </a:endParaRPr>
          </a:p>
          <a:p>
            <a:endParaRPr lang="my-MM" sz="1600">
              <a:latin typeface="Zawgyi-One" pitchFamily="34" charset="0"/>
              <a:cs typeface="Zawgyi-One" pitchFamily="34" charset="0"/>
            </a:endParaRPr>
          </a:p>
          <a:p>
            <a:r>
              <a:rPr lang="en-US" sz="1600" smtClean="0">
                <a:latin typeface="Zawgyi-One" pitchFamily="34" charset="0"/>
                <a:cs typeface="Zawgyi-One" pitchFamily="34" charset="0"/>
              </a:rPr>
              <a:t>1. </a:t>
            </a:r>
            <a:r>
              <a:rPr lang="en-GB" sz="1600" smtClean="0">
                <a:latin typeface="Zawgyi-One" pitchFamily="34" charset="0"/>
                <a:cs typeface="Zawgyi-One" pitchFamily="34" charset="0"/>
              </a:rPr>
              <a:t>WCSM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အေကာင့္၀င္ခ်င္တိုင္း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Phone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ထဲမွ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Google authenticator Code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ရယူၿပီး ၀င္ရမည္ ျဖစ္သည္</a:t>
            </a:r>
            <a:r>
              <a:rPr lang="my-MM" sz="1600" smtClean="0">
                <a:latin typeface="Zawgyi-One" pitchFamily="34" charset="0"/>
                <a:cs typeface="Zawgyi-One" pitchFamily="34" charset="0"/>
              </a:rPr>
              <a:t>။</a:t>
            </a:r>
            <a:endParaRPr lang="en-US" sz="1600" smtClean="0">
              <a:latin typeface="Zawgyi-One" pitchFamily="34" charset="0"/>
              <a:cs typeface="Zawgyi-One" pitchFamily="34" charset="0"/>
            </a:endParaRPr>
          </a:p>
          <a:p>
            <a:pPr marL="342900" indent="-342900">
              <a:buAutoNum type="arabicPeriod"/>
            </a:pPr>
            <a:endParaRPr lang="my-MM" sz="1600">
              <a:latin typeface="Zawgyi-One" pitchFamily="34" charset="0"/>
              <a:cs typeface="Zawgyi-One" pitchFamily="34" charset="0"/>
            </a:endParaRPr>
          </a:p>
          <a:p>
            <a:r>
              <a:rPr lang="my-MM" sz="1600">
                <a:latin typeface="Zawgyi-One" pitchFamily="34" charset="0"/>
                <a:cs typeface="Zawgyi-One" pitchFamily="34" charset="0"/>
              </a:rPr>
              <a:t>2</a:t>
            </a:r>
            <a:r>
              <a:rPr lang="my-MM" sz="1600" smtClean="0">
                <a:latin typeface="Zawgyi-One" pitchFamily="34" charset="0"/>
                <a:cs typeface="Zawgyi-One" pitchFamily="34" charset="0"/>
              </a:rPr>
              <a:t>.</a:t>
            </a:r>
            <a:r>
              <a:rPr lang="en-US" sz="160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en-GB" sz="1600" smtClean="0">
                <a:latin typeface="Zawgyi-One" pitchFamily="34" charset="0"/>
                <a:cs typeface="Zawgyi-One" pitchFamily="34" charset="0"/>
              </a:rPr>
              <a:t>Phone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ေပ်ာက္သြားေသာ  ၀န္ထမ္းရွိလွ်င္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Ko Kaung Paing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ထံဆက္သြယ္ရမည္</a:t>
            </a:r>
            <a:r>
              <a:rPr lang="my-MM" sz="1600" smtClean="0">
                <a:latin typeface="Zawgyi-One" pitchFamily="34" charset="0"/>
                <a:cs typeface="Zawgyi-One" pitchFamily="34" charset="0"/>
              </a:rPr>
              <a:t>။</a:t>
            </a:r>
            <a:endParaRPr lang="en-US" sz="1600" smtClean="0">
              <a:latin typeface="Zawgyi-One" pitchFamily="34" charset="0"/>
              <a:cs typeface="Zawgyi-One" pitchFamily="34" charset="0"/>
            </a:endParaRPr>
          </a:p>
          <a:p>
            <a:endParaRPr lang="my-MM" sz="1600">
              <a:latin typeface="Zawgyi-One" pitchFamily="34" charset="0"/>
              <a:cs typeface="Zawgyi-One" pitchFamily="34" charset="0"/>
            </a:endParaRPr>
          </a:p>
          <a:p>
            <a:r>
              <a:rPr lang="my-MM" sz="1600">
                <a:latin typeface="Zawgyi-One" pitchFamily="34" charset="0"/>
                <a:cs typeface="Zawgyi-One" pitchFamily="34" charset="0"/>
              </a:rPr>
              <a:t>3</a:t>
            </a:r>
            <a:r>
              <a:rPr lang="my-MM" sz="1600" smtClean="0">
                <a:latin typeface="Zawgyi-One" pitchFamily="34" charset="0"/>
                <a:cs typeface="Zawgyi-One" pitchFamily="34" charset="0"/>
              </a:rPr>
              <a:t>.</a:t>
            </a:r>
            <a:r>
              <a:rPr lang="en-US" sz="160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my-MM" sz="1600" smtClean="0">
                <a:latin typeface="Zawgyi-One" pitchFamily="34" charset="0"/>
                <a:cs typeface="Zawgyi-One" pitchFamily="34" charset="0"/>
              </a:rPr>
              <a:t>ရ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ုံးတက္လွ်င္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Phone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ေမ႔က်န္ခဲ႔လို</a:t>
            </a:r>
            <a:r>
              <a:rPr lang="my-MM" sz="1600" smtClean="0">
                <a:latin typeface="Zawgyi-One" pitchFamily="34" charset="0"/>
                <a:cs typeface="Zawgyi-One" pitchFamily="34" charset="0"/>
              </a:rPr>
              <a:t>႔</a:t>
            </a:r>
            <a:r>
              <a:rPr lang="en-US" sz="1600" smtClean="0">
                <a:latin typeface="Zawgyi-One" pitchFamily="34" charset="0"/>
                <a:cs typeface="Zawgyi-One" pitchFamily="34" charset="0"/>
              </a:rPr>
              <a:t> </a:t>
            </a:r>
            <a:r>
              <a:rPr lang="my-MM" sz="1600" smtClean="0">
                <a:latin typeface="Zawgyi-One" pitchFamily="34" charset="0"/>
                <a:cs typeface="Zawgyi-One" pitchFamily="34" charset="0"/>
              </a:rPr>
              <a:t>မရသည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့္အတြက္ မျဖစ္မေနယူခဲ႔ရမည္</a:t>
            </a:r>
            <a:r>
              <a:rPr lang="my-MM" sz="1600" smtClean="0">
                <a:latin typeface="Zawgyi-One" pitchFamily="34" charset="0"/>
                <a:cs typeface="Zawgyi-One" pitchFamily="34" charset="0"/>
              </a:rPr>
              <a:t>။</a:t>
            </a:r>
            <a:endParaRPr lang="en-US" sz="1600" smtClean="0">
              <a:latin typeface="Zawgyi-One" pitchFamily="34" charset="0"/>
              <a:cs typeface="Zawgyi-One" pitchFamily="34" charset="0"/>
            </a:endParaRPr>
          </a:p>
          <a:p>
            <a:r>
              <a:rPr lang="my-MM" sz="1600" smtClean="0">
                <a:latin typeface="Zawgyi-One" pitchFamily="34" charset="0"/>
                <a:cs typeface="Zawgyi-One" pitchFamily="34" charset="0"/>
              </a:rPr>
              <a:t>(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မပါလာလွ်င္ ျပန္ယူပါ)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 flipV="1">
            <a:off x="2316352" y="4591532"/>
            <a:ext cx="9755406" cy="1554851"/>
          </a:xfrm>
          <a:prstGeom prst="rt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梯形 7"/>
          <p:cNvSpPr/>
          <p:nvPr/>
        </p:nvSpPr>
        <p:spPr>
          <a:xfrm rot="5400000">
            <a:off x="4075302" y="-2747741"/>
            <a:ext cx="4041399" cy="12192000"/>
          </a:xfrm>
          <a:prstGeom prst="trapezoid">
            <a:avLst>
              <a:gd name="adj" fmla="val 1732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72081" y="2954986"/>
            <a:ext cx="6694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solidFill>
                  <a:schemeClr val="bg1"/>
                </a:solidFill>
                <a:latin typeface="Aharoni" panose="02010803020104030203" pitchFamily="2" charset="-79"/>
                <a:ea typeface="微软雅黑" panose="020B0503020204020204" pitchFamily="34" charset="-122"/>
                <a:cs typeface="Aharoni" panose="02010803020104030203" pitchFamily="2" charset="-79"/>
              </a:rPr>
              <a:t>THANK YOU</a:t>
            </a:r>
            <a:endParaRPr lang="zh-CN" altLang="en-US" sz="8000">
              <a:solidFill>
                <a:schemeClr val="bg1"/>
              </a:solidFill>
              <a:latin typeface="Aharoni" panose="02010803020104030203" pitchFamily="2" charset="-79"/>
              <a:ea typeface="微软雅黑" panose="020B0503020204020204" pitchFamily="34" charset="-122"/>
              <a:cs typeface="Aharoni" panose="02010803020104030203" pitchFamily="2" charset="-79"/>
            </a:endParaRPr>
          </a:p>
        </p:txBody>
      </p:sp>
      <p:sp>
        <p:nvSpPr>
          <p:cNvPr id="11" name="等腰三角形 10"/>
          <p:cNvSpPr/>
          <p:nvPr/>
        </p:nvSpPr>
        <p:spPr>
          <a:xfrm rot="10436929">
            <a:off x="10101699" y="1658108"/>
            <a:ext cx="1934475" cy="53223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 rot="476352">
            <a:off x="5620625" y="929244"/>
            <a:ext cx="2432807" cy="10490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梯形 14"/>
          <p:cNvSpPr/>
          <p:nvPr/>
        </p:nvSpPr>
        <p:spPr>
          <a:xfrm rot="10800000">
            <a:off x="1180049" y="1213048"/>
            <a:ext cx="2620163" cy="462024"/>
          </a:xfrm>
          <a:prstGeom prst="trapezoi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 rot="17083299">
            <a:off x="8782717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 rot="17083299">
            <a:off x="8960284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椭圆 17"/>
          <p:cNvSpPr/>
          <p:nvPr/>
        </p:nvSpPr>
        <p:spPr>
          <a:xfrm rot="17083299">
            <a:off x="9137851" y="3849458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 rot="17083299">
            <a:off x="9315418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 rot="17083299">
            <a:off x="9492985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 rot="17083299">
            <a:off x="9670552" y="3834345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 rot="17083299">
            <a:off x="9859524" y="3833153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 rot="17083299">
            <a:off x="10037091" y="3833153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 rot="17083299">
            <a:off x="10214658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 rot="17083299">
            <a:off x="10392225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 rot="17083299">
            <a:off x="10569792" y="3818040"/>
            <a:ext cx="83889" cy="982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025" y="1849120"/>
            <a:ext cx="2191385" cy="36588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6550" y="1849120"/>
            <a:ext cx="3803650" cy="3928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2032000" y="6130925"/>
            <a:ext cx="9576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600" dirty="0">
                <a:solidFill>
                  <a:srgbClr val="FF0000"/>
                </a:solidFill>
                <a:latin typeface="Zawgyi-One" pitchFamily="34" charset="0"/>
                <a:ea typeface="+mj-ea"/>
                <a:cs typeface="Zawgyi-One" pitchFamily="34" charset="0"/>
              </a:rPr>
              <a:t>1</a:t>
            </a:r>
            <a:r>
              <a:rPr sz="1600">
                <a:solidFill>
                  <a:srgbClr val="FF0000"/>
                </a:solidFill>
                <a:latin typeface="Zawgyi-One" pitchFamily="34" charset="0"/>
                <a:ea typeface="+mj-ea"/>
                <a:cs typeface="Zawgyi-One" pitchFamily="34" charset="0"/>
              </a:rPr>
              <a:t>. </a:t>
            </a:r>
            <a:r>
              <a:rPr lang="en-US" sz="1600" smtClean="0">
                <a:solidFill>
                  <a:srgbClr val="FF0000"/>
                </a:solidFill>
                <a:latin typeface="Zawgyi-One" pitchFamily="34" charset="0"/>
                <a:ea typeface="+mj-ea"/>
                <a:cs typeface="Zawgyi-One" pitchFamily="34" charset="0"/>
              </a:rPr>
              <a:t>Phone ထဲမွ Google Playstore တြင္</a:t>
            </a:r>
            <a:r>
              <a:rPr sz="1600" smtClean="0">
                <a:solidFill>
                  <a:srgbClr val="FF0000"/>
                </a:solidFill>
                <a:latin typeface="Zawgyi-One" pitchFamily="34" charset="0"/>
                <a:ea typeface="+mj-ea"/>
                <a:cs typeface="Zawgyi-One" pitchFamily="34" charset="0"/>
              </a:rPr>
              <a:t> </a:t>
            </a:r>
            <a:r>
              <a:rPr sz="1600">
                <a:solidFill>
                  <a:srgbClr val="FF0000"/>
                </a:solidFill>
                <a:latin typeface="Zawgyi-One" pitchFamily="34" charset="0"/>
                <a:ea typeface="+mj-ea"/>
                <a:cs typeface="Zawgyi-One" pitchFamily="34" charset="0"/>
              </a:rPr>
              <a:t>Google </a:t>
            </a:r>
            <a:r>
              <a:rPr sz="1600" smtClean="0">
                <a:solidFill>
                  <a:srgbClr val="FF0000"/>
                </a:solidFill>
                <a:latin typeface="Zawgyi-One" pitchFamily="34" charset="0"/>
                <a:ea typeface="+mj-ea"/>
                <a:cs typeface="Zawgyi-One" pitchFamily="34" charset="0"/>
              </a:rPr>
              <a:t>authenticator</a:t>
            </a:r>
            <a:r>
              <a:rPr lang="en-US" sz="1600" smtClean="0">
                <a:solidFill>
                  <a:srgbClr val="FF0000"/>
                </a:solidFill>
                <a:latin typeface="Zawgyi-One" pitchFamily="34" charset="0"/>
                <a:ea typeface="+mj-ea"/>
                <a:cs typeface="Zawgyi-One" pitchFamily="34" charset="0"/>
              </a:rPr>
              <a:t> လုိ႔ ရွာdownload ဆြဲပါ။</a:t>
            </a:r>
            <a:endParaRPr sz="1600" dirty="0">
              <a:solidFill>
                <a:srgbClr val="FF0000"/>
              </a:solidFill>
              <a:latin typeface="Zawgyi-One" pitchFamily="34" charset="0"/>
              <a:ea typeface="+mj-ea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95095"/>
            <a:ext cx="9577070" cy="51377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0610850" y="1938020"/>
            <a:ext cx="81915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5310" y="1833880"/>
            <a:ext cx="796290" cy="20574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632440" y="1893570"/>
            <a:ext cx="899160" cy="21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>
                <a:solidFill>
                  <a:schemeClr val="tx1"/>
                </a:solidFill>
              </a:rPr>
              <a:t>Device Binding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025" y="1666240"/>
            <a:ext cx="2019300" cy="16764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02287" y="5516710"/>
            <a:ext cx="8430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Zawgyi-One" pitchFamily="34" charset="0"/>
                <a:cs typeface="Zawgyi-One" pitchFamily="34" charset="0"/>
              </a:rPr>
              <a:t>Computer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ထဲတြင္ ညာဘက္အေပၚေထာင့္မွ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Device Binding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ကိုနွိပ္ပါ။</a:t>
            </a:r>
            <a:endParaRPr lang="en-GB" sz="1600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23340"/>
            <a:ext cx="9575165" cy="51422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857875" y="222631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160" y="1849120"/>
            <a:ext cx="848995" cy="17526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678160" y="1830070"/>
            <a:ext cx="899160" cy="21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>
                <a:solidFill>
                  <a:schemeClr val="tx1"/>
                </a:solidFill>
              </a:rPr>
              <a:t>Device Binding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00" y="5516710"/>
            <a:ext cx="949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2.</a:t>
            </a:r>
            <a:r>
              <a:rPr lang="my-MM" sz="1600" smtClean="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ယခ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ုစာမ်က္နွာေပၚလာလွ်င္ မိမိအေကာင့္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User name , Password, Captcha Code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ထည့္ပါ။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Next step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နွိပ္ပါ။</a:t>
            </a:r>
          </a:p>
          <a:p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အခ်ိန္ၾကာသြားလွ်င္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Captcha Code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ကို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Update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လုပ္ရန္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Captcha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ကိုနွိပ္ၿပီးမွေပၚလာေသာ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Captcha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ကိုထည့္ပါ။</a:t>
            </a:r>
            <a:endParaRPr lang="en-GB" sz="1600">
              <a:solidFill>
                <a:srgbClr val="FEFEFE"/>
              </a:solidFill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23340"/>
            <a:ext cx="9576435" cy="2910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5608320" y="2432685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581275" y="3675380"/>
            <a:ext cx="116840" cy="161925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64435" y="3641725"/>
            <a:ext cx="350520" cy="228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/>
              <a:t>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8949" y="5265926"/>
            <a:ext cx="84485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600">
                <a:latin typeface="Zawgyi-One" pitchFamily="34" charset="0"/>
                <a:cs typeface="Zawgyi-One" pitchFamily="34" charset="0"/>
              </a:rPr>
              <a:t>3.သင္႔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gmail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ထဲသို႔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Verification Code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ေရာက္လာလိမ္႔မည္။</a:t>
            </a:r>
          </a:p>
          <a:p>
            <a:r>
              <a:rPr lang="my-MM" sz="1600">
                <a:latin typeface="Zawgyi-One" pitchFamily="34" charset="0"/>
                <a:cs typeface="Zawgyi-One" pitchFamily="34" charset="0"/>
              </a:rPr>
              <a:t>သတ္မွတ္။  ။ ဤ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Verification Code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သည္ မိနစ္30 အတြင္းသာ အသုံးျပဳလို႔ရသည္</a:t>
            </a:r>
            <a:r>
              <a:rPr lang="my-MM">
                <a:latin typeface="Zawgyi-One" pitchFamily="34" charset="0"/>
                <a:cs typeface="Zawgyi-One" pitchFamily="34" charset="0"/>
              </a:rPr>
              <a:t>။</a:t>
            </a:r>
            <a:endParaRPr lang="en-GB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070" y="1349125"/>
            <a:ext cx="9470390" cy="50704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719185" y="1964055"/>
            <a:ext cx="67691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6890" y="1878330"/>
            <a:ext cx="877570" cy="24384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666095" y="1807210"/>
            <a:ext cx="899160" cy="213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>
                <a:solidFill>
                  <a:schemeClr val="tx1"/>
                </a:solidFill>
              </a:rPr>
              <a:t>Device Binding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2286" y="5640860"/>
            <a:ext cx="9405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4.Computer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ထဲမွ အေပၚဆုံး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E mail verification code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တြင္ ေရာက္လာေသာ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Code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ကိုထည့္ေပးပါ။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Captcha Code Update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လုပ္ၿပီးမွ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Captcha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ထည့္ပါ။</a:t>
            </a:r>
          </a:p>
          <a:p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ထုိ႕ေနာက္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Phone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ထဲမွ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Google authenticator App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ကိုနွိပ္ၿပီး 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Computer QR Code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ကို </a:t>
            </a:r>
            <a:r>
              <a:rPr lang="en-GB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Scan </a:t>
            </a:r>
            <a:r>
              <a:rPr lang="my-MM" sz="1600">
                <a:solidFill>
                  <a:srgbClr val="FEFEFE"/>
                </a:solidFill>
                <a:latin typeface="Zawgyi-One" pitchFamily="34" charset="0"/>
                <a:cs typeface="Zawgyi-One" pitchFamily="34" charset="0"/>
              </a:rPr>
              <a:t>ဖတ္ပါ။</a:t>
            </a:r>
            <a:endParaRPr lang="en-GB" sz="1600">
              <a:solidFill>
                <a:srgbClr val="FEFEFE"/>
              </a:solidFill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8675" y="1666240"/>
            <a:ext cx="1736090" cy="3860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115" y="1666240"/>
            <a:ext cx="2138680" cy="38601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8" name="文本框 17"/>
          <p:cNvSpPr txBox="1"/>
          <p:nvPr/>
        </p:nvSpPr>
        <p:spPr>
          <a:xfrm>
            <a:off x="6077585" y="1666240"/>
            <a:ext cx="7207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4935855" y="2902585"/>
            <a:ext cx="2184400" cy="156400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圆角矩形 10"/>
          <p:cNvSpPr/>
          <p:nvPr/>
        </p:nvSpPr>
        <p:spPr>
          <a:xfrm>
            <a:off x="7210425" y="2758440"/>
            <a:ext cx="1168400" cy="28765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76394" y="5767493"/>
            <a:ext cx="90438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Zawgyi-One" pitchFamily="34" charset="0"/>
                <a:cs typeface="Zawgyi-One" pitchFamily="34" charset="0"/>
              </a:rPr>
              <a:t>5.Phone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ထဲမွ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Google authenticator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ကိုဖြင့္ပါ။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BEGIN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ကိုနွိပ္ပါ။</a:t>
            </a:r>
            <a:endParaRPr lang="en-GB" sz="1600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807210"/>
            <a:ext cx="1840865" cy="3025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650" y="1807210"/>
            <a:ext cx="3769360" cy="302514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50665" y="1296670"/>
            <a:ext cx="720725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170" y="1807210"/>
            <a:ext cx="1449070" cy="3067050"/>
          </a:xfrm>
          <a:prstGeom prst="rect">
            <a:avLst/>
          </a:prstGeom>
        </p:spPr>
      </p:pic>
      <p:cxnSp>
        <p:nvCxnSpPr>
          <p:cNvPr id="3" name="直接箭头连接符 2"/>
          <p:cNvCxnSpPr/>
          <p:nvPr/>
        </p:nvCxnSpPr>
        <p:spPr>
          <a:xfrm flipV="1">
            <a:off x="5003800" y="2534285"/>
            <a:ext cx="4462145" cy="342963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09800" y="5265927"/>
            <a:ext cx="8891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latin typeface="Zawgyi-One" pitchFamily="34" charset="0"/>
                <a:cs typeface="Zawgyi-One" pitchFamily="34" charset="0"/>
              </a:rPr>
              <a:t>6.Google authenticator APP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ထဲမွ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Scan a barcode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ကိုနွိပ္ပါ။ 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Scan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ဖတ္ေနခ်ိန္မွာပင္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Google Authenticator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ထဲသို႔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Code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တခုေရာက္လာမည္ ျဖစ္သည္။</a:t>
            </a:r>
            <a:endParaRPr lang="en-GB" sz="1600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291967" y="636869"/>
            <a:ext cx="0" cy="659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032000" y="1323340"/>
            <a:ext cx="9575800" cy="5467350"/>
          </a:xfrm>
          <a:prstGeom prst="rect">
            <a:avLst/>
          </a:prstGeom>
          <a:noFill/>
          <a:ln w="28575">
            <a:solidFill>
              <a:srgbClr val="0092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537641" y="1749531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Create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537641" y="2639049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Save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37641" y="351904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Submit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2282" y="512763"/>
            <a:ext cx="9354820" cy="548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New Staff Application: </a:t>
            </a:r>
            <a:r>
              <a:rPr lang="zh-CN" alt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Binding </a:t>
            </a:r>
            <a:r>
              <a:rPr lang="en-US" sz="2800" dirty="0">
                <a:solidFill>
                  <a:srgbClr val="00925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+mn-ea"/>
              </a:rPr>
              <a:t>Google authenticator</a:t>
            </a:r>
            <a:endParaRPr lang="en-US" altLang="zh-CN" sz="2800" b="1" dirty="0">
              <a:solidFill>
                <a:srgbClr val="00925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+mn-ea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37641" y="4399787"/>
            <a:ext cx="1011761" cy="50156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Activate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537641" y="5265927"/>
            <a:ext cx="1011761" cy="501566"/>
          </a:xfrm>
          <a:prstGeom prst="rect">
            <a:avLst/>
          </a:prstGeom>
          <a:solidFill>
            <a:srgbClr val="00925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sz="1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Google authenticator</a:t>
            </a:r>
          </a:p>
        </p:txBody>
      </p:sp>
      <p:sp>
        <p:nvSpPr>
          <p:cNvPr id="9" name="Rectangle 5"/>
          <p:cNvSpPr/>
          <p:nvPr/>
        </p:nvSpPr>
        <p:spPr bwMode="auto">
          <a:xfrm>
            <a:off x="537641" y="6216522"/>
            <a:ext cx="1011761" cy="50156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/>
          <a:lstStyle/>
          <a:p>
            <a:pPr algn="ctr" defTabSz="685165"/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Binding </a:t>
            </a:r>
            <a:r>
              <a:rPr lang="en-US" altLang="zh-CN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MAC </a:t>
            </a: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address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65" y="1365885"/>
            <a:ext cx="7320915" cy="34207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325" y="1437640"/>
            <a:ext cx="1581785" cy="3348990"/>
          </a:xfrm>
          <a:prstGeom prst="rect">
            <a:avLst/>
          </a:prstGeom>
          <a:ln>
            <a:solidFill>
              <a:srgbClr val="00925F"/>
            </a:solidFill>
          </a:ln>
        </p:spPr>
      </p:pic>
      <p:sp>
        <p:nvSpPr>
          <p:cNvPr id="16" name="文本框 15"/>
          <p:cNvSpPr txBox="1"/>
          <p:nvPr/>
        </p:nvSpPr>
        <p:spPr>
          <a:xfrm>
            <a:off x="7068185" y="1724660"/>
            <a:ext cx="22098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5924550" y="4399915"/>
            <a:ext cx="575310" cy="269875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89408" y="5265927"/>
            <a:ext cx="8950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1600">
                <a:latin typeface="Zawgyi-One" pitchFamily="34" charset="0"/>
                <a:cs typeface="Zawgyi-One" pitchFamily="34" charset="0"/>
              </a:rPr>
              <a:t>7.ပို႔ေပးလာေသာ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Code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သည္ 30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Seconds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ၾကာၿပီးလို႔မွ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Code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မသြင္းရေသးလွ်င္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Auto update 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ပို႔ေပးလိမ့္မည္ျဖစ္သည္။ ထို႔ေနာက္ ညာဘက္ေအာက္မွ </a:t>
            </a:r>
            <a:r>
              <a:rPr lang="en-GB" sz="1600">
                <a:latin typeface="Zawgyi-One" pitchFamily="34" charset="0"/>
                <a:cs typeface="Zawgyi-One" pitchFamily="34" charset="0"/>
              </a:rPr>
              <a:t>next step </a:t>
            </a:r>
            <a:r>
              <a:rPr lang="my-MM" sz="1600">
                <a:latin typeface="Zawgyi-One" pitchFamily="34" charset="0"/>
                <a:cs typeface="Zawgyi-One" pitchFamily="34" charset="0"/>
              </a:rPr>
              <a:t>ကိုနွိပ္ကိုနွိပ္ပါ။</a:t>
            </a:r>
            <a:endParaRPr lang="en-GB" sz="1600">
              <a:latin typeface="Zawgyi-One" pitchFamily="34" charset="0"/>
              <a:cs typeface="Zawgyi-One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PPO模板">
      <a:dk1>
        <a:sysClr val="windowText" lastClr="000000"/>
      </a:dk1>
      <a:lt1>
        <a:srgbClr val="FFFFFF"/>
      </a:lt1>
      <a:dk2>
        <a:srgbClr val="00925F"/>
      </a:dk2>
      <a:lt2>
        <a:srgbClr val="00B050"/>
      </a:lt2>
      <a:accent1>
        <a:srgbClr val="409F73"/>
      </a:accent1>
      <a:accent2>
        <a:srgbClr val="00B050"/>
      </a:accent2>
      <a:accent3>
        <a:srgbClr val="92D050"/>
      </a:accent3>
      <a:accent4>
        <a:srgbClr val="4ED5C6"/>
      </a:accent4>
      <a:accent5>
        <a:srgbClr val="05BAC8"/>
      </a:accent5>
      <a:accent6>
        <a:srgbClr val="B2B2B2"/>
      </a:accent6>
      <a:hlink>
        <a:srgbClr val="00925F"/>
      </a:hlink>
      <a:folHlink>
        <a:srgbClr val="7EB594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00925F"/>
          </a:solidFill>
        </a:ln>
      </a:spPr>
      <a:bodyPr rtlCol="0" anchor="ctr"/>
      <a:lstStyle>
        <a:defPPr algn="ctr">
          <a:defRPr dirty="0">
            <a:solidFill>
              <a:srgbClr val="00B0F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1254</Words>
  <Application>Microsoft Office PowerPoint</Application>
  <PresentationFormat>Custom</PresentationFormat>
  <Paragraphs>136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Sinco</dc:creator>
  <cp:lastModifiedBy>user</cp:lastModifiedBy>
  <cp:revision>679</cp:revision>
  <dcterms:created xsi:type="dcterms:W3CDTF">2017-03-01T03:49:00Z</dcterms:created>
  <dcterms:modified xsi:type="dcterms:W3CDTF">2020-05-09T05:36:24Z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2052-10.1.0.6395</vt:lpwstr>
  </property>
</Properties>
</file>