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2" r:id="rId2"/>
    <p:sldId id="271"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2929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10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userDrawn="1">
  <p:cSld name="Title Page 标题页">
    <p:spTree>
      <p:nvGrpSpPr>
        <p:cNvPr id="1" name=""/>
        <p:cNvGrpSpPr/>
        <p:nvPr/>
      </p:nvGrpSpPr>
      <p:grpSpPr>
        <a:xfrm>
          <a:off x="0" y="0"/>
          <a:ext cx="0" cy="0"/>
          <a:chOff x="0" y="0"/>
          <a:chExt cx="0" cy="0"/>
        </a:xfrm>
      </p:grpSpPr>
      <p:sp>
        <p:nvSpPr>
          <p:cNvPr id="3" name="文本框 2"/>
          <p:cNvSpPr txBox="1"/>
          <p:nvPr userDrawn="1"/>
        </p:nvSpPr>
        <p:spPr>
          <a:xfrm>
            <a:off x="388301" y="2594554"/>
            <a:ext cx="2201333" cy="43601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412750" rtl="0" fontAlgn="auto" latinLnBrk="0" hangingPunct="0">
              <a:lnSpc>
                <a:spcPct val="100000"/>
              </a:lnSpc>
              <a:spcBef>
                <a:spcPts val="0"/>
              </a:spcBef>
              <a:spcAft>
                <a:spcPts val="0"/>
              </a:spcAft>
              <a:buClrTx/>
              <a:buSzTx/>
              <a:buFontTx/>
              <a:buNone/>
              <a:tabLst/>
            </a:pPr>
            <a:fld id="{12F2057F-15F5-E144-AA3F-AC697ED73110}" type="datetime1">
              <a:rPr kumimoji="0" lang="zh-CN" altLang="en-US" sz="2500" b="1" i="0" u="none" strike="noStrike" cap="none" spc="0" normalizeH="0" baseline="0" smtClean="0">
                <a:ln>
                  <a:noFill/>
                </a:ln>
                <a:solidFill>
                  <a:srgbClr val="046A38"/>
                </a:solidFill>
                <a:effectLst/>
                <a:uFillTx/>
                <a:latin typeface="OPPOSans R" charset="-122"/>
                <a:ea typeface="OPPOSans R" charset="-122"/>
                <a:cs typeface="OPPOSans R" charset="-122"/>
                <a:sym typeface="Helvetica Neue"/>
              </a:rPr>
              <a:pPr marL="0" marR="0" indent="0" algn="l" defTabSz="412750" rtl="0" fontAlgn="auto" latinLnBrk="0" hangingPunct="0">
                <a:lnSpc>
                  <a:spcPct val="100000"/>
                </a:lnSpc>
                <a:spcBef>
                  <a:spcPts val="0"/>
                </a:spcBef>
                <a:spcAft>
                  <a:spcPts val="0"/>
                </a:spcAft>
                <a:buClrTx/>
                <a:buSzTx/>
                <a:buFontTx/>
                <a:buNone/>
                <a:tabLst/>
              </a:pPr>
              <a:t>2019/9/29</a:t>
            </a:fld>
            <a:endParaRPr kumimoji="0" lang="zh-CN" altLang="en-US" sz="2500" b="1" i="0" u="none" strike="noStrike" cap="none" spc="0" normalizeH="0" baseline="0" dirty="0">
              <a:ln>
                <a:noFill/>
              </a:ln>
              <a:solidFill>
                <a:srgbClr val="046A38"/>
              </a:solidFill>
              <a:effectLst/>
              <a:uFillTx/>
              <a:latin typeface="OPPOSans R" charset="-122"/>
              <a:ea typeface="OPPOSans R" charset="-122"/>
              <a:cs typeface="OPPOSans R" charset="-122"/>
              <a:sym typeface="Helvetica Neue"/>
            </a:endParaRPr>
          </a:p>
        </p:txBody>
      </p:sp>
      <p:pic>
        <p:nvPicPr>
          <p:cNvPr id="7" name="图片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1119" y="6338787"/>
            <a:ext cx="1188583" cy="282600"/>
          </a:xfrm>
          <a:prstGeom prst="rect">
            <a:avLst/>
          </a:prstGeom>
        </p:spPr>
      </p:pic>
      <p:sp>
        <p:nvSpPr>
          <p:cNvPr id="5" name="标题 4"/>
          <p:cNvSpPr>
            <a:spLocks noGrp="1"/>
          </p:cNvSpPr>
          <p:nvPr>
            <p:ph type="title"/>
          </p:nvPr>
        </p:nvSpPr>
        <p:spPr>
          <a:xfrm>
            <a:off x="388301" y="254497"/>
            <a:ext cx="11420888" cy="803837"/>
          </a:xfrm>
        </p:spPr>
        <p:txBody>
          <a:bodyPr>
            <a:noAutofit/>
          </a:bodyPr>
          <a:lstStyle>
            <a:lvl1pPr>
              <a:defRPr sz="4500"/>
            </a:lvl1pPr>
          </a:lstStyle>
          <a:p>
            <a:r>
              <a:rPr kumimoji="1" lang="zh-CN" altLang="en-US" dirty="0"/>
              <a:t>单击此处编辑母版标题样式</a:t>
            </a:r>
          </a:p>
        </p:txBody>
      </p:sp>
      <p:graphicFrame>
        <p:nvGraphicFramePr>
          <p:cNvPr id="10" name="表格 9"/>
          <p:cNvGraphicFramePr>
            <a:graphicFrameLocks noGrp="1"/>
          </p:cNvGraphicFramePr>
          <p:nvPr userDrawn="1">
            <p:extLst/>
          </p:nvPr>
        </p:nvGraphicFramePr>
        <p:xfrm>
          <a:off x="12394857" y="0"/>
          <a:ext cx="1549743" cy="6858000"/>
        </p:xfrm>
        <a:graphic>
          <a:graphicData uri="http://schemas.openxmlformats.org/drawingml/2006/table">
            <a:tbl>
              <a:tblPr firstRow="1" bandRow="1">
                <a:tableStyleId>{5C22544A-7EE6-4342-B048-85BDC9FD1C3A}</a:tableStyleId>
              </a:tblPr>
              <a:tblGrid>
                <a:gridCol w="1549743">
                  <a:extLst>
                    <a:ext uri="{9D8B030D-6E8A-4147-A177-3AD203B41FA5}">
                      <a16:colId xmlns:a16="http://schemas.microsoft.com/office/drawing/2014/main" xmlns="" val="20000"/>
                    </a:ext>
                  </a:extLst>
                </a:gridCol>
              </a:tblGrid>
              <a:tr h="1714500">
                <a:tc>
                  <a:txBody>
                    <a:bodyPr/>
                    <a:lstStyle/>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R 4</a:t>
                      </a:r>
                    </a:p>
                    <a:p>
                      <a:pPr algn="l"/>
                      <a:r>
                        <a:rPr lang="en-US" altLang="zh-CN" sz="1400" b="0" dirty="0">
                          <a:latin typeface="OPPOSans R" charset="-122"/>
                          <a:ea typeface="OPPOSans R" charset="-122"/>
                          <a:cs typeface="OPPOSans R" charset="-122"/>
                        </a:rPr>
                        <a:t>G 106</a:t>
                      </a:r>
                    </a:p>
                    <a:p>
                      <a:pPr algn="l"/>
                      <a:r>
                        <a:rPr lang="en-US" altLang="zh-CN" sz="1400" b="0" dirty="0">
                          <a:latin typeface="OPPOSans R" charset="-122"/>
                          <a:ea typeface="OPPOSans R" charset="-122"/>
                          <a:cs typeface="OPPOSans R" charset="-122"/>
                        </a:rPr>
                        <a:t>B 56</a:t>
                      </a:r>
                    </a:p>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Dark</a:t>
                      </a:r>
                      <a:r>
                        <a:rPr lang="zh-CN" altLang="en-US" sz="1400" b="0" dirty="0">
                          <a:latin typeface="OPPOSans R" charset="-122"/>
                          <a:ea typeface="OPPOSans R" charset="-122"/>
                          <a:cs typeface="OPPOSans R" charset="-122"/>
                        </a:rPr>
                        <a:t> </a:t>
                      </a:r>
                      <a:r>
                        <a:rPr lang="en-US" altLang="zh-CN" sz="1400" b="0" dirty="0">
                          <a:latin typeface="OPPOSans R" charset="-122"/>
                          <a:ea typeface="OPPOSans R" charset="-122"/>
                          <a:cs typeface="OPPOSans R" charset="-122"/>
                        </a:rPr>
                        <a:t>Green</a:t>
                      </a:r>
                      <a:endParaRPr lang="zh-CN" altLang="en-US" sz="1400" b="0" dirty="0">
                        <a:latin typeface="OPPOSans R" charset="-122"/>
                        <a:ea typeface="OPPOSans R" charset="-122"/>
                        <a:cs typeface="OPPOSans R" charset="-122"/>
                      </a:endParaRPr>
                    </a:p>
                  </a:txBody>
                  <a:tcPr marL="45720" marR="45720" marT="22860" marB="228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046A38"/>
                    </a:solidFill>
                  </a:tcPr>
                </a:tc>
                <a:extLst>
                  <a:ext uri="{0D108BD9-81ED-4DB2-BD59-A6C34878D82A}">
                    <a16:rowId xmlns:a16="http://schemas.microsoft.com/office/drawing/2014/main" xmlns="" val="10000"/>
                  </a:ext>
                </a:extLst>
              </a:tr>
              <a:tr h="1714500">
                <a:tc>
                  <a:txBody>
                    <a:bodyPr/>
                    <a:lstStyle/>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R 45</a:t>
                      </a:r>
                    </a:p>
                    <a:p>
                      <a:pPr algn="l"/>
                      <a:r>
                        <a:rPr lang="en-US" altLang="zh-CN" sz="1400" b="0" dirty="0">
                          <a:latin typeface="OPPOSans R" charset="-122"/>
                          <a:ea typeface="OPPOSans R" charset="-122"/>
                          <a:cs typeface="OPPOSans R" charset="-122"/>
                        </a:rPr>
                        <a:t>G 200</a:t>
                      </a:r>
                    </a:p>
                    <a:p>
                      <a:pPr algn="l"/>
                      <a:r>
                        <a:rPr lang="en-US" altLang="zh-CN" sz="1400" b="0" dirty="0">
                          <a:latin typeface="OPPOSans R" charset="-122"/>
                          <a:ea typeface="OPPOSans R" charset="-122"/>
                          <a:cs typeface="OPPOSans R" charset="-122"/>
                        </a:rPr>
                        <a:t>B 77</a:t>
                      </a:r>
                    </a:p>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Light</a:t>
                      </a:r>
                      <a:r>
                        <a:rPr lang="zh-CN" altLang="en-US" sz="1400" b="0" dirty="0">
                          <a:latin typeface="OPPOSans R" charset="-122"/>
                          <a:ea typeface="OPPOSans R" charset="-122"/>
                          <a:cs typeface="OPPOSans R" charset="-122"/>
                        </a:rPr>
                        <a:t> </a:t>
                      </a:r>
                      <a:r>
                        <a:rPr lang="en-US" altLang="zh-CN" sz="1400" b="0" dirty="0">
                          <a:latin typeface="OPPOSans R" charset="-122"/>
                          <a:ea typeface="OPPOSans R" charset="-122"/>
                          <a:cs typeface="OPPOSans R" charset="-122"/>
                        </a:rPr>
                        <a:t>Green</a:t>
                      </a:r>
                      <a:endParaRPr lang="zh-CN" altLang="en-US" sz="1400" b="0" dirty="0">
                        <a:latin typeface="OPPOSans R" charset="-122"/>
                        <a:ea typeface="OPPOSans R" charset="-122"/>
                        <a:cs typeface="OPPOSans R" charset="-122"/>
                      </a:endParaRPr>
                    </a:p>
                  </a:txBody>
                  <a:tcPr marL="45720" marR="45720" marT="22860" marB="228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rgbClr val="2DC84D"/>
                    </a:solidFill>
                  </a:tcPr>
                </a:tc>
                <a:extLst>
                  <a:ext uri="{0D108BD9-81ED-4DB2-BD59-A6C34878D82A}">
                    <a16:rowId xmlns:a16="http://schemas.microsoft.com/office/drawing/2014/main" xmlns="" val="10001"/>
                  </a:ext>
                </a:extLst>
              </a:tr>
              <a:tr h="1714500">
                <a:tc>
                  <a:txBody>
                    <a:bodyPr/>
                    <a:lstStyle/>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R 202</a:t>
                      </a:r>
                    </a:p>
                    <a:p>
                      <a:pPr algn="l"/>
                      <a:r>
                        <a:rPr lang="en-US" altLang="zh-CN" sz="1400" b="0" dirty="0">
                          <a:latin typeface="OPPOSans R" charset="-122"/>
                          <a:ea typeface="OPPOSans R" charset="-122"/>
                          <a:cs typeface="OPPOSans R" charset="-122"/>
                        </a:rPr>
                        <a:t>G 202</a:t>
                      </a:r>
                    </a:p>
                    <a:p>
                      <a:pPr algn="l"/>
                      <a:r>
                        <a:rPr lang="en-US" altLang="zh-CN" sz="1400" b="0" dirty="0">
                          <a:latin typeface="OPPOSans R" charset="-122"/>
                          <a:ea typeface="OPPOSans R" charset="-122"/>
                          <a:cs typeface="OPPOSans R" charset="-122"/>
                        </a:rPr>
                        <a:t>B 200</a:t>
                      </a:r>
                    </a:p>
                    <a:p>
                      <a:pPr algn="l"/>
                      <a:endParaRPr lang="en-US" altLang="zh-CN" sz="1400" b="0" dirty="0">
                        <a:latin typeface="OPPOSans R" charset="-122"/>
                        <a:ea typeface="OPPOSans R" charset="-122"/>
                        <a:cs typeface="OPPOSans R" charset="-122"/>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sz="1400" b="0" kern="1200" dirty="0">
                          <a:solidFill>
                            <a:schemeClr val="dk1"/>
                          </a:solidFill>
                          <a:effectLst/>
                          <a:latin typeface="OPPOSans R" charset="-122"/>
                          <a:ea typeface="OPPOSans R" charset="-122"/>
                          <a:cs typeface="OPPOSans R" charset="-122"/>
                        </a:rPr>
                        <a:t>Platinum </a:t>
                      </a:r>
                      <a:endParaRPr lang="en-US" altLang="zh-CN" sz="1400" b="0" dirty="0">
                        <a:effectLst/>
                        <a:latin typeface="OPPOSans R" charset="-122"/>
                        <a:ea typeface="OPPOSans R" charset="-122"/>
                        <a:cs typeface="OPPOSans R" charset="-122"/>
                      </a:endParaRPr>
                    </a:p>
                  </a:txBody>
                  <a:tcPr marL="45720" marR="45720" marT="22860" marB="228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rgbClr val="CACAC8"/>
                    </a:solidFill>
                  </a:tcPr>
                </a:tc>
                <a:extLst>
                  <a:ext uri="{0D108BD9-81ED-4DB2-BD59-A6C34878D82A}">
                    <a16:rowId xmlns:a16="http://schemas.microsoft.com/office/drawing/2014/main" xmlns="" val="10002"/>
                  </a:ext>
                </a:extLst>
              </a:tr>
              <a:tr h="1714500">
                <a:tc>
                  <a:txBody>
                    <a:bodyPr/>
                    <a:lstStyle/>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R 250</a:t>
                      </a:r>
                    </a:p>
                    <a:p>
                      <a:pPr algn="l"/>
                      <a:r>
                        <a:rPr lang="en-US" altLang="zh-CN" sz="1400" b="0" dirty="0">
                          <a:latin typeface="OPPOSans R" charset="-122"/>
                          <a:ea typeface="OPPOSans R" charset="-122"/>
                          <a:cs typeface="OPPOSans R" charset="-122"/>
                        </a:rPr>
                        <a:t>G 250</a:t>
                      </a:r>
                    </a:p>
                    <a:p>
                      <a:pPr algn="l"/>
                      <a:r>
                        <a:rPr lang="en-US" altLang="zh-CN" sz="1400" b="0" dirty="0">
                          <a:latin typeface="OPPOSans R" charset="-122"/>
                          <a:ea typeface="OPPOSans R" charset="-122"/>
                          <a:cs typeface="OPPOSans R" charset="-122"/>
                        </a:rPr>
                        <a:t>B 250</a:t>
                      </a:r>
                    </a:p>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White</a:t>
                      </a:r>
                      <a:endParaRPr lang="zh-CN" altLang="en-US" sz="1400" b="0" dirty="0">
                        <a:latin typeface="OPPOSans R" charset="-122"/>
                        <a:ea typeface="OPPOSans R" charset="-122"/>
                        <a:cs typeface="OPPOSans R" charset="-122"/>
                      </a:endParaRPr>
                    </a:p>
                  </a:txBody>
                  <a:tcPr marL="45720" marR="45720" marT="22860" marB="228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FAFAFA"/>
                    </a:solidFill>
                  </a:tcPr>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val="26575283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userDrawn="1">
  <p:cSld name="Content Page D 图+标题">
    <p:spTree>
      <p:nvGrpSpPr>
        <p:cNvPr id="1" name=""/>
        <p:cNvGrpSpPr/>
        <p:nvPr/>
      </p:nvGrpSpPr>
      <p:grpSpPr>
        <a:xfrm>
          <a:off x="0" y="0"/>
          <a:ext cx="0" cy="0"/>
          <a:chOff x="0" y="0"/>
          <a:chExt cx="0" cy="0"/>
        </a:xfrm>
      </p:grpSpPr>
      <p:sp>
        <p:nvSpPr>
          <p:cNvPr id="3" name="图片占位符 2"/>
          <p:cNvSpPr>
            <a:spLocks noGrp="1"/>
          </p:cNvSpPr>
          <p:nvPr>
            <p:ph type="pic" sz="quarter" idx="10"/>
          </p:nvPr>
        </p:nvSpPr>
        <p:spPr>
          <a:xfrm>
            <a:off x="-1" y="-794"/>
            <a:ext cx="12213201" cy="6858794"/>
          </a:xfrm>
          <a:prstGeom prst="rect">
            <a:avLst/>
          </a:prstGeom>
        </p:spPr>
        <p:txBody>
          <a:bodyPr/>
          <a:lstStyle/>
          <a:p>
            <a:endParaRPr kumimoji="1" lang="zh-CN" altLang="en-US"/>
          </a:p>
        </p:txBody>
      </p:sp>
      <p:sp>
        <p:nvSpPr>
          <p:cNvPr id="96" name="线条"/>
          <p:cNvSpPr/>
          <p:nvPr/>
        </p:nvSpPr>
        <p:spPr>
          <a:xfrm>
            <a:off x="-29600" y="-630"/>
            <a:ext cx="12221600" cy="6830373"/>
          </a:xfrm>
          <a:prstGeom prst="line">
            <a:avLst/>
          </a:prstGeom>
          <a:ln w="6350">
            <a:solidFill>
              <a:srgbClr val="FFFFFF"/>
            </a:solidFill>
            <a:miter lim="400000"/>
          </a:ln>
        </p:spPr>
        <p:txBody>
          <a:bodyPr lIns="0" tIns="0" rIns="0" bIns="0" anchor="ctr"/>
          <a:lstStyle/>
          <a:p>
            <a:pPr>
              <a:defRPr sz="3200" b="0">
                <a:solidFill>
                  <a:srgbClr val="FFFFFF"/>
                </a:solidFill>
                <a:latin typeface="+mn-lt"/>
                <a:ea typeface="+mn-ea"/>
                <a:cs typeface="+mn-cs"/>
                <a:sym typeface="Helvetica Neue Medium"/>
              </a:defRPr>
            </a:pPr>
            <a:endParaRPr sz="1600"/>
          </a:p>
        </p:txBody>
      </p:sp>
      <p:sp>
        <p:nvSpPr>
          <p:cNvPr id="97" name="线条"/>
          <p:cNvSpPr/>
          <p:nvPr/>
        </p:nvSpPr>
        <p:spPr>
          <a:xfrm flipH="1">
            <a:off x="-65324" y="51957"/>
            <a:ext cx="12257094" cy="6846900"/>
          </a:xfrm>
          <a:prstGeom prst="line">
            <a:avLst/>
          </a:prstGeom>
          <a:ln w="6350">
            <a:solidFill>
              <a:srgbClr val="FFFFFF"/>
            </a:solidFill>
            <a:miter lim="400000"/>
          </a:ln>
        </p:spPr>
        <p:txBody>
          <a:bodyPr lIns="0" tIns="0" rIns="0" bIns="0" anchor="ctr"/>
          <a:lstStyle/>
          <a:p>
            <a:pPr>
              <a:defRPr sz="3200" b="0">
                <a:solidFill>
                  <a:srgbClr val="FFFFFF"/>
                </a:solidFill>
                <a:latin typeface="+mn-lt"/>
                <a:ea typeface="+mn-ea"/>
                <a:cs typeface="+mn-cs"/>
                <a:sym typeface="Helvetica Neue Medium"/>
              </a:defRPr>
            </a:pPr>
            <a:endParaRPr sz="1600"/>
          </a:p>
        </p:txBody>
      </p:sp>
      <p:sp>
        <p:nvSpPr>
          <p:cNvPr id="4" name="标题 3"/>
          <p:cNvSpPr>
            <a:spLocks noGrp="1"/>
          </p:cNvSpPr>
          <p:nvPr>
            <p:ph type="title"/>
          </p:nvPr>
        </p:nvSpPr>
        <p:spPr>
          <a:xfrm>
            <a:off x="505346" y="2780199"/>
            <a:ext cx="11420888" cy="796478"/>
          </a:xfrm>
        </p:spPr>
        <p:txBody>
          <a:bodyPr>
            <a:noAutofit/>
          </a:bodyPr>
          <a:lstStyle>
            <a:lvl1pPr>
              <a:defRPr sz="4500"/>
            </a:lvl1pPr>
          </a:lstStyle>
          <a:p>
            <a:r>
              <a:rPr kumimoji="1" lang="zh-CN" altLang="en-US" dirty="0"/>
              <a:t>单击此处编辑母版标题样式</a:t>
            </a:r>
          </a:p>
        </p:txBody>
      </p:sp>
      <p:graphicFrame>
        <p:nvGraphicFramePr>
          <p:cNvPr id="10" name="表格 9"/>
          <p:cNvGraphicFramePr>
            <a:graphicFrameLocks noGrp="1"/>
          </p:cNvGraphicFramePr>
          <p:nvPr userDrawn="1">
            <p:extLst/>
          </p:nvPr>
        </p:nvGraphicFramePr>
        <p:xfrm>
          <a:off x="12394857" y="0"/>
          <a:ext cx="1549743" cy="6858000"/>
        </p:xfrm>
        <a:graphic>
          <a:graphicData uri="http://schemas.openxmlformats.org/drawingml/2006/table">
            <a:tbl>
              <a:tblPr firstRow="1" bandRow="1">
                <a:tableStyleId>{5C22544A-7EE6-4342-B048-85BDC9FD1C3A}</a:tableStyleId>
              </a:tblPr>
              <a:tblGrid>
                <a:gridCol w="1549743">
                  <a:extLst>
                    <a:ext uri="{9D8B030D-6E8A-4147-A177-3AD203B41FA5}">
                      <a16:colId xmlns:a16="http://schemas.microsoft.com/office/drawing/2014/main" xmlns="" val="20000"/>
                    </a:ext>
                  </a:extLst>
                </a:gridCol>
              </a:tblGrid>
              <a:tr h="1714500">
                <a:tc>
                  <a:txBody>
                    <a:bodyPr/>
                    <a:lstStyle/>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R 4</a:t>
                      </a:r>
                    </a:p>
                    <a:p>
                      <a:pPr algn="l"/>
                      <a:r>
                        <a:rPr lang="en-US" altLang="zh-CN" sz="1400" b="0" dirty="0">
                          <a:latin typeface="OPPOSans R" charset="-122"/>
                          <a:ea typeface="OPPOSans R" charset="-122"/>
                          <a:cs typeface="OPPOSans R" charset="-122"/>
                        </a:rPr>
                        <a:t>G 106</a:t>
                      </a:r>
                    </a:p>
                    <a:p>
                      <a:pPr algn="l"/>
                      <a:r>
                        <a:rPr lang="en-US" altLang="zh-CN" sz="1400" b="0" dirty="0">
                          <a:latin typeface="OPPOSans R" charset="-122"/>
                          <a:ea typeface="OPPOSans R" charset="-122"/>
                          <a:cs typeface="OPPOSans R" charset="-122"/>
                        </a:rPr>
                        <a:t>B 56</a:t>
                      </a:r>
                    </a:p>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Dark</a:t>
                      </a:r>
                      <a:r>
                        <a:rPr lang="zh-CN" altLang="en-US" sz="1400" b="0" dirty="0">
                          <a:latin typeface="OPPOSans R" charset="-122"/>
                          <a:ea typeface="OPPOSans R" charset="-122"/>
                          <a:cs typeface="OPPOSans R" charset="-122"/>
                        </a:rPr>
                        <a:t> </a:t>
                      </a:r>
                      <a:r>
                        <a:rPr lang="en-US" altLang="zh-CN" sz="1400" b="0" dirty="0">
                          <a:latin typeface="OPPOSans R" charset="-122"/>
                          <a:ea typeface="OPPOSans R" charset="-122"/>
                          <a:cs typeface="OPPOSans R" charset="-122"/>
                        </a:rPr>
                        <a:t>Green</a:t>
                      </a:r>
                      <a:endParaRPr lang="zh-CN" altLang="en-US" sz="1400" b="0" dirty="0">
                        <a:latin typeface="OPPOSans R" charset="-122"/>
                        <a:ea typeface="OPPOSans R" charset="-122"/>
                        <a:cs typeface="OPPOSans R" charset="-122"/>
                      </a:endParaRPr>
                    </a:p>
                  </a:txBody>
                  <a:tcPr marL="45720" marR="45720" marT="22860" marB="228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046A38"/>
                    </a:solidFill>
                  </a:tcPr>
                </a:tc>
                <a:extLst>
                  <a:ext uri="{0D108BD9-81ED-4DB2-BD59-A6C34878D82A}">
                    <a16:rowId xmlns:a16="http://schemas.microsoft.com/office/drawing/2014/main" xmlns="" val="10000"/>
                  </a:ext>
                </a:extLst>
              </a:tr>
              <a:tr h="1714500">
                <a:tc>
                  <a:txBody>
                    <a:bodyPr/>
                    <a:lstStyle/>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R 45</a:t>
                      </a:r>
                    </a:p>
                    <a:p>
                      <a:pPr algn="l"/>
                      <a:r>
                        <a:rPr lang="en-US" altLang="zh-CN" sz="1400" b="0" dirty="0">
                          <a:latin typeface="OPPOSans R" charset="-122"/>
                          <a:ea typeface="OPPOSans R" charset="-122"/>
                          <a:cs typeface="OPPOSans R" charset="-122"/>
                        </a:rPr>
                        <a:t>G 200</a:t>
                      </a:r>
                    </a:p>
                    <a:p>
                      <a:pPr algn="l"/>
                      <a:r>
                        <a:rPr lang="en-US" altLang="zh-CN" sz="1400" b="0" dirty="0">
                          <a:latin typeface="OPPOSans R" charset="-122"/>
                          <a:ea typeface="OPPOSans R" charset="-122"/>
                          <a:cs typeface="OPPOSans R" charset="-122"/>
                        </a:rPr>
                        <a:t>B 77</a:t>
                      </a:r>
                    </a:p>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Light</a:t>
                      </a:r>
                      <a:r>
                        <a:rPr lang="zh-CN" altLang="en-US" sz="1400" b="0" dirty="0">
                          <a:latin typeface="OPPOSans R" charset="-122"/>
                          <a:ea typeface="OPPOSans R" charset="-122"/>
                          <a:cs typeface="OPPOSans R" charset="-122"/>
                        </a:rPr>
                        <a:t> </a:t>
                      </a:r>
                      <a:r>
                        <a:rPr lang="en-US" altLang="zh-CN" sz="1400" b="0" dirty="0">
                          <a:latin typeface="OPPOSans R" charset="-122"/>
                          <a:ea typeface="OPPOSans R" charset="-122"/>
                          <a:cs typeface="OPPOSans R" charset="-122"/>
                        </a:rPr>
                        <a:t>Green</a:t>
                      </a:r>
                      <a:endParaRPr lang="zh-CN" altLang="en-US" sz="1400" b="0" dirty="0">
                        <a:latin typeface="OPPOSans R" charset="-122"/>
                        <a:ea typeface="OPPOSans R" charset="-122"/>
                        <a:cs typeface="OPPOSans R" charset="-122"/>
                      </a:endParaRPr>
                    </a:p>
                  </a:txBody>
                  <a:tcPr marL="45720" marR="45720" marT="22860" marB="228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rgbClr val="2DC84D"/>
                    </a:solidFill>
                  </a:tcPr>
                </a:tc>
                <a:extLst>
                  <a:ext uri="{0D108BD9-81ED-4DB2-BD59-A6C34878D82A}">
                    <a16:rowId xmlns:a16="http://schemas.microsoft.com/office/drawing/2014/main" xmlns="" val="10001"/>
                  </a:ext>
                </a:extLst>
              </a:tr>
              <a:tr h="1714500">
                <a:tc>
                  <a:txBody>
                    <a:bodyPr/>
                    <a:lstStyle/>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R 202</a:t>
                      </a:r>
                    </a:p>
                    <a:p>
                      <a:pPr algn="l"/>
                      <a:r>
                        <a:rPr lang="en-US" altLang="zh-CN" sz="1400" b="0" dirty="0">
                          <a:latin typeface="OPPOSans R" charset="-122"/>
                          <a:ea typeface="OPPOSans R" charset="-122"/>
                          <a:cs typeface="OPPOSans R" charset="-122"/>
                        </a:rPr>
                        <a:t>G 202</a:t>
                      </a:r>
                    </a:p>
                    <a:p>
                      <a:pPr algn="l"/>
                      <a:r>
                        <a:rPr lang="en-US" altLang="zh-CN" sz="1400" b="0" dirty="0">
                          <a:latin typeface="OPPOSans R" charset="-122"/>
                          <a:ea typeface="OPPOSans R" charset="-122"/>
                          <a:cs typeface="OPPOSans R" charset="-122"/>
                        </a:rPr>
                        <a:t>B 200</a:t>
                      </a:r>
                    </a:p>
                    <a:p>
                      <a:pPr algn="l"/>
                      <a:endParaRPr lang="en-US" altLang="zh-CN" sz="1400" b="0" dirty="0">
                        <a:latin typeface="OPPOSans R" charset="-122"/>
                        <a:ea typeface="OPPOSans R" charset="-122"/>
                        <a:cs typeface="OPPOSans R" charset="-122"/>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sz="1400" b="0" kern="1200" dirty="0">
                          <a:solidFill>
                            <a:schemeClr val="dk1"/>
                          </a:solidFill>
                          <a:effectLst/>
                          <a:latin typeface="OPPOSans R" charset="-122"/>
                          <a:ea typeface="OPPOSans R" charset="-122"/>
                          <a:cs typeface="OPPOSans R" charset="-122"/>
                        </a:rPr>
                        <a:t>Platinum </a:t>
                      </a:r>
                      <a:endParaRPr lang="en-US" altLang="zh-CN" sz="1400" b="0" dirty="0">
                        <a:effectLst/>
                        <a:latin typeface="OPPOSans R" charset="-122"/>
                        <a:ea typeface="OPPOSans R" charset="-122"/>
                        <a:cs typeface="OPPOSans R" charset="-122"/>
                      </a:endParaRPr>
                    </a:p>
                  </a:txBody>
                  <a:tcPr marL="45720" marR="45720" marT="22860" marB="228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rgbClr val="CACAC8"/>
                    </a:solidFill>
                  </a:tcPr>
                </a:tc>
                <a:extLst>
                  <a:ext uri="{0D108BD9-81ED-4DB2-BD59-A6C34878D82A}">
                    <a16:rowId xmlns:a16="http://schemas.microsoft.com/office/drawing/2014/main" xmlns="" val="10002"/>
                  </a:ext>
                </a:extLst>
              </a:tr>
              <a:tr h="1714500">
                <a:tc>
                  <a:txBody>
                    <a:bodyPr/>
                    <a:lstStyle/>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R 250</a:t>
                      </a:r>
                    </a:p>
                    <a:p>
                      <a:pPr algn="l"/>
                      <a:r>
                        <a:rPr lang="en-US" altLang="zh-CN" sz="1400" b="0" dirty="0">
                          <a:latin typeface="OPPOSans R" charset="-122"/>
                          <a:ea typeface="OPPOSans R" charset="-122"/>
                          <a:cs typeface="OPPOSans R" charset="-122"/>
                        </a:rPr>
                        <a:t>G 250</a:t>
                      </a:r>
                    </a:p>
                    <a:p>
                      <a:pPr algn="l"/>
                      <a:r>
                        <a:rPr lang="en-US" altLang="zh-CN" sz="1400" b="0" dirty="0">
                          <a:latin typeface="OPPOSans R" charset="-122"/>
                          <a:ea typeface="OPPOSans R" charset="-122"/>
                          <a:cs typeface="OPPOSans R" charset="-122"/>
                        </a:rPr>
                        <a:t>B 250</a:t>
                      </a:r>
                    </a:p>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White</a:t>
                      </a:r>
                      <a:endParaRPr lang="zh-CN" altLang="en-US" sz="1400" b="0" dirty="0">
                        <a:latin typeface="OPPOSans R" charset="-122"/>
                        <a:ea typeface="OPPOSans R" charset="-122"/>
                        <a:cs typeface="OPPOSans R" charset="-122"/>
                      </a:endParaRPr>
                    </a:p>
                  </a:txBody>
                  <a:tcPr marL="45720" marR="45720" marT="22860" marB="228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FAFAFA"/>
                    </a:solidFill>
                  </a:tcPr>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val="41520123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1_Content Page D 图+文本">
    <p:spTree>
      <p:nvGrpSpPr>
        <p:cNvPr id="1" name=""/>
        <p:cNvGrpSpPr/>
        <p:nvPr/>
      </p:nvGrpSpPr>
      <p:grpSpPr>
        <a:xfrm>
          <a:off x="0" y="0"/>
          <a:ext cx="0" cy="0"/>
          <a:chOff x="0" y="0"/>
          <a:chExt cx="0" cy="0"/>
        </a:xfrm>
      </p:grpSpPr>
      <p:sp>
        <p:nvSpPr>
          <p:cNvPr id="3" name="图片占位符 2"/>
          <p:cNvSpPr>
            <a:spLocks noGrp="1"/>
          </p:cNvSpPr>
          <p:nvPr>
            <p:ph type="pic" sz="quarter" idx="10"/>
          </p:nvPr>
        </p:nvSpPr>
        <p:spPr>
          <a:xfrm>
            <a:off x="-1" y="0"/>
            <a:ext cx="12211787" cy="6858000"/>
          </a:xfrm>
          <a:prstGeom prst="rect">
            <a:avLst/>
          </a:prstGeom>
        </p:spPr>
        <p:txBody>
          <a:bodyPr/>
          <a:lstStyle/>
          <a:p>
            <a:endParaRPr kumimoji="1" lang="zh-CN" altLang="en-US"/>
          </a:p>
        </p:txBody>
      </p:sp>
      <p:sp>
        <p:nvSpPr>
          <p:cNvPr id="96" name="线条"/>
          <p:cNvSpPr/>
          <p:nvPr/>
        </p:nvSpPr>
        <p:spPr>
          <a:xfrm>
            <a:off x="47859" y="11084"/>
            <a:ext cx="12251201" cy="6846917"/>
          </a:xfrm>
          <a:prstGeom prst="line">
            <a:avLst/>
          </a:prstGeom>
          <a:ln w="6350">
            <a:solidFill>
              <a:srgbClr val="FFFFFF"/>
            </a:solidFill>
            <a:miter lim="400000"/>
          </a:ln>
        </p:spPr>
        <p:txBody>
          <a:bodyPr lIns="0" tIns="0" rIns="0" bIns="0" anchor="ctr"/>
          <a:lstStyle/>
          <a:p>
            <a:pPr>
              <a:defRPr sz="3200" b="0">
                <a:solidFill>
                  <a:srgbClr val="FFFFFF"/>
                </a:solidFill>
                <a:latin typeface="+mn-lt"/>
                <a:ea typeface="+mn-ea"/>
                <a:cs typeface="+mn-cs"/>
                <a:sym typeface="Helvetica Neue Medium"/>
              </a:defRPr>
            </a:pPr>
            <a:endParaRPr sz="1600"/>
          </a:p>
        </p:txBody>
      </p:sp>
      <p:sp>
        <p:nvSpPr>
          <p:cNvPr id="97" name="线条"/>
          <p:cNvSpPr/>
          <p:nvPr/>
        </p:nvSpPr>
        <p:spPr>
          <a:xfrm flipH="1">
            <a:off x="-65324" y="51957"/>
            <a:ext cx="12257094" cy="6846900"/>
          </a:xfrm>
          <a:prstGeom prst="line">
            <a:avLst/>
          </a:prstGeom>
          <a:ln w="6350">
            <a:solidFill>
              <a:srgbClr val="FFFFFF"/>
            </a:solidFill>
            <a:miter lim="400000"/>
          </a:ln>
        </p:spPr>
        <p:txBody>
          <a:bodyPr lIns="0" tIns="0" rIns="0" bIns="0" anchor="ctr"/>
          <a:lstStyle/>
          <a:p>
            <a:pPr>
              <a:defRPr sz="3200" b="0">
                <a:solidFill>
                  <a:srgbClr val="FFFFFF"/>
                </a:solidFill>
                <a:latin typeface="+mn-lt"/>
                <a:ea typeface="+mn-ea"/>
                <a:cs typeface="+mn-cs"/>
                <a:sym typeface="Helvetica Neue Medium"/>
              </a:defRPr>
            </a:pPr>
            <a:endParaRPr sz="1600"/>
          </a:p>
        </p:txBody>
      </p:sp>
      <p:graphicFrame>
        <p:nvGraphicFramePr>
          <p:cNvPr id="8" name="表格 7"/>
          <p:cNvGraphicFramePr>
            <a:graphicFrameLocks noGrp="1"/>
          </p:cNvGraphicFramePr>
          <p:nvPr userDrawn="1">
            <p:extLst/>
          </p:nvPr>
        </p:nvGraphicFramePr>
        <p:xfrm>
          <a:off x="12394857" y="0"/>
          <a:ext cx="1549743" cy="6858000"/>
        </p:xfrm>
        <a:graphic>
          <a:graphicData uri="http://schemas.openxmlformats.org/drawingml/2006/table">
            <a:tbl>
              <a:tblPr firstRow="1" bandRow="1">
                <a:tableStyleId>{5C22544A-7EE6-4342-B048-85BDC9FD1C3A}</a:tableStyleId>
              </a:tblPr>
              <a:tblGrid>
                <a:gridCol w="1549743">
                  <a:extLst>
                    <a:ext uri="{9D8B030D-6E8A-4147-A177-3AD203B41FA5}">
                      <a16:colId xmlns:a16="http://schemas.microsoft.com/office/drawing/2014/main" xmlns="" val="20000"/>
                    </a:ext>
                  </a:extLst>
                </a:gridCol>
              </a:tblGrid>
              <a:tr h="1714500">
                <a:tc>
                  <a:txBody>
                    <a:bodyPr/>
                    <a:lstStyle/>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R 4</a:t>
                      </a:r>
                    </a:p>
                    <a:p>
                      <a:pPr algn="l"/>
                      <a:r>
                        <a:rPr lang="en-US" altLang="zh-CN" sz="1400" b="0" dirty="0">
                          <a:latin typeface="OPPOSans R" charset="-122"/>
                          <a:ea typeface="OPPOSans R" charset="-122"/>
                          <a:cs typeface="OPPOSans R" charset="-122"/>
                        </a:rPr>
                        <a:t>G 106</a:t>
                      </a:r>
                    </a:p>
                    <a:p>
                      <a:pPr algn="l"/>
                      <a:r>
                        <a:rPr lang="en-US" altLang="zh-CN" sz="1400" b="0" dirty="0">
                          <a:latin typeface="OPPOSans R" charset="-122"/>
                          <a:ea typeface="OPPOSans R" charset="-122"/>
                          <a:cs typeface="OPPOSans R" charset="-122"/>
                        </a:rPr>
                        <a:t>B 56</a:t>
                      </a:r>
                    </a:p>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Dark</a:t>
                      </a:r>
                      <a:r>
                        <a:rPr lang="zh-CN" altLang="en-US" sz="1400" b="0" dirty="0">
                          <a:latin typeface="OPPOSans R" charset="-122"/>
                          <a:ea typeface="OPPOSans R" charset="-122"/>
                          <a:cs typeface="OPPOSans R" charset="-122"/>
                        </a:rPr>
                        <a:t> </a:t>
                      </a:r>
                      <a:r>
                        <a:rPr lang="en-US" altLang="zh-CN" sz="1400" b="0" dirty="0">
                          <a:latin typeface="OPPOSans R" charset="-122"/>
                          <a:ea typeface="OPPOSans R" charset="-122"/>
                          <a:cs typeface="OPPOSans R" charset="-122"/>
                        </a:rPr>
                        <a:t>Green</a:t>
                      </a:r>
                      <a:endParaRPr lang="zh-CN" altLang="en-US" sz="1400" b="0" dirty="0">
                        <a:latin typeface="OPPOSans R" charset="-122"/>
                        <a:ea typeface="OPPOSans R" charset="-122"/>
                        <a:cs typeface="OPPOSans R" charset="-122"/>
                      </a:endParaRPr>
                    </a:p>
                  </a:txBody>
                  <a:tcPr marL="45720" marR="45720" marT="22860" marB="228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046A38"/>
                    </a:solidFill>
                  </a:tcPr>
                </a:tc>
                <a:extLst>
                  <a:ext uri="{0D108BD9-81ED-4DB2-BD59-A6C34878D82A}">
                    <a16:rowId xmlns:a16="http://schemas.microsoft.com/office/drawing/2014/main" xmlns="" val="10000"/>
                  </a:ext>
                </a:extLst>
              </a:tr>
              <a:tr h="1714500">
                <a:tc>
                  <a:txBody>
                    <a:bodyPr/>
                    <a:lstStyle/>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R 45</a:t>
                      </a:r>
                    </a:p>
                    <a:p>
                      <a:pPr algn="l"/>
                      <a:r>
                        <a:rPr lang="en-US" altLang="zh-CN" sz="1400" b="0" dirty="0">
                          <a:latin typeface="OPPOSans R" charset="-122"/>
                          <a:ea typeface="OPPOSans R" charset="-122"/>
                          <a:cs typeface="OPPOSans R" charset="-122"/>
                        </a:rPr>
                        <a:t>G 200</a:t>
                      </a:r>
                    </a:p>
                    <a:p>
                      <a:pPr algn="l"/>
                      <a:r>
                        <a:rPr lang="en-US" altLang="zh-CN" sz="1400" b="0" dirty="0">
                          <a:latin typeface="OPPOSans R" charset="-122"/>
                          <a:ea typeface="OPPOSans R" charset="-122"/>
                          <a:cs typeface="OPPOSans R" charset="-122"/>
                        </a:rPr>
                        <a:t>B 77</a:t>
                      </a:r>
                    </a:p>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Light</a:t>
                      </a:r>
                      <a:r>
                        <a:rPr lang="zh-CN" altLang="en-US" sz="1400" b="0" dirty="0">
                          <a:latin typeface="OPPOSans R" charset="-122"/>
                          <a:ea typeface="OPPOSans R" charset="-122"/>
                          <a:cs typeface="OPPOSans R" charset="-122"/>
                        </a:rPr>
                        <a:t> </a:t>
                      </a:r>
                      <a:r>
                        <a:rPr lang="en-US" altLang="zh-CN" sz="1400" b="0" dirty="0">
                          <a:latin typeface="OPPOSans R" charset="-122"/>
                          <a:ea typeface="OPPOSans R" charset="-122"/>
                          <a:cs typeface="OPPOSans R" charset="-122"/>
                        </a:rPr>
                        <a:t>Green</a:t>
                      </a:r>
                      <a:endParaRPr lang="zh-CN" altLang="en-US" sz="1400" b="0" dirty="0">
                        <a:latin typeface="OPPOSans R" charset="-122"/>
                        <a:ea typeface="OPPOSans R" charset="-122"/>
                        <a:cs typeface="OPPOSans R" charset="-122"/>
                      </a:endParaRPr>
                    </a:p>
                  </a:txBody>
                  <a:tcPr marL="45720" marR="45720" marT="22860" marB="228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rgbClr val="2DC84D"/>
                    </a:solidFill>
                  </a:tcPr>
                </a:tc>
                <a:extLst>
                  <a:ext uri="{0D108BD9-81ED-4DB2-BD59-A6C34878D82A}">
                    <a16:rowId xmlns:a16="http://schemas.microsoft.com/office/drawing/2014/main" xmlns="" val="10001"/>
                  </a:ext>
                </a:extLst>
              </a:tr>
              <a:tr h="1714500">
                <a:tc>
                  <a:txBody>
                    <a:bodyPr/>
                    <a:lstStyle/>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R 202</a:t>
                      </a:r>
                    </a:p>
                    <a:p>
                      <a:pPr algn="l"/>
                      <a:r>
                        <a:rPr lang="en-US" altLang="zh-CN" sz="1400" b="0" dirty="0">
                          <a:latin typeface="OPPOSans R" charset="-122"/>
                          <a:ea typeface="OPPOSans R" charset="-122"/>
                          <a:cs typeface="OPPOSans R" charset="-122"/>
                        </a:rPr>
                        <a:t>G 202</a:t>
                      </a:r>
                    </a:p>
                    <a:p>
                      <a:pPr algn="l"/>
                      <a:r>
                        <a:rPr lang="en-US" altLang="zh-CN" sz="1400" b="0" dirty="0">
                          <a:latin typeface="OPPOSans R" charset="-122"/>
                          <a:ea typeface="OPPOSans R" charset="-122"/>
                          <a:cs typeface="OPPOSans R" charset="-122"/>
                        </a:rPr>
                        <a:t>B 200</a:t>
                      </a:r>
                    </a:p>
                    <a:p>
                      <a:pPr algn="l"/>
                      <a:endParaRPr lang="en-US" altLang="zh-CN" sz="1400" b="0" dirty="0">
                        <a:latin typeface="OPPOSans R" charset="-122"/>
                        <a:ea typeface="OPPOSans R" charset="-122"/>
                        <a:cs typeface="OPPOSans R" charset="-122"/>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sz="1400" b="0" kern="1200" dirty="0">
                          <a:solidFill>
                            <a:schemeClr val="dk1"/>
                          </a:solidFill>
                          <a:effectLst/>
                          <a:latin typeface="OPPOSans R" charset="-122"/>
                          <a:ea typeface="OPPOSans R" charset="-122"/>
                          <a:cs typeface="OPPOSans R" charset="-122"/>
                        </a:rPr>
                        <a:t>Platinum </a:t>
                      </a:r>
                      <a:endParaRPr lang="en-US" altLang="zh-CN" sz="1400" b="0" dirty="0">
                        <a:effectLst/>
                        <a:latin typeface="OPPOSans R" charset="-122"/>
                        <a:ea typeface="OPPOSans R" charset="-122"/>
                        <a:cs typeface="OPPOSans R" charset="-122"/>
                      </a:endParaRPr>
                    </a:p>
                  </a:txBody>
                  <a:tcPr marL="45720" marR="45720" marT="22860" marB="228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rgbClr val="CACAC8"/>
                    </a:solidFill>
                  </a:tcPr>
                </a:tc>
                <a:extLst>
                  <a:ext uri="{0D108BD9-81ED-4DB2-BD59-A6C34878D82A}">
                    <a16:rowId xmlns:a16="http://schemas.microsoft.com/office/drawing/2014/main" xmlns="" val="10002"/>
                  </a:ext>
                </a:extLst>
              </a:tr>
              <a:tr h="1714500">
                <a:tc>
                  <a:txBody>
                    <a:bodyPr/>
                    <a:lstStyle/>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R 250</a:t>
                      </a:r>
                    </a:p>
                    <a:p>
                      <a:pPr algn="l"/>
                      <a:r>
                        <a:rPr lang="en-US" altLang="zh-CN" sz="1400" b="0" dirty="0">
                          <a:latin typeface="OPPOSans R" charset="-122"/>
                          <a:ea typeface="OPPOSans R" charset="-122"/>
                          <a:cs typeface="OPPOSans R" charset="-122"/>
                        </a:rPr>
                        <a:t>G 250</a:t>
                      </a:r>
                    </a:p>
                    <a:p>
                      <a:pPr algn="l"/>
                      <a:r>
                        <a:rPr lang="en-US" altLang="zh-CN" sz="1400" b="0" dirty="0">
                          <a:latin typeface="OPPOSans R" charset="-122"/>
                          <a:ea typeface="OPPOSans R" charset="-122"/>
                          <a:cs typeface="OPPOSans R" charset="-122"/>
                        </a:rPr>
                        <a:t>B 250</a:t>
                      </a:r>
                    </a:p>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White</a:t>
                      </a:r>
                      <a:endParaRPr lang="zh-CN" altLang="en-US" sz="1400" b="0" dirty="0">
                        <a:latin typeface="OPPOSans R" charset="-122"/>
                        <a:ea typeface="OPPOSans R" charset="-122"/>
                        <a:cs typeface="OPPOSans R" charset="-122"/>
                      </a:endParaRPr>
                    </a:p>
                  </a:txBody>
                  <a:tcPr marL="45720" marR="45720" marT="22860" marB="228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FAFAFA"/>
                    </a:solidFill>
                  </a:tcPr>
                </a:tc>
                <a:extLst>
                  <a:ext uri="{0D108BD9-81ED-4DB2-BD59-A6C34878D82A}">
                    <a16:rowId xmlns:a16="http://schemas.microsoft.com/office/drawing/2014/main" xmlns="" val="10003"/>
                  </a:ext>
                </a:extLst>
              </a:tr>
            </a:tbl>
          </a:graphicData>
        </a:graphic>
      </p:graphicFrame>
      <p:sp>
        <p:nvSpPr>
          <p:cNvPr id="6" name="内容占位符 5"/>
          <p:cNvSpPr>
            <a:spLocks noGrp="1"/>
          </p:cNvSpPr>
          <p:nvPr>
            <p:ph sz="quarter" idx="11"/>
          </p:nvPr>
        </p:nvSpPr>
        <p:spPr>
          <a:xfrm>
            <a:off x="388144" y="1712119"/>
            <a:ext cx="4694219" cy="4599781"/>
          </a:xfrm>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Tree>
    <p:extLst>
      <p:ext uri="{BB962C8B-B14F-4D97-AF65-F5344CB8AC3E}">
        <p14:creationId xmlns:p14="http://schemas.microsoft.com/office/powerpoint/2010/main" val="7375450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zh-CN" altLang="en-US"/>
              <a:t>单击此处编辑母版标题样式</a:t>
            </a:r>
          </a:p>
        </p:txBody>
      </p:sp>
      <p:sp>
        <p:nvSpPr>
          <p:cNvPr id="5" name="表格占位符 4"/>
          <p:cNvSpPr>
            <a:spLocks noGrp="1"/>
          </p:cNvSpPr>
          <p:nvPr>
            <p:ph type="tbl" sz="quarter" idx="10"/>
          </p:nvPr>
        </p:nvSpPr>
        <p:spPr>
          <a:xfrm>
            <a:off x="388144" y="1400175"/>
            <a:ext cx="11421269" cy="4614863"/>
          </a:xfrm>
        </p:spPr>
        <p:txBody>
          <a:bodyPr/>
          <a:lstStyle/>
          <a:p>
            <a:endParaRPr kumimoji="1" lang="zh-CN" altLang="en-US"/>
          </a:p>
        </p:txBody>
      </p:sp>
      <p:sp>
        <p:nvSpPr>
          <p:cNvPr id="6" name="文本占位符 5"/>
          <p:cNvSpPr>
            <a:spLocks noGrp="1"/>
          </p:cNvSpPr>
          <p:nvPr>
            <p:ph type="body" sz="quarter" idx="12" hasCustomPrompt="1"/>
          </p:nvPr>
        </p:nvSpPr>
        <p:spPr>
          <a:xfrm>
            <a:off x="1409096" y="6438655"/>
            <a:ext cx="5135821" cy="244808"/>
          </a:xfrm>
          <a:prstGeom prst="rect">
            <a:avLst/>
          </a:prstGeom>
        </p:spPr>
        <p:txBody>
          <a:bodyPr anchor="ctr">
            <a:normAutofit/>
          </a:bodyPr>
          <a:lstStyle>
            <a:lvl1pPr marL="0" marR="0" indent="0" algn="l" defTabSz="412750" rtl="0" fontAlgn="auto" latinLnBrk="0" hangingPunct="0">
              <a:lnSpc>
                <a:spcPct val="100000"/>
              </a:lnSpc>
              <a:spcBef>
                <a:spcPts val="0"/>
              </a:spcBef>
              <a:spcAft>
                <a:spcPts val="0"/>
              </a:spcAft>
              <a:buClrTx/>
              <a:buSzTx/>
              <a:buFontTx/>
              <a:buNone/>
              <a:tabLst/>
              <a:defRPr kumimoji="0" lang="zh-CN" altLang="en-US" sz="1000" b="0" i="0" u="none" strike="noStrike" cap="none" spc="0" normalizeH="0" baseline="0" dirty="0">
                <a:ln>
                  <a:noFill/>
                </a:ln>
                <a:solidFill>
                  <a:srgbClr val="929292"/>
                </a:solidFill>
                <a:effectLst/>
                <a:uFillTx/>
                <a:latin typeface="OPPOSans M" charset="-122"/>
                <a:ea typeface="OPPOSans M" charset="-122"/>
                <a:cs typeface="OPPOSans M" charset="-122"/>
                <a:sym typeface="Helvetica"/>
              </a:defRPr>
            </a:lvl1pPr>
          </a:lstStyle>
          <a:p>
            <a:pPr lvl="0"/>
            <a:r>
              <a:rPr kumimoji="1" lang="zh-CN" altLang="en-US" dirty="0"/>
              <a:t>单击此处编辑母版文本样式</a:t>
            </a:r>
            <a:r>
              <a:rPr kumimoji="1" lang="en-US" altLang="zh-CN" dirty="0"/>
              <a:t> </a:t>
            </a:r>
            <a:r>
              <a:rPr kumimoji="1" lang="zh-CN" altLang="en-US" dirty="0"/>
              <a:t>汇报标题</a:t>
            </a:r>
          </a:p>
        </p:txBody>
      </p:sp>
    </p:spTree>
    <p:extLst>
      <p:ext uri="{BB962C8B-B14F-4D97-AF65-F5344CB8AC3E}">
        <p14:creationId xmlns:p14="http://schemas.microsoft.com/office/powerpoint/2010/main" val="30010233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x">
  <p:cSld name="空白页">
    <p:spTree>
      <p:nvGrpSpPr>
        <p:cNvPr id="1" name=""/>
        <p:cNvGrpSpPr/>
        <p:nvPr/>
      </p:nvGrpSpPr>
      <p:grpSpPr>
        <a:xfrm>
          <a:off x="0" y="0"/>
          <a:ext cx="0" cy="0"/>
          <a:chOff x="0" y="0"/>
          <a:chExt cx="0" cy="0"/>
        </a:xfrm>
      </p:grpSpPr>
      <p:graphicFrame>
        <p:nvGraphicFramePr>
          <p:cNvPr id="3" name="表格 2"/>
          <p:cNvGraphicFramePr>
            <a:graphicFrameLocks noGrp="1"/>
          </p:cNvGraphicFramePr>
          <p:nvPr userDrawn="1">
            <p:extLst/>
          </p:nvPr>
        </p:nvGraphicFramePr>
        <p:xfrm>
          <a:off x="12394857" y="0"/>
          <a:ext cx="1549743" cy="6858000"/>
        </p:xfrm>
        <a:graphic>
          <a:graphicData uri="http://schemas.openxmlformats.org/drawingml/2006/table">
            <a:tbl>
              <a:tblPr firstRow="1" bandRow="1">
                <a:tableStyleId>{5C22544A-7EE6-4342-B048-85BDC9FD1C3A}</a:tableStyleId>
              </a:tblPr>
              <a:tblGrid>
                <a:gridCol w="1549743">
                  <a:extLst>
                    <a:ext uri="{9D8B030D-6E8A-4147-A177-3AD203B41FA5}">
                      <a16:colId xmlns:a16="http://schemas.microsoft.com/office/drawing/2014/main" xmlns="" val="20000"/>
                    </a:ext>
                  </a:extLst>
                </a:gridCol>
              </a:tblGrid>
              <a:tr h="1714500">
                <a:tc>
                  <a:txBody>
                    <a:bodyPr/>
                    <a:lstStyle/>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R 4</a:t>
                      </a:r>
                    </a:p>
                    <a:p>
                      <a:pPr algn="l"/>
                      <a:r>
                        <a:rPr lang="en-US" altLang="zh-CN" sz="1400" b="0" dirty="0">
                          <a:latin typeface="OPPOSans R" charset="-122"/>
                          <a:ea typeface="OPPOSans R" charset="-122"/>
                          <a:cs typeface="OPPOSans R" charset="-122"/>
                        </a:rPr>
                        <a:t>G 106</a:t>
                      </a:r>
                    </a:p>
                    <a:p>
                      <a:pPr algn="l"/>
                      <a:r>
                        <a:rPr lang="en-US" altLang="zh-CN" sz="1400" b="0" dirty="0">
                          <a:latin typeface="OPPOSans R" charset="-122"/>
                          <a:ea typeface="OPPOSans R" charset="-122"/>
                          <a:cs typeface="OPPOSans R" charset="-122"/>
                        </a:rPr>
                        <a:t>B 56</a:t>
                      </a:r>
                    </a:p>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Dark</a:t>
                      </a:r>
                      <a:r>
                        <a:rPr lang="zh-CN" altLang="en-US" sz="1400" b="0" dirty="0">
                          <a:latin typeface="OPPOSans R" charset="-122"/>
                          <a:ea typeface="OPPOSans R" charset="-122"/>
                          <a:cs typeface="OPPOSans R" charset="-122"/>
                        </a:rPr>
                        <a:t> </a:t>
                      </a:r>
                      <a:r>
                        <a:rPr lang="en-US" altLang="zh-CN" sz="1400" b="0" dirty="0">
                          <a:latin typeface="OPPOSans R" charset="-122"/>
                          <a:ea typeface="OPPOSans R" charset="-122"/>
                          <a:cs typeface="OPPOSans R" charset="-122"/>
                        </a:rPr>
                        <a:t>Green</a:t>
                      </a:r>
                      <a:endParaRPr lang="zh-CN" altLang="en-US" sz="1400" b="0" dirty="0">
                        <a:latin typeface="OPPOSans R" charset="-122"/>
                        <a:ea typeface="OPPOSans R" charset="-122"/>
                        <a:cs typeface="OPPOSans R" charset="-122"/>
                      </a:endParaRPr>
                    </a:p>
                  </a:txBody>
                  <a:tcPr marL="45720" marR="45720" marT="22860" marB="228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046A38"/>
                    </a:solidFill>
                  </a:tcPr>
                </a:tc>
                <a:extLst>
                  <a:ext uri="{0D108BD9-81ED-4DB2-BD59-A6C34878D82A}">
                    <a16:rowId xmlns:a16="http://schemas.microsoft.com/office/drawing/2014/main" xmlns="" val="10000"/>
                  </a:ext>
                </a:extLst>
              </a:tr>
              <a:tr h="1714500">
                <a:tc>
                  <a:txBody>
                    <a:bodyPr/>
                    <a:lstStyle/>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R 45</a:t>
                      </a:r>
                    </a:p>
                    <a:p>
                      <a:pPr algn="l"/>
                      <a:r>
                        <a:rPr lang="en-US" altLang="zh-CN" sz="1400" b="0" dirty="0">
                          <a:latin typeface="OPPOSans R" charset="-122"/>
                          <a:ea typeface="OPPOSans R" charset="-122"/>
                          <a:cs typeface="OPPOSans R" charset="-122"/>
                        </a:rPr>
                        <a:t>G 200</a:t>
                      </a:r>
                    </a:p>
                    <a:p>
                      <a:pPr algn="l"/>
                      <a:r>
                        <a:rPr lang="en-US" altLang="zh-CN" sz="1400" b="0" dirty="0">
                          <a:latin typeface="OPPOSans R" charset="-122"/>
                          <a:ea typeface="OPPOSans R" charset="-122"/>
                          <a:cs typeface="OPPOSans R" charset="-122"/>
                        </a:rPr>
                        <a:t>B 77</a:t>
                      </a:r>
                    </a:p>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Light</a:t>
                      </a:r>
                      <a:r>
                        <a:rPr lang="zh-CN" altLang="en-US" sz="1400" b="0" dirty="0">
                          <a:latin typeface="OPPOSans R" charset="-122"/>
                          <a:ea typeface="OPPOSans R" charset="-122"/>
                          <a:cs typeface="OPPOSans R" charset="-122"/>
                        </a:rPr>
                        <a:t> </a:t>
                      </a:r>
                      <a:r>
                        <a:rPr lang="en-US" altLang="zh-CN" sz="1400" b="0" dirty="0">
                          <a:latin typeface="OPPOSans R" charset="-122"/>
                          <a:ea typeface="OPPOSans R" charset="-122"/>
                          <a:cs typeface="OPPOSans R" charset="-122"/>
                        </a:rPr>
                        <a:t>Green</a:t>
                      </a:r>
                      <a:endParaRPr lang="zh-CN" altLang="en-US" sz="1400" b="0" dirty="0">
                        <a:latin typeface="OPPOSans R" charset="-122"/>
                        <a:ea typeface="OPPOSans R" charset="-122"/>
                        <a:cs typeface="OPPOSans R" charset="-122"/>
                      </a:endParaRPr>
                    </a:p>
                  </a:txBody>
                  <a:tcPr marL="45720" marR="45720" marT="22860" marB="228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rgbClr val="2DC84D"/>
                    </a:solidFill>
                  </a:tcPr>
                </a:tc>
                <a:extLst>
                  <a:ext uri="{0D108BD9-81ED-4DB2-BD59-A6C34878D82A}">
                    <a16:rowId xmlns:a16="http://schemas.microsoft.com/office/drawing/2014/main" xmlns="" val="10001"/>
                  </a:ext>
                </a:extLst>
              </a:tr>
              <a:tr h="1714500">
                <a:tc>
                  <a:txBody>
                    <a:bodyPr/>
                    <a:lstStyle/>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R 202</a:t>
                      </a:r>
                    </a:p>
                    <a:p>
                      <a:pPr algn="l"/>
                      <a:r>
                        <a:rPr lang="en-US" altLang="zh-CN" sz="1400" b="0" dirty="0">
                          <a:latin typeface="OPPOSans R" charset="-122"/>
                          <a:ea typeface="OPPOSans R" charset="-122"/>
                          <a:cs typeface="OPPOSans R" charset="-122"/>
                        </a:rPr>
                        <a:t>G 202</a:t>
                      </a:r>
                    </a:p>
                    <a:p>
                      <a:pPr algn="l"/>
                      <a:r>
                        <a:rPr lang="en-US" altLang="zh-CN" sz="1400" b="0" dirty="0">
                          <a:latin typeface="OPPOSans R" charset="-122"/>
                          <a:ea typeface="OPPOSans R" charset="-122"/>
                          <a:cs typeface="OPPOSans R" charset="-122"/>
                        </a:rPr>
                        <a:t>B 200</a:t>
                      </a:r>
                    </a:p>
                    <a:p>
                      <a:pPr algn="l"/>
                      <a:endParaRPr lang="en-US" altLang="zh-CN" sz="1400" b="0" dirty="0">
                        <a:latin typeface="OPPOSans R" charset="-122"/>
                        <a:ea typeface="OPPOSans R" charset="-122"/>
                        <a:cs typeface="OPPOSans R" charset="-122"/>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sz="1400" b="0" kern="1200" dirty="0">
                          <a:solidFill>
                            <a:schemeClr val="dk1"/>
                          </a:solidFill>
                          <a:effectLst/>
                          <a:latin typeface="OPPOSans R" charset="-122"/>
                          <a:ea typeface="OPPOSans R" charset="-122"/>
                          <a:cs typeface="OPPOSans R" charset="-122"/>
                        </a:rPr>
                        <a:t>Platinum </a:t>
                      </a:r>
                      <a:endParaRPr lang="en-US" altLang="zh-CN" sz="1400" b="0" dirty="0">
                        <a:effectLst/>
                        <a:latin typeface="OPPOSans R" charset="-122"/>
                        <a:ea typeface="OPPOSans R" charset="-122"/>
                        <a:cs typeface="OPPOSans R" charset="-122"/>
                      </a:endParaRPr>
                    </a:p>
                  </a:txBody>
                  <a:tcPr marL="45720" marR="45720" marT="22860" marB="228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rgbClr val="CACAC8"/>
                    </a:solidFill>
                  </a:tcPr>
                </a:tc>
                <a:extLst>
                  <a:ext uri="{0D108BD9-81ED-4DB2-BD59-A6C34878D82A}">
                    <a16:rowId xmlns:a16="http://schemas.microsoft.com/office/drawing/2014/main" xmlns="" val="10002"/>
                  </a:ext>
                </a:extLst>
              </a:tr>
              <a:tr h="1714500">
                <a:tc>
                  <a:txBody>
                    <a:bodyPr/>
                    <a:lstStyle/>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R 250</a:t>
                      </a:r>
                    </a:p>
                    <a:p>
                      <a:pPr algn="l"/>
                      <a:r>
                        <a:rPr lang="en-US" altLang="zh-CN" sz="1400" b="0" dirty="0">
                          <a:latin typeface="OPPOSans R" charset="-122"/>
                          <a:ea typeface="OPPOSans R" charset="-122"/>
                          <a:cs typeface="OPPOSans R" charset="-122"/>
                        </a:rPr>
                        <a:t>G 250</a:t>
                      </a:r>
                    </a:p>
                    <a:p>
                      <a:pPr algn="l"/>
                      <a:r>
                        <a:rPr lang="en-US" altLang="zh-CN" sz="1400" b="0" dirty="0">
                          <a:latin typeface="OPPOSans R" charset="-122"/>
                          <a:ea typeface="OPPOSans R" charset="-122"/>
                          <a:cs typeface="OPPOSans R" charset="-122"/>
                        </a:rPr>
                        <a:t>B 250</a:t>
                      </a:r>
                    </a:p>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White</a:t>
                      </a:r>
                      <a:endParaRPr lang="zh-CN" altLang="en-US" sz="1400" b="0" dirty="0">
                        <a:latin typeface="OPPOSans R" charset="-122"/>
                        <a:ea typeface="OPPOSans R" charset="-122"/>
                        <a:cs typeface="OPPOSans R" charset="-122"/>
                      </a:endParaRPr>
                    </a:p>
                  </a:txBody>
                  <a:tcPr marL="45720" marR="45720" marT="22860" marB="228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FAFAFA"/>
                    </a:solidFill>
                  </a:tcPr>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val="42764949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x">
  <p:cSld name="End Page">
    <p:spTree>
      <p:nvGrpSpPr>
        <p:cNvPr id="1" name=""/>
        <p:cNvGrpSpPr/>
        <p:nvPr/>
      </p:nvGrpSpPr>
      <p:grpSpPr>
        <a:xfrm>
          <a:off x="0" y="0"/>
          <a:ext cx="0" cy="0"/>
          <a:chOff x="0" y="0"/>
          <a:chExt cx="0" cy="0"/>
        </a:xfrm>
      </p:grpSpPr>
      <p:pic>
        <p:nvPicPr>
          <p:cNvPr id="3" name="图片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1119" y="6338787"/>
            <a:ext cx="1188583" cy="282600"/>
          </a:xfrm>
          <a:prstGeom prst="rect">
            <a:avLst/>
          </a:prstGeom>
        </p:spPr>
      </p:pic>
      <p:sp>
        <p:nvSpPr>
          <p:cNvPr id="127" name="Thank you"/>
          <p:cNvSpPr txBox="1"/>
          <p:nvPr/>
        </p:nvSpPr>
        <p:spPr>
          <a:xfrm>
            <a:off x="391119" y="2520523"/>
            <a:ext cx="5817434" cy="436017"/>
          </a:xfrm>
          <a:prstGeom prst="rect">
            <a:avLst/>
          </a:prstGeom>
          <a:ln w="12700">
            <a:miter lim="400000"/>
          </a:ln>
          <a:extLst>
            <a:ext uri="{C572A759-6A51-4108-AA02-DFA0A04FC94B}">
              <ma14:wrappingTextBoxFlag xmlns:ma14="http://schemas.microsoft.com/office/mac/drawingml/2011/main" xmlns="" val="1"/>
            </a:ext>
          </a:extLst>
        </p:spPr>
        <p:txBody>
          <a:bodyPr lIns="25400" tIns="25400" rIns="25400" bIns="25400" anchor="ctr">
            <a:spAutoFit/>
          </a:bodyPr>
          <a:lstStyle>
            <a:lvl1pPr algn="l">
              <a:lnSpc>
                <a:spcPct val="20000"/>
              </a:lnSpc>
              <a:defRPr sz="5000" b="0">
                <a:solidFill>
                  <a:srgbClr val="2C683D"/>
                </a:solidFill>
                <a:latin typeface="Helvetica"/>
                <a:ea typeface="Helvetica"/>
                <a:cs typeface="Helvetica"/>
                <a:sym typeface="Helvetica"/>
              </a:defRPr>
            </a:lvl1pPr>
          </a:lstStyle>
          <a:p>
            <a:pPr>
              <a:lnSpc>
                <a:spcPct val="100000"/>
              </a:lnSpc>
            </a:pPr>
            <a:r>
              <a:rPr sz="2500" dirty="0">
                <a:latin typeface="OPPOSans R" charset="-122"/>
                <a:ea typeface="OPPOSans R" charset="-122"/>
                <a:cs typeface="OPPOSans R" charset="-122"/>
              </a:rPr>
              <a:t>Thank you</a:t>
            </a:r>
            <a:endParaRPr lang="en-US" sz="2500" dirty="0">
              <a:latin typeface="OPPOSans R" charset="-122"/>
              <a:ea typeface="OPPOSans R" charset="-122"/>
              <a:cs typeface="OPPOSans R" charset="-122"/>
            </a:endParaRPr>
          </a:p>
        </p:txBody>
      </p:sp>
      <p:graphicFrame>
        <p:nvGraphicFramePr>
          <p:cNvPr id="6" name="表格 5"/>
          <p:cNvGraphicFramePr>
            <a:graphicFrameLocks noGrp="1"/>
          </p:cNvGraphicFramePr>
          <p:nvPr userDrawn="1">
            <p:extLst/>
          </p:nvPr>
        </p:nvGraphicFramePr>
        <p:xfrm>
          <a:off x="12394857" y="0"/>
          <a:ext cx="1549743" cy="6858000"/>
        </p:xfrm>
        <a:graphic>
          <a:graphicData uri="http://schemas.openxmlformats.org/drawingml/2006/table">
            <a:tbl>
              <a:tblPr firstRow="1" bandRow="1">
                <a:tableStyleId>{5C22544A-7EE6-4342-B048-85BDC9FD1C3A}</a:tableStyleId>
              </a:tblPr>
              <a:tblGrid>
                <a:gridCol w="1549743">
                  <a:extLst>
                    <a:ext uri="{9D8B030D-6E8A-4147-A177-3AD203B41FA5}">
                      <a16:colId xmlns:a16="http://schemas.microsoft.com/office/drawing/2014/main" xmlns="" val="20000"/>
                    </a:ext>
                  </a:extLst>
                </a:gridCol>
              </a:tblGrid>
              <a:tr h="1714500">
                <a:tc>
                  <a:txBody>
                    <a:bodyPr/>
                    <a:lstStyle/>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R 4</a:t>
                      </a:r>
                    </a:p>
                    <a:p>
                      <a:pPr algn="l"/>
                      <a:r>
                        <a:rPr lang="en-US" altLang="zh-CN" sz="1400" b="0" dirty="0">
                          <a:latin typeface="OPPOSans R" charset="-122"/>
                          <a:ea typeface="OPPOSans R" charset="-122"/>
                          <a:cs typeface="OPPOSans R" charset="-122"/>
                        </a:rPr>
                        <a:t>G 106</a:t>
                      </a:r>
                    </a:p>
                    <a:p>
                      <a:pPr algn="l"/>
                      <a:r>
                        <a:rPr lang="en-US" altLang="zh-CN" sz="1400" b="0" dirty="0">
                          <a:latin typeface="OPPOSans R" charset="-122"/>
                          <a:ea typeface="OPPOSans R" charset="-122"/>
                          <a:cs typeface="OPPOSans R" charset="-122"/>
                        </a:rPr>
                        <a:t>B 56</a:t>
                      </a:r>
                    </a:p>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Dark</a:t>
                      </a:r>
                      <a:r>
                        <a:rPr lang="zh-CN" altLang="en-US" sz="1400" b="0" dirty="0">
                          <a:latin typeface="OPPOSans R" charset="-122"/>
                          <a:ea typeface="OPPOSans R" charset="-122"/>
                          <a:cs typeface="OPPOSans R" charset="-122"/>
                        </a:rPr>
                        <a:t> </a:t>
                      </a:r>
                      <a:r>
                        <a:rPr lang="en-US" altLang="zh-CN" sz="1400" b="0" dirty="0">
                          <a:latin typeface="OPPOSans R" charset="-122"/>
                          <a:ea typeface="OPPOSans R" charset="-122"/>
                          <a:cs typeface="OPPOSans R" charset="-122"/>
                        </a:rPr>
                        <a:t>Green</a:t>
                      </a:r>
                      <a:endParaRPr lang="zh-CN" altLang="en-US" sz="1400" b="0" dirty="0">
                        <a:latin typeface="OPPOSans R" charset="-122"/>
                        <a:ea typeface="OPPOSans R" charset="-122"/>
                        <a:cs typeface="OPPOSans R" charset="-122"/>
                      </a:endParaRPr>
                    </a:p>
                  </a:txBody>
                  <a:tcPr marL="45720" marR="45720" marT="22860" marB="228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046A38"/>
                    </a:solidFill>
                  </a:tcPr>
                </a:tc>
                <a:extLst>
                  <a:ext uri="{0D108BD9-81ED-4DB2-BD59-A6C34878D82A}">
                    <a16:rowId xmlns:a16="http://schemas.microsoft.com/office/drawing/2014/main" xmlns="" val="10000"/>
                  </a:ext>
                </a:extLst>
              </a:tr>
              <a:tr h="1714500">
                <a:tc>
                  <a:txBody>
                    <a:bodyPr/>
                    <a:lstStyle/>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R 45</a:t>
                      </a:r>
                    </a:p>
                    <a:p>
                      <a:pPr algn="l"/>
                      <a:r>
                        <a:rPr lang="en-US" altLang="zh-CN" sz="1400" b="0" dirty="0">
                          <a:latin typeface="OPPOSans R" charset="-122"/>
                          <a:ea typeface="OPPOSans R" charset="-122"/>
                          <a:cs typeface="OPPOSans R" charset="-122"/>
                        </a:rPr>
                        <a:t>G 200</a:t>
                      </a:r>
                    </a:p>
                    <a:p>
                      <a:pPr algn="l"/>
                      <a:r>
                        <a:rPr lang="en-US" altLang="zh-CN" sz="1400" b="0" dirty="0">
                          <a:latin typeface="OPPOSans R" charset="-122"/>
                          <a:ea typeface="OPPOSans R" charset="-122"/>
                          <a:cs typeface="OPPOSans R" charset="-122"/>
                        </a:rPr>
                        <a:t>B 77</a:t>
                      </a:r>
                    </a:p>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Light</a:t>
                      </a:r>
                      <a:r>
                        <a:rPr lang="zh-CN" altLang="en-US" sz="1400" b="0" dirty="0">
                          <a:latin typeface="OPPOSans R" charset="-122"/>
                          <a:ea typeface="OPPOSans R" charset="-122"/>
                          <a:cs typeface="OPPOSans R" charset="-122"/>
                        </a:rPr>
                        <a:t> </a:t>
                      </a:r>
                      <a:r>
                        <a:rPr lang="en-US" altLang="zh-CN" sz="1400" b="0" dirty="0">
                          <a:latin typeface="OPPOSans R" charset="-122"/>
                          <a:ea typeface="OPPOSans R" charset="-122"/>
                          <a:cs typeface="OPPOSans R" charset="-122"/>
                        </a:rPr>
                        <a:t>Green</a:t>
                      </a:r>
                      <a:endParaRPr lang="zh-CN" altLang="en-US" sz="1400" b="0" dirty="0">
                        <a:latin typeface="OPPOSans R" charset="-122"/>
                        <a:ea typeface="OPPOSans R" charset="-122"/>
                        <a:cs typeface="OPPOSans R" charset="-122"/>
                      </a:endParaRPr>
                    </a:p>
                  </a:txBody>
                  <a:tcPr marL="45720" marR="45720" marT="22860" marB="228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rgbClr val="2DC84D"/>
                    </a:solidFill>
                  </a:tcPr>
                </a:tc>
                <a:extLst>
                  <a:ext uri="{0D108BD9-81ED-4DB2-BD59-A6C34878D82A}">
                    <a16:rowId xmlns:a16="http://schemas.microsoft.com/office/drawing/2014/main" xmlns="" val="10001"/>
                  </a:ext>
                </a:extLst>
              </a:tr>
              <a:tr h="1714500">
                <a:tc>
                  <a:txBody>
                    <a:bodyPr/>
                    <a:lstStyle/>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R 202</a:t>
                      </a:r>
                    </a:p>
                    <a:p>
                      <a:pPr algn="l"/>
                      <a:r>
                        <a:rPr lang="en-US" altLang="zh-CN" sz="1400" b="0" dirty="0">
                          <a:latin typeface="OPPOSans R" charset="-122"/>
                          <a:ea typeface="OPPOSans R" charset="-122"/>
                          <a:cs typeface="OPPOSans R" charset="-122"/>
                        </a:rPr>
                        <a:t>G 202</a:t>
                      </a:r>
                    </a:p>
                    <a:p>
                      <a:pPr algn="l"/>
                      <a:r>
                        <a:rPr lang="en-US" altLang="zh-CN" sz="1400" b="0" dirty="0">
                          <a:latin typeface="OPPOSans R" charset="-122"/>
                          <a:ea typeface="OPPOSans R" charset="-122"/>
                          <a:cs typeface="OPPOSans R" charset="-122"/>
                        </a:rPr>
                        <a:t>B 200</a:t>
                      </a:r>
                    </a:p>
                    <a:p>
                      <a:pPr algn="l"/>
                      <a:endParaRPr lang="en-US" altLang="zh-CN" sz="1400" b="0" dirty="0">
                        <a:latin typeface="OPPOSans R" charset="-122"/>
                        <a:ea typeface="OPPOSans R" charset="-122"/>
                        <a:cs typeface="OPPOSans R" charset="-122"/>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sz="1400" b="0" kern="1200" dirty="0">
                          <a:solidFill>
                            <a:schemeClr val="dk1"/>
                          </a:solidFill>
                          <a:effectLst/>
                          <a:latin typeface="OPPOSans R" charset="-122"/>
                          <a:ea typeface="OPPOSans R" charset="-122"/>
                          <a:cs typeface="OPPOSans R" charset="-122"/>
                        </a:rPr>
                        <a:t>Platinum </a:t>
                      </a:r>
                      <a:endParaRPr lang="en-US" altLang="zh-CN" sz="1400" b="0" dirty="0">
                        <a:effectLst/>
                        <a:latin typeface="OPPOSans R" charset="-122"/>
                        <a:ea typeface="OPPOSans R" charset="-122"/>
                        <a:cs typeface="OPPOSans R" charset="-122"/>
                      </a:endParaRPr>
                    </a:p>
                  </a:txBody>
                  <a:tcPr marL="45720" marR="45720" marT="22860" marB="228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rgbClr val="CACAC8"/>
                    </a:solidFill>
                  </a:tcPr>
                </a:tc>
                <a:extLst>
                  <a:ext uri="{0D108BD9-81ED-4DB2-BD59-A6C34878D82A}">
                    <a16:rowId xmlns:a16="http://schemas.microsoft.com/office/drawing/2014/main" xmlns="" val="10002"/>
                  </a:ext>
                </a:extLst>
              </a:tr>
              <a:tr h="1714500">
                <a:tc>
                  <a:txBody>
                    <a:bodyPr/>
                    <a:lstStyle/>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R 250</a:t>
                      </a:r>
                    </a:p>
                    <a:p>
                      <a:pPr algn="l"/>
                      <a:r>
                        <a:rPr lang="en-US" altLang="zh-CN" sz="1400" b="0" dirty="0">
                          <a:latin typeface="OPPOSans R" charset="-122"/>
                          <a:ea typeface="OPPOSans R" charset="-122"/>
                          <a:cs typeface="OPPOSans R" charset="-122"/>
                        </a:rPr>
                        <a:t>G 250</a:t>
                      </a:r>
                    </a:p>
                    <a:p>
                      <a:pPr algn="l"/>
                      <a:r>
                        <a:rPr lang="en-US" altLang="zh-CN" sz="1400" b="0" dirty="0">
                          <a:latin typeface="OPPOSans R" charset="-122"/>
                          <a:ea typeface="OPPOSans R" charset="-122"/>
                          <a:cs typeface="OPPOSans R" charset="-122"/>
                        </a:rPr>
                        <a:t>B 250</a:t>
                      </a:r>
                    </a:p>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White</a:t>
                      </a:r>
                      <a:endParaRPr lang="zh-CN" altLang="en-US" sz="1400" b="0" dirty="0">
                        <a:latin typeface="OPPOSans R" charset="-122"/>
                        <a:ea typeface="OPPOSans R" charset="-122"/>
                        <a:cs typeface="OPPOSans R" charset="-122"/>
                      </a:endParaRPr>
                    </a:p>
                  </a:txBody>
                  <a:tcPr marL="45720" marR="45720" marT="22860" marB="228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FAFAFA"/>
                    </a:solidFill>
                  </a:tcPr>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val="8311083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目录页">
    <p:bg>
      <p:bgPr>
        <a:solidFill>
          <a:srgbClr val="046A38"/>
        </a:solidFill>
        <a:effectLst/>
      </p:bgPr>
    </p:bg>
    <p:spTree>
      <p:nvGrpSpPr>
        <p:cNvPr id="1" name=""/>
        <p:cNvGrpSpPr/>
        <p:nvPr/>
      </p:nvGrpSpPr>
      <p:grpSpPr>
        <a:xfrm>
          <a:off x="0" y="0"/>
          <a:ext cx="0" cy="0"/>
          <a:chOff x="0" y="0"/>
          <a:chExt cx="0" cy="0"/>
        </a:xfrm>
      </p:grpSpPr>
      <p:pic>
        <p:nvPicPr>
          <p:cNvPr id="2" name="图片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6595" y="6481945"/>
            <a:ext cx="666212" cy="158400"/>
          </a:xfrm>
          <a:prstGeom prst="rect">
            <a:avLst/>
          </a:prstGeom>
        </p:spPr>
      </p:pic>
      <p:sp>
        <p:nvSpPr>
          <p:cNvPr id="3" name="标题 2"/>
          <p:cNvSpPr>
            <a:spLocks noGrp="1"/>
          </p:cNvSpPr>
          <p:nvPr>
            <p:ph type="title" hasCustomPrompt="1"/>
          </p:nvPr>
        </p:nvSpPr>
        <p:spPr>
          <a:xfrm>
            <a:off x="366595" y="347629"/>
            <a:ext cx="11420888" cy="536842"/>
          </a:xfrm>
        </p:spPr>
        <p:txBody>
          <a:bodyPr/>
          <a:lstStyle>
            <a:lvl1pPr>
              <a:defRPr>
                <a:solidFill>
                  <a:srgbClr val="2DC84D"/>
                </a:solidFill>
              </a:defRPr>
            </a:lvl1pPr>
          </a:lstStyle>
          <a:p>
            <a:r>
              <a:rPr kumimoji="1" lang="zh-CN" altLang="en-US" dirty="0"/>
              <a:t>单击此处编辑母版标题样式 目录</a:t>
            </a:r>
          </a:p>
        </p:txBody>
      </p:sp>
      <p:sp>
        <p:nvSpPr>
          <p:cNvPr id="7" name="文本占位符 6"/>
          <p:cNvSpPr>
            <a:spLocks noGrp="1"/>
          </p:cNvSpPr>
          <p:nvPr>
            <p:ph type="body" sz="quarter" idx="10"/>
          </p:nvPr>
        </p:nvSpPr>
        <p:spPr>
          <a:xfrm>
            <a:off x="366713" y="1679575"/>
            <a:ext cx="11420475" cy="4636294"/>
          </a:xfrm>
          <a:prstGeom prst="rect">
            <a:avLst/>
          </a:prstGeom>
        </p:spPr>
        <p:txBody>
          <a:bodyPr/>
          <a:lstStyle>
            <a:lvl1pPr marL="342900" indent="-342900">
              <a:lnSpc>
                <a:spcPct val="150000"/>
              </a:lnSpc>
              <a:buFont typeface="Arial" charset="0"/>
              <a:buChar char="•"/>
              <a:defRPr>
                <a:solidFill>
                  <a:srgbClr val="2DC84D"/>
                </a:solidFill>
              </a:defRPr>
            </a:lvl1pPr>
            <a:lvl2pPr>
              <a:defRPr>
                <a:solidFill>
                  <a:srgbClr val="2DC84D"/>
                </a:solidFill>
              </a:defRPr>
            </a:lvl2pPr>
            <a:lvl3pPr>
              <a:defRPr>
                <a:solidFill>
                  <a:srgbClr val="2DC84D"/>
                </a:solidFill>
              </a:defRPr>
            </a:lvl3pPr>
            <a:lvl4pPr>
              <a:defRPr>
                <a:solidFill>
                  <a:srgbClr val="2DC84D"/>
                </a:solidFill>
              </a:defRPr>
            </a:lvl4pPr>
            <a:lvl5pPr>
              <a:defRPr>
                <a:solidFill>
                  <a:srgbClr val="2DC84D"/>
                </a:solidFill>
              </a:defRPr>
            </a:lvl5pPr>
          </a:lstStyle>
          <a:p>
            <a:pPr lvl="0"/>
            <a:r>
              <a:rPr kumimoji="1" lang="zh-CN" altLang="en-US" dirty="0"/>
              <a:t>单击此处编辑母版文本</a:t>
            </a:r>
          </a:p>
        </p:txBody>
      </p:sp>
      <p:graphicFrame>
        <p:nvGraphicFramePr>
          <p:cNvPr id="9" name="表格 8"/>
          <p:cNvGraphicFramePr>
            <a:graphicFrameLocks noGrp="1"/>
          </p:cNvGraphicFramePr>
          <p:nvPr userDrawn="1">
            <p:extLst/>
          </p:nvPr>
        </p:nvGraphicFramePr>
        <p:xfrm>
          <a:off x="12394857" y="0"/>
          <a:ext cx="1549743" cy="6858000"/>
        </p:xfrm>
        <a:graphic>
          <a:graphicData uri="http://schemas.openxmlformats.org/drawingml/2006/table">
            <a:tbl>
              <a:tblPr firstRow="1" bandRow="1">
                <a:tableStyleId>{5C22544A-7EE6-4342-B048-85BDC9FD1C3A}</a:tableStyleId>
              </a:tblPr>
              <a:tblGrid>
                <a:gridCol w="1549743">
                  <a:extLst>
                    <a:ext uri="{9D8B030D-6E8A-4147-A177-3AD203B41FA5}">
                      <a16:colId xmlns:a16="http://schemas.microsoft.com/office/drawing/2014/main" xmlns="" val="20000"/>
                    </a:ext>
                  </a:extLst>
                </a:gridCol>
              </a:tblGrid>
              <a:tr h="1714500">
                <a:tc>
                  <a:txBody>
                    <a:bodyPr/>
                    <a:lstStyle/>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R 4</a:t>
                      </a:r>
                    </a:p>
                    <a:p>
                      <a:pPr algn="l"/>
                      <a:r>
                        <a:rPr lang="en-US" altLang="zh-CN" sz="1400" b="0" dirty="0">
                          <a:latin typeface="OPPOSans R" charset="-122"/>
                          <a:ea typeface="OPPOSans R" charset="-122"/>
                          <a:cs typeface="OPPOSans R" charset="-122"/>
                        </a:rPr>
                        <a:t>G 106</a:t>
                      </a:r>
                    </a:p>
                    <a:p>
                      <a:pPr algn="l"/>
                      <a:r>
                        <a:rPr lang="en-US" altLang="zh-CN" sz="1400" b="0" dirty="0">
                          <a:latin typeface="OPPOSans R" charset="-122"/>
                          <a:ea typeface="OPPOSans R" charset="-122"/>
                          <a:cs typeface="OPPOSans R" charset="-122"/>
                        </a:rPr>
                        <a:t>B 56</a:t>
                      </a:r>
                    </a:p>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Dark</a:t>
                      </a:r>
                      <a:r>
                        <a:rPr lang="zh-CN" altLang="en-US" sz="1400" b="0" dirty="0">
                          <a:latin typeface="OPPOSans R" charset="-122"/>
                          <a:ea typeface="OPPOSans R" charset="-122"/>
                          <a:cs typeface="OPPOSans R" charset="-122"/>
                        </a:rPr>
                        <a:t> </a:t>
                      </a:r>
                      <a:r>
                        <a:rPr lang="en-US" altLang="zh-CN" sz="1400" b="0" dirty="0">
                          <a:latin typeface="OPPOSans R" charset="-122"/>
                          <a:ea typeface="OPPOSans R" charset="-122"/>
                          <a:cs typeface="OPPOSans R" charset="-122"/>
                        </a:rPr>
                        <a:t>Green</a:t>
                      </a:r>
                      <a:endParaRPr lang="zh-CN" altLang="en-US" sz="1400" b="0" dirty="0">
                        <a:latin typeface="OPPOSans R" charset="-122"/>
                        <a:ea typeface="OPPOSans R" charset="-122"/>
                        <a:cs typeface="OPPOSans R" charset="-122"/>
                      </a:endParaRPr>
                    </a:p>
                  </a:txBody>
                  <a:tcPr marL="45720" marR="45720" marT="22860" marB="228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046A38"/>
                    </a:solidFill>
                  </a:tcPr>
                </a:tc>
                <a:extLst>
                  <a:ext uri="{0D108BD9-81ED-4DB2-BD59-A6C34878D82A}">
                    <a16:rowId xmlns:a16="http://schemas.microsoft.com/office/drawing/2014/main" xmlns="" val="10000"/>
                  </a:ext>
                </a:extLst>
              </a:tr>
              <a:tr h="1714500">
                <a:tc>
                  <a:txBody>
                    <a:bodyPr/>
                    <a:lstStyle/>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R 45</a:t>
                      </a:r>
                    </a:p>
                    <a:p>
                      <a:pPr algn="l"/>
                      <a:r>
                        <a:rPr lang="en-US" altLang="zh-CN" sz="1400" b="0" dirty="0">
                          <a:latin typeface="OPPOSans R" charset="-122"/>
                          <a:ea typeface="OPPOSans R" charset="-122"/>
                          <a:cs typeface="OPPOSans R" charset="-122"/>
                        </a:rPr>
                        <a:t>G 200</a:t>
                      </a:r>
                    </a:p>
                    <a:p>
                      <a:pPr algn="l"/>
                      <a:r>
                        <a:rPr lang="en-US" altLang="zh-CN" sz="1400" b="0" dirty="0">
                          <a:latin typeface="OPPOSans R" charset="-122"/>
                          <a:ea typeface="OPPOSans R" charset="-122"/>
                          <a:cs typeface="OPPOSans R" charset="-122"/>
                        </a:rPr>
                        <a:t>B 77</a:t>
                      </a:r>
                    </a:p>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Light</a:t>
                      </a:r>
                      <a:r>
                        <a:rPr lang="zh-CN" altLang="en-US" sz="1400" b="0" dirty="0">
                          <a:latin typeface="OPPOSans R" charset="-122"/>
                          <a:ea typeface="OPPOSans R" charset="-122"/>
                          <a:cs typeface="OPPOSans R" charset="-122"/>
                        </a:rPr>
                        <a:t> </a:t>
                      </a:r>
                      <a:r>
                        <a:rPr lang="en-US" altLang="zh-CN" sz="1400" b="0" dirty="0">
                          <a:latin typeface="OPPOSans R" charset="-122"/>
                          <a:ea typeface="OPPOSans R" charset="-122"/>
                          <a:cs typeface="OPPOSans R" charset="-122"/>
                        </a:rPr>
                        <a:t>Green</a:t>
                      </a:r>
                      <a:endParaRPr lang="zh-CN" altLang="en-US" sz="1400" b="0" dirty="0">
                        <a:latin typeface="OPPOSans R" charset="-122"/>
                        <a:ea typeface="OPPOSans R" charset="-122"/>
                        <a:cs typeface="OPPOSans R" charset="-122"/>
                      </a:endParaRPr>
                    </a:p>
                  </a:txBody>
                  <a:tcPr marL="45720" marR="45720" marT="22860" marB="228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rgbClr val="2DC84D"/>
                    </a:solidFill>
                  </a:tcPr>
                </a:tc>
                <a:extLst>
                  <a:ext uri="{0D108BD9-81ED-4DB2-BD59-A6C34878D82A}">
                    <a16:rowId xmlns:a16="http://schemas.microsoft.com/office/drawing/2014/main" xmlns="" val="10001"/>
                  </a:ext>
                </a:extLst>
              </a:tr>
              <a:tr h="1714500">
                <a:tc>
                  <a:txBody>
                    <a:bodyPr/>
                    <a:lstStyle/>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R 202</a:t>
                      </a:r>
                    </a:p>
                    <a:p>
                      <a:pPr algn="l"/>
                      <a:r>
                        <a:rPr lang="en-US" altLang="zh-CN" sz="1400" b="0" dirty="0">
                          <a:latin typeface="OPPOSans R" charset="-122"/>
                          <a:ea typeface="OPPOSans R" charset="-122"/>
                          <a:cs typeface="OPPOSans R" charset="-122"/>
                        </a:rPr>
                        <a:t>G 202</a:t>
                      </a:r>
                    </a:p>
                    <a:p>
                      <a:pPr algn="l"/>
                      <a:r>
                        <a:rPr lang="en-US" altLang="zh-CN" sz="1400" b="0" dirty="0">
                          <a:latin typeface="OPPOSans R" charset="-122"/>
                          <a:ea typeface="OPPOSans R" charset="-122"/>
                          <a:cs typeface="OPPOSans R" charset="-122"/>
                        </a:rPr>
                        <a:t>B 200</a:t>
                      </a:r>
                    </a:p>
                    <a:p>
                      <a:pPr algn="l"/>
                      <a:endParaRPr lang="en-US" altLang="zh-CN" sz="1400" b="0" dirty="0">
                        <a:latin typeface="OPPOSans R" charset="-122"/>
                        <a:ea typeface="OPPOSans R" charset="-122"/>
                        <a:cs typeface="OPPOSans R" charset="-122"/>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sz="1400" b="0" kern="1200" dirty="0">
                          <a:solidFill>
                            <a:schemeClr val="dk1"/>
                          </a:solidFill>
                          <a:effectLst/>
                          <a:latin typeface="OPPOSans R" charset="-122"/>
                          <a:ea typeface="OPPOSans R" charset="-122"/>
                          <a:cs typeface="OPPOSans R" charset="-122"/>
                        </a:rPr>
                        <a:t>Platinum </a:t>
                      </a:r>
                      <a:endParaRPr lang="en-US" altLang="zh-CN" sz="1400" b="0" dirty="0">
                        <a:effectLst/>
                        <a:latin typeface="OPPOSans R" charset="-122"/>
                        <a:ea typeface="OPPOSans R" charset="-122"/>
                        <a:cs typeface="OPPOSans R" charset="-122"/>
                      </a:endParaRPr>
                    </a:p>
                  </a:txBody>
                  <a:tcPr marL="45720" marR="45720" marT="22860" marB="228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rgbClr val="CACAC8"/>
                    </a:solidFill>
                  </a:tcPr>
                </a:tc>
                <a:extLst>
                  <a:ext uri="{0D108BD9-81ED-4DB2-BD59-A6C34878D82A}">
                    <a16:rowId xmlns:a16="http://schemas.microsoft.com/office/drawing/2014/main" xmlns="" val="10002"/>
                  </a:ext>
                </a:extLst>
              </a:tr>
              <a:tr h="1714500">
                <a:tc>
                  <a:txBody>
                    <a:bodyPr/>
                    <a:lstStyle/>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R 250</a:t>
                      </a:r>
                    </a:p>
                    <a:p>
                      <a:pPr algn="l"/>
                      <a:r>
                        <a:rPr lang="en-US" altLang="zh-CN" sz="1400" b="0" dirty="0">
                          <a:latin typeface="OPPOSans R" charset="-122"/>
                          <a:ea typeface="OPPOSans R" charset="-122"/>
                          <a:cs typeface="OPPOSans R" charset="-122"/>
                        </a:rPr>
                        <a:t>G 250</a:t>
                      </a:r>
                    </a:p>
                    <a:p>
                      <a:pPr algn="l"/>
                      <a:r>
                        <a:rPr lang="en-US" altLang="zh-CN" sz="1400" b="0" dirty="0">
                          <a:latin typeface="OPPOSans R" charset="-122"/>
                          <a:ea typeface="OPPOSans R" charset="-122"/>
                          <a:cs typeface="OPPOSans R" charset="-122"/>
                        </a:rPr>
                        <a:t>B 250</a:t>
                      </a:r>
                    </a:p>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White</a:t>
                      </a:r>
                      <a:endParaRPr lang="zh-CN" altLang="en-US" sz="1400" b="0" dirty="0">
                        <a:latin typeface="OPPOSans R" charset="-122"/>
                        <a:ea typeface="OPPOSans R" charset="-122"/>
                        <a:cs typeface="OPPOSans R" charset="-122"/>
                      </a:endParaRPr>
                    </a:p>
                  </a:txBody>
                  <a:tcPr marL="45720" marR="45720" marT="22860" marB="228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FAFAFA"/>
                    </a:solidFill>
                  </a:tcPr>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val="41748369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userDrawn="1">
  <p:cSld name="Section Divider A 章节页">
    <p:bg>
      <p:bgPr>
        <a:solidFill>
          <a:srgbClr val="2DC84D"/>
        </a:solidFill>
        <a:effectLst/>
      </p:bgPr>
    </p:bg>
    <p:spTree>
      <p:nvGrpSpPr>
        <p:cNvPr id="1" name=""/>
        <p:cNvGrpSpPr/>
        <p:nvPr/>
      </p:nvGrpSpPr>
      <p:grpSpPr>
        <a:xfrm>
          <a:off x="0" y="0"/>
          <a:ext cx="0" cy="0"/>
          <a:chOff x="0" y="0"/>
          <a:chExt cx="0" cy="0"/>
        </a:xfrm>
      </p:grpSpPr>
      <p:pic>
        <p:nvPicPr>
          <p:cNvPr id="22" name="图像" descr="图像"/>
          <p:cNvPicPr>
            <a:picLocks noChangeAspect="1"/>
          </p:cNvPicPr>
          <p:nvPr/>
        </p:nvPicPr>
        <p:blipFill>
          <a:blip r:embed="rId2">
            <a:extLst/>
          </a:blip>
          <a:stretch>
            <a:fillRect/>
          </a:stretch>
        </p:blipFill>
        <p:spPr>
          <a:xfrm>
            <a:off x="366595" y="6479657"/>
            <a:ext cx="667005" cy="158751"/>
          </a:xfrm>
          <a:prstGeom prst="rect">
            <a:avLst/>
          </a:prstGeom>
          <a:ln w="12700">
            <a:miter lim="400000"/>
          </a:ln>
        </p:spPr>
      </p:pic>
      <p:sp>
        <p:nvSpPr>
          <p:cNvPr id="5" name="标题 2"/>
          <p:cNvSpPr>
            <a:spLocks noGrp="1"/>
          </p:cNvSpPr>
          <p:nvPr>
            <p:ph type="title" hasCustomPrompt="1"/>
          </p:nvPr>
        </p:nvSpPr>
        <p:spPr>
          <a:xfrm>
            <a:off x="366595" y="347629"/>
            <a:ext cx="11420888" cy="536842"/>
          </a:xfrm>
        </p:spPr>
        <p:txBody>
          <a:bodyPr/>
          <a:lstStyle>
            <a:lvl1pPr>
              <a:defRPr>
                <a:solidFill>
                  <a:srgbClr val="046A38"/>
                </a:solidFill>
              </a:defRPr>
            </a:lvl1pPr>
          </a:lstStyle>
          <a:p>
            <a:r>
              <a:rPr kumimoji="1" lang="zh-CN" altLang="en-US" dirty="0"/>
              <a:t>单击此处编辑母版标题样式 章节标题</a:t>
            </a:r>
          </a:p>
        </p:txBody>
      </p:sp>
      <p:sp>
        <p:nvSpPr>
          <p:cNvPr id="6" name="文本占位符 4"/>
          <p:cNvSpPr>
            <a:spLocks noGrp="1"/>
          </p:cNvSpPr>
          <p:nvPr>
            <p:ph type="body" sz="quarter" idx="10" hasCustomPrompt="1"/>
          </p:nvPr>
        </p:nvSpPr>
        <p:spPr>
          <a:xfrm>
            <a:off x="366595" y="1232100"/>
            <a:ext cx="5534358" cy="554171"/>
          </a:xfrm>
          <a:prstGeom prst="rect">
            <a:avLst/>
          </a:prstGeom>
        </p:spPr>
        <p:txBody>
          <a:bodyPr anchor="ctr"/>
          <a:lstStyle>
            <a:lvl1pPr>
              <a:defRPr baseline="0">
                <a:solidFill>
                  <a:srgbClr val="046A38"/>
                </a:solidFill>
                <a:latin typeface="OPPOSans B" charset="-122"/>
                <a:ea typeface="OPPOSans B" charset="-122"/>
                <a:cs typeface="OPPOSans B" charset="-122"/>
              </a:defRPr>
            </a:lvl1pPr>
            <a:lvl2pPr>
              <a:defRPr>
                <a:solidFill>
                  <a:srgbClr val="2DC84D"/>
                </a:solidFill>
              </a:defRPr>
            </a:lvl2pPr>
            <a:lvl3pPr>
              <a:defRPr>
                <a:solidFill>
                  <a:srgbClr val="2DC84D"/>
                </a:solidFill>
              </a:defRPr>
            </a:lvl3pPr>
            <a:lvl4pPr>
              <a:defRPr>
                <a:solidFill>
                  <a:srgbClr val="2DC84D"/>
                </a:solidFill>
              </a:defRPr>
            </a:lvl4pPr>
            <a:lvl5pPr>
              <a:defRPr>
                <a:solidFill>
                  <a:srgbClr val="2DC84D"/>
                </a:solidFill>
              </a:defRPr>
            </a:lvl5pPr>
          </a:lstStyle>
          <a:p>
            <a:pPr lvl="0"/>
            <a:r>
              <a:rPr kumimoji="1" lang="zh-CN" altLang="en-US" dirty="0"/>
              <a:t>单击此处编辑母版文本样式 二级标题</a:t>
            </a:r>
          </a:p>
        </p:txBody>
      </p:sp>
      <p:graphicFrame>
        <p:nvGraphicFramePr>
          <p:cNvPr id="7" name="表格 6"/>
          <p:cNvGraphicFramePr>
            <a:graphicFrameLocks noGrp="1"/>
          </p:cNvGraphicFramePr>
          <p:nvPr userDrawn="1">
            <p:extLst/>
          </p:nvPr>
        </p:nvGraphicFramePr>
        <p:xfrm>
          <a:off x="12394857" y="0"/>
          <a:ext cx="1549743" cy="6858000"/>
        </p:xfrm>
        <a:graphic>
          <a:graphicData uri="http://schemas.openxmlformats.org/drawingml/2006/table">
            <a:tbl>
              <a:tblPr firstRow="1" bandRow="1">
                <a:tableStyleId>{5C22544A-7EE6-4342-B048-85BDC9FD1C3A}</a:tableStyleId>
              </a:tblPr>
              <a:tblGrid>
                <a:gridCol w="1549743">
                  <a:extLst>
                    <a:ext uri="{9D8B030D-6E8A-4147-A177-3AD203B41FA5}">
                      <a16:colId xmlns:a16="http://schemas.microsoft.com/office/drawing/2014/main" xmlns="" val="20000"/>
                    </a:ext>
                  </a:extLst>
                </a:gridCol>
              </a:tblGrid>
              <a:tr h="1714500">
                <a:tc>
                  <a:txBody>
                    <a:bodyPr/>
                    <a:lstStyle/>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R 4</a:t>
                      </a:r>
                    </a:p>
                    <a:p>
                      <a:pPr algn="l"/>
                      <a:r>
                        <a:rPr lang="en-US" altLang="zh-CN" sz="1400" b="0" dirty="0">
                          <a:latin typeface="OPPOSans R" charset="-122"/>
                          <a:ea typeface="OPPOSans R" charset="-122"/>
                          <a:cs typeface="OPPOSans R" charset="-122"/>
                        </a:rPr>
                        <a:t>G 106</a:t>
                      </a:r>
                    </a:p>
                    <a:p>
                      <a:pPr algn="l"/>
                      <a:r>
                        <a:rPr lang="en-US" altLang="zh-CN" sz="1400" b="0" dirty="0">
                          <a:latin typeface="OPPOSans R" charset="-122"/>
                          <a:ea typeface="OPPOSans R" charset="-122"/>
                          <a:cs typeface="OPPOSans R" charset="-122"/>
                        </a:rPr>
                        <a:t>B 56</a:t>
                      </a:r>
                    </a:p>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Dark</a:t>
                      </a:r>
                      <a:r>
                        <a:rPr lang="zh-CN" altLang="en-US" sz="1400" b="0" dirty="0">
                          <a:latin typeface="OPPOSans R" charset="-122"/>
                          <a:ea typeface="OPPOSans R" charset="-122"/>
                          <a:cs typeface="OPPOSans R" charset="-122"/>
                        </a:rPr>
                        <a:t> </a:t>
                      </a:r>
                      <a:r>
                        <a:rPr lang="en-US" altLang="zh-CN" sz="1400" b="0" dirty="0">
                          <a:latin typeface="OPPOSans R" charset="-122"/>
                          <a:ea typeface="OPPOSans R" charset="-122"/>
                          <a:cs typeface="OPPOSans R" charset="-122"/>
                        </a:rPr>
                        <a:t>Green</a:t>
                      </a:r>
                      <a:endParaRPr lang="zh-CN" altLang="en-US" sz="1400" b="0" dirty="0">
                        <a:latin typeface="OPPOSans R" charset="-122"/>
                        <a:ea typeface="OPPOSans R" charset="-122"/>
                        <a:cs typeface="OPPOSans R" charset="-122"/>
                      </a:endParaRPr>
                    </a:p>
                  </a:txBody>
                  <a:tcPr marL="45720" marR="45720" marT="22860" marB="228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046A38"/>
                    </a:solidFill>
                  </a:tcPr>
                </a:tc>
                <a:extLst>
                  <a:ext uri="{0D108BD9-81ED-4DB2-BD59-A6C34878D82A}">
                    <a16:rowId xmlns:a16="http://schemas.microsoft.com/office/drawing/2014/main" xmlns="" val="10000"/>
                  </a:ext>
                </a:extLst>
              </a:tr>
              <a:tr h="1714500">
                <a:tc>
                  <a:txBody>
                    <a:bodyPr/>
                    <a:lstStyle/>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R 45</a:t>
                      </a:r>
                    </a:p>
                    <a:p>
                      <a:pPr algn="l"/>
                      <a:r>
                        <a:rPr lang="en-US" altLang="zh-CN" sz="1400" b="0" dirty="0">
                          <a:latin typeface="OPPOSans R" charset="-122"/>
                          <a:ea typeface="OPPOSans R" charset="-122"/>
                          <a:cs typeface="OPPOSans R" charset="-122"/>
                        </a:rPr>
                        <a:t>G 200</a:t>
                      </a:r>
                    </a:p>
                    <a:p>
                      <a:pPr algn="l"/>
                      <a:r>
                        <a:rPr lang="en-US" altLang="zh-CN" sz="1400" b="0" dirty="0">
                          <a:latin typeface="OPPOSans R" charset="-122"/>
                          <a:ea typeface="OPPOSans R" charset="-122"/>
                          <a:cs typeface="OPPOSans R" charset="-122"/>
                        </a:rPr>
                        <a:t>B 77</a:t>
                      </a:r>
                    </a:p>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Light</a:t>
                      </a:r>
                      <a:r>
                        <a:rPr lang="zh-CN" altLang="en-US" sz="1400" b="0" dirty="0">
                          <a:latin typeface="OPPOSans R" charset="-122"/>
                          <a:ea typeface="OPPOSans R" charset="-122"/>
                          <a:cs typeface="OPPOSans R" charset="-122"/>
                        </a:rPr>
                        <a:t> </a:t>
                      </a:r>
                      <a:r>
                        <a:rPr lang="en-US" altLang="zh-CN" sz="1400" b="0" dirty="0">
                          <a:latin typeface="OPPOSans R" charset="-122"/>
                          <a:ea typeface="OPPOSans R" charset="-122"/>
                          <a:cs typeface="OPPOSans R" charset="-122"/>
                        </a:rPr>
                        <a:t>Green</a:t>
                      </a:r>
                      <a:endParaRPr lang="zh-CN" altLang="en-US" sz="1400" b="0" dirty="0">
                        <a:latin typeface="OPPOSans R" charset="-122"/>
                        <a:ea typeface="OPPOSans R" charset="-122"/>
                        <a:cs typeface="OPPOSans R" charset="-122"/>
                      </a:endParaRPr>
                    </a:p>
                  </a:txBody>
                  <a:tcPr marL="45720" marR="45720" marT="22860" marB="228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rgbClr val="2DC84D"/>
                    </a:solidFill>
                  </a:tcPr>
                </a:tc>
                <a:extLst>
                  <a:ext uri="{0D108BD9-81ED-4DB2-BD59-A6C34878D82A}">
                    <a16:rowId xmlns:a16="http://schemas.microsoft.com/office/drawing/2014/main" xmlns="" val="10001"/>
                  </a:ext>
                </a:extLst>
              </a:tr>
              <a:tr h="1714500">
                <a:tc>
                  <a:txBody>
                    <a:bodyPr/>
                    <a:lstStyle/>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R 202</a:t>
                      </a:r>
                    </a:p>
                    <a:p>
                      <a:pPr algn="l"/>
                      <a:r>
                        <a:rPr lang="en-US" altLang="zh-CN" sz="1400" b="0" dirty="0">
                          <a:latin typeface="OPPOSans R" charset="-122"/>
                          <a:ea typeface="OPPOSans R" charset="-122"/>
                          <a:cs typeface="OPPOSans R" charset="-122"/>
                        </a:rPr>
                        <a:t>G 202</a:t>
                      </a:r>
                    </a:p>
                    <a:p>
                      <a:pPr algn="l"/>
                      <a:r>
                        <a:rPr lang="en-US" altLang="zh-CN" sz="1400" b="0" dirty="0">
                          <a:latin typeface="OPPOSans R" charset="-122"/>
                          <a:ea typeface="OPPOSans R" charset="-122"/>
                          <a:cs typeface="OPPOSans R" charset="-122"/>
                        </a:rPr>
                        <a:t>B 200</a:t>
                      </a:r>
                    </a:p>
                    <a:p>
                      <a:pPr algn="l"/>
                      <a:endParaRPr lang="en-US" altLang="zh-CN" sz="1400" b="0" dirty="0">
                        <a:latin typeface="OPPOSans R" charset="-122"/>
                        <a:ea typeface="OPPOSans R" charset="-122"/>
                        <a:cs typeface="OPPOSans R" charset="-122"/>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sz="1400" b="0" kern="1200" dirty="0">
                          <a:solidFill>
                            <a:schemeClr val="dk1"/>
                          </a:solidFill>
                          <a:effectLst/>
                          <a:latin typeface="OPPOSans R" charset="-122"/>
                          <a:ea typeface="OPPOSans R" charset="-122"/>
                          <a:cs typeface="OPPOSans R" charset="-122"/>
                        </a:rPr>
                        <a:t>Platinum </a:t>
                      </a:r>
                      <a:endParaRPr lang="en-US" altLang="zh-CN" sz="1400" b="0" dirty="0">
                        <a:effectLst/>
                        <a:latin typeface="OPPOSans R" charset="-122"/>
                        <a:ea typeface="OPPOSans R" charset="-122"/>
                        <a:cs typeface="OPPOSans R" charset="-122"/>
                      </a:endParaRPr>
                    </a:p>
                  </a:txBody>
                  <a:tcPr marL="45720" marR="45720" marT="22860" marB="228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rgbClr val="CACAC8"/>
                    </a:solidFill>
                  </a:tcPr>
                </a:tc>
                <a:extLst>
                  <a:ext uri="{0D108BD9-81ED-4DB2-BD59-A6C34878D82A}">
                    <a16:rowId xmlns:a16="http://schemas.microsoft.com/office/drawing/2014/main" xmlns="" val="10002"/>
                  </a:ext>
                </a:extLst>
              </a:tr>
              <a:tr h="1714500">
                <a:tc>
                  <a:txBody>
                    <a:bodyPr/>
                    <a:lstStyle/>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R 250</a:t>
                      </a:r>
                    </a:p>
                    <a:p>
                      <a:pPr algn="l"/>
                      <a:r>
                        <a:rPr lang="en-US" altLang="zh-CN" sz="1400" b="0" dirty="0">
                          <a:latin typeface="OPPOSans R" charset="-122"/>
                          <a:ea typeface="OPPOSans R" charset="-122"/>
                          <a:cs typeface="OPPOSans R" charset="-122"/>
                        </a:rPr>
                        <a:t>G 250</a:t>
                      </a:r>
                    </a:p>
                    <a:p>
                      <a:pPr algn="l"/>
                      <a:r>
                        <a:rPr lang="en-US" altLang="zh-CN" sz="1400" b="0" dirty="0">
                          <a:latin typeface="OPPOSans R" charset="-122"/>
                          <a:ea typeface="OPPOSans R" charset="-122"/>
                          <a:cs typeface="OPPOSans R" charset="-122"/>
                        </a:rPr>
                        <a:t>B 250</a:t>
                      </a:r>
                    </a:p>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White</a:t>
                      </a:r>
                      <a:endParaRPr lang="zh-CN" altLang="en-US" sz="1400" b="0" dirty="0">
                        <a:latin typeface="OPPOSans R" charset="-122"/>
                        <a:ea typeface="OPPOSans R" charset="-122"/>
                        <a:cs typeface="OPPOSans R" charset="-122"/>
                      </a:endParaRPr>
                    </a:p>
                  </a:txBody>
                  <a:tcPr marL="45720" marR="45720" marT="22860" marB="228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FAFAFA"/>
                    </a:solidFill>
                  </a:tcPr>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val="22369582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userDrawn="1">
  <p:cSld name="Section Divider 章节页">
    <p:bg>
      <p:bgPr>
        <a:solidFill>
          <a:srgbClr val="046A38"/>
        </a:solidFill>
        <a:effectLst/>
      </p:bgPr>
    </p:bg>
    <p:spTree>
      <p:nvGrpSpPr>
        <p:cNvPr id="1" name=""/>
        <p:cNvGrpSpPr/>
        <p:nvPr/>
      </p:nvGrpSpPr>
      <p:grpSpPr>
        <a:xfrm>
          <a:off x="0" y="0"/>
          <a:ext cx="0" cy="0"/>
          <a:chOff x="0" y="0"/>
          <a:chExt cx="0" cy="0"/>
        </a:xfrm>
      </p:grpSpPr>
      <p:sp>
        <p:nvSpPr>
          <p:cNvPr id="3" name="标题 2"/>
          <p:cNvSpPr>
            <a:spLocks noGrp="1"/>
          </p:cNvSpPr>
          <p:nvPr>
            <p:ph type="title" hasCustomPrompt="1"/>
          </p:nvPr>
        </p:nvSpPr>
        <p:spPr>
          <a:xfrm>
            <a:off x="366595" y="347629"/>
            <a:ext cx="11420888" cy="536842"/>
          </a:xfrm>
        </p:spPr>
        <p:txBody>
          <a:bodyPr/>
          <a:lstStyle>
            <a:lvl1pPr>
              <a:defRPr>
                <a:solidFill>
                  <a:srgbClr val="2DC84D"/>
                </a:solidFill>
              </a:defRPr>
            </a:lvl1pPr>
          </a:lstStyle>
          <a:p>
            <a:r>
              <a:rPr kumimoji="1" lang="zh-CN" altLang="en-US" dirty="0"/>
              <a:t>单击此处编辑母版标题样式 章节标题</a:t>
            </a:r>
          </a:p>
        </p:txBody>
      </p:sp>
      <p:sp>
        <p:nvSpPr>
          <p:cNvPr id="5" name="文本占位符 4"/>
          <p:cNvSpPr>
            <a:spLocks noGrp="1"/>
          </p:cNvSpPr>
          <p:nvPr>
            <p:ph type="body" sz="quarter" idx="10" hasCustomPrompt="1"/>
          </p:nvPr>
        </p:nvSpPr>
        <p:spPr>
          <a:xfrm>
            <a:off x="366595" y="1232100"/>
            <a:ext cx="5534358" cy="554171"/>
          </a:xfrm>
          <a:prstGeom prst="rect">
            <a:avLst/>
          </a:prstGeom>
        </p:spPr>
        <p:txBody>
          <a:bodyPr anchor="ctr"/>
          <a:lstStyle>
            <a:lvl1pPr>
              <a:defRPr baseline="0">
                <a:solidFill>
                  <a:srgbClr val="2DC84D"/>
                </a:solidFill>
                <a:latin typeface="OPPOSans B" charset="-122"/>
                <a:ea typeface="OPPOSans B" charset="-122"/>
                <a:cs typeface="OPPOSans B" charset="-122"/>
              </a:defRPr>
            </a:lvl1pPr>
            <a:lvl2pPr>
              <a:defRPr>
                <a:solidFill>
                  <a:srgbClr val="2DC84D"/>
                </a:solidFill>
              </a:defRPr>
            </a:lvl2pPr>
            <a:lvl3pPr>
              <a:defRPr>
                <a:solidFill>
                  <a:srgbClr val="2DC84D"/>
                </a:solidFill>
              </a:defRPr>
            </a:lvl3pPr>
            <a:lvl4pPr>
              <a:defRPr>
                <a:solidFill>
                  <a:srgbClr val="2DC84D"/>
                </a:solidFill>
              </a:defRPr>
            </a:lvl4pPr>
            <a:lvl5pPr>
              <a:defRPr>
                <a:solidFill>
                  <a:srgbClr val="2DC84D"/>
                </a:solidFill>
              </a:defRPr>
            </a:lvl5pPr>
          </a:lstStyle>
          <a:p>
            <a:pPr lvl="0"/>
            <a:r>
              <a:rPr kumimoji="1" lang="zh-CN" altLang="en-US" dirty="0"/>
              <a:t>单击此处编辑母版文本样式 二级标题</a:t>
            </a:r>
          </a:p>
        </p:txBody>
      </p:sp>
      <p:pic>
        <p:nvPicPr>
          <p:cNvPr id="8" name="图片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6595" y="6481945"/>
            <a:ext cx="666212" cy="158400"/>
          </a:xfrm>
          <a:prstGeom prst="rect">
            <a:avLst/>
          </a:prstGeom>
        </p:spPr>
      </p:pic>
      <p:graphicFrame>
        <p:nvGraphicFramePr>
          <p:cNvPr id="9" name="表格 8"/>
          <p:cNvGraphicFramePr>
            <a:graphicFrameLocks noGrp="1"/>
          </p:cNvGraphicFramePr>
          <p:nvPr userDrawn="1">
            <p:extLst/>
          </p:nvPr>
        </p:nvGraphicFramePr>
        <p:xfrm>
          <a:off x="12394857" y="0"/>
          <a:ext cx="1549743" cy="6858000"/>
        </p:xfrm>
        <a:graphic>
          <a:graphicData uri="http://schemas.openxmlformats.org/drawingml/2006/table">
            <a:tbl>
              <a:tblPr firstRow="1" bandRow="1">
                <a:tableStyleId>{5C22544A-7EE6-4342-B048-85BDC9FD1C3A}</a:tableStyleId>
              </a:tblPr>
              <a:tblGrid>
                <a:gridCol w="1549743">
                  <a:extLst>
                    <a:ext uri="{9D8B030D-6E8A-4147-A177-3AD203B41FA5}">
                      <a16:colId xmlns:a16="http://schemas.microsoft.com/office/drawing/2014/main" xmlns="" val="20000"/>
                    </a:ext>
                  </a:extLst>
                </a:gridCol>
              </a:tblGrid>
              <a:tr h="1714500">
                <a:tc>
                  <a:txBody>
                    <a:bodyPr/>
                    <a:lstStyle/>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R 4</a:t>
                      </a:r>
                    </a:p>
                    <a:p>
                      <a:pPr algn="l"/>
                      <a:r>
                        <a:rPr lang="en-US" altLang="zh-CN" sz="1400" b="0" dirty="0">
                          <a:latin typeface="OPPOSans R" charset="-122"/>
                          <a:ea typeface="OPPOSans R" charset="-122"/>
                          <a:cs typeface="OPPOSans R" charset="-122"/>
                        </a:rPr>
                        <a:t>G 106</a:t>
                      </a:r>
                    </a:p>
                    <a:p>
                      <a:pPr algn="l"/>
                      <a:r>
                        <a:rPr lang="en-US" altLang="zh-CN" sz="1400" b="0" dirty="0">
                          <a:latin typeface="OPPOSans R" charset="-122"/>
                          <a:ea typeface="OPPOSans R" charset="-122"/>
                          <a:cs typeface="OPPOSans R" charset="-122"/>
                        </a:rPr>
                        <a:t>B 56</a:t>
                      </a:r>
                    </a:p>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Dark</a:t>
                      </a:r>
                      <a:r>
                        <a:rPr lang="zh-CN" altLang="en-US" sz="1400" b="0" dirty="0">
                          <a:latin typeface="OPPOSans R" charset="-122"/>
                          <a:ea typeface="OPPOSans R" charset="-122"/>
                          <a:cs typeface="OPPOSans R" charset="-122"/>
                        </a:rPr>
                        <a:t> </a:t>
                      </a:r>
                      <a:r>
                        <a:rPr lang="en-US" altLang="zh-CN" sz="1400" b="0" dirty="0">
                          <a:latin typeface="OPPOSans R" charset="-122"/>
                          <a:ea typeface="OPPOSans R" charset="-122"/>
                          <a:cs typeface="OPPOSans R" charset="-122"/>
                        </a:rPr>
                        <a:t>Green</a:t>
                      </a:r>
                      <a:endParaRPr lang="zh-CN" altLang="en-US" sz="1400" b="0" dirty="0">
                        <a:latin typeface="OPPOSans R" charset="-122"/>
                        <a:ea typeface="OPPOSans R" charset="-122"/>
                        <a:cs typeface="OPPOSans R" charset="-122"/>
                      </a:endParaRPr>
                    </a:p>
                  </a:txBody>
                  <a:tcPr marL="45720" marR="45720" marT="22860" marB="228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046A38"/>
                    </a:solidFill>
                  </a:tcPr>
                </a:tc>
                <a:extLst>
                  <a:ext uri="{0D108BD9-81ED-4DB2-BD59-A6C34878D82A}">
                    <a16:rowId xmlns:a16="http://schemas.microsoft.com/office/drawing/2014/main" xmlns="" val="10000"/>
                  </a:ext>
                </a:extLst>
              </a:tr>
              <a:tr h="1714500">
                <a:tc>
                  <a:txBody>
                    <a:bodyPr/>
                    <a:lstStyle/>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R 45</a:t>
                      </a:r>
                    </a:p>
                    <a:p>
                      <a:pPr algn="l"/>
                      <a:r>
                        <a:rPr lang="en-US" altLang="zh-CN" sz="1400" b="0" dirty="0">
                          <a:latin typeface="OPPOSans R" charset="-122"/>
                          <a:ea typeface="OPPOSans R" charset="-122"/>
                          <a:cs typeface="OPPOSans R" charset="-122"/>
                        </a:rPr>
                        <a:t>G 200</a:t>
                      </a:r>
                    </a:p>
                    <a:p>
                      <a:pPr algn="l"/>
                      <a:r>
                        <a:rPr lang="en-US" altLang="zh-CN" sz="1400" b="0" dirty="0">
                          <a:latin typeface="OPPOSans R" charset="-122"/>
                          <a:ea typeface="OPPOSans R" charset="-122"/>
                          <a:cs typeface="OPPOSans R" charset="-122"/>
                        </a:rPr>
                        <a:t>B 77</a:t>
                      </a:r>
                    </a:p>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Light</a:t>
                      </a:r>
                      <a:r>
                        <a:rPr lang="zh-CN" altLang="en-US" sz="1400" b="0" dirty="0">
                          <a:latin typeface="OPPOSans R" charset="-122"/>
                          <a:ea typeface="OPPOSans R" charset="-122"/>
                          <a:cs typeface="OPPOSans R" charset="-122"/>
                        </a:rPr>
                        <a:t> </a:t>
                      </a:r>
                      <a:r>
                        <a:rPr lang="en-US" altLang="zh-CN" sz="1400" b="0" dirty="0">
                          <a:latin typeface="OPPOSans R" charset="-122"/>
                          <a:ea typeface="OPPOSans R" charset="-122"/>
                          <a:cs typeface="OPPOSans R" charset="-122"/>
                        </a:rPr>
                        <a:t>Green</a:t>
                      </a:r>
                      <a:endParaRPr lang="zh-CN" altLang="en-US" sz="1400" b="0" dirty="0">
                        <a:latin typeface="OPPOSans R" charset="-122"/>
                        <a:ea typeface="OPPOSans R" charset="-122"/>
                        <a:cs typeface="OPPOSans R" charset="-122"/>
                      </a:endParaRPr>
                    </a:p>
                  </a:txBody>
                  <a:tcPr marL="45720" marR="45720" marT="22860" marB="228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rgbClr val="2DC84D"/>
                    </a:solidFill>
                  </a:tcPr>
                </a:tc>
                <a:extLst>
                  <a:ext uri="{0D108BD9-81ED-4DB2-BD59-A6C34878D82A}">
                    <a16:rowId xmlns:a16="http://schemas.microsoft.com/office/drawing/2014/main" xmlns="" val="10001"/>
                  </a:ext>
                </a:extLst>
              </a:tr>
              <a:tr h="1714500">
                <a:tc>
                  <a:txBody>
                    <a:bodyPr/>
                    <a:lstStyle/>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R 202</a:t>
                      </a:r>
                    </a:p>
                    <a:p>
                      <a:pPr algn="l"/>
                      <a:r>
                        <a:rPr lang="en-US" altLang="zh-CN" sz="1400" b="0" dirty="0">
                          <a:latin typeface="OPPOSans R" charset="-122"/>
                          <a:ea typeface="OPPOSans R" charset="-122"/>
                          <a:cs typeface="OPPOSans R" charset="-122"/>
                        </a:rPr>
                        <a:t>G 202</a:t>
                      </a:r>
                    </a:p>
                    <a:p>
                      <a:pPr algn="l"/>
                      <a:r>
                        <a:rPr lang="en-US" altLang="zh-CN" sz="1400" b="0" dirty="0">
                          <a:latin typeface="OPPOSans R" charset="-122"/>
                          <a:ea typeface="OPPOSans R" charset="-122"/>
                          <a:cs typeface="OPPOSans R" charset="-122"/>
                        </a:rPr>
                        <a:t>B 200</a:t>
                      </a:r>
                    </a:p>
                    <a:p>
                      <a:pPr algn="l"/>
                      <a:endParaRPr lang="en-US" altLang="zh-CN" sz="1400" b="0" dirty="0">
                        <a:latin typeface="OPPOSans R" charset="-122"/>
                        <a:ea typeface="OPPOSans R" charset="-122"/>
                        <a:cs typeface="OPPOSans R" charset="-122"/>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sz="1400" b="0" kern="1200" dirty="0">
                          <a:solidFill>
                            <a:schemeClr val="dk1"/>
                          </a:solidFill>
                          <a:effectLst/>
                          <a:latin typeface="OPPOSans R" charset="-122"/>
                          <a:ea typeface="OPPOSans R" charset="-122"/>
                          <a:cs typeface="OPPOSans R" charset="-122"/>
                        </a:rPr>
                        <a:t>Platinum </a:t>
                      </a:r>
                      <a:endParaRPr lang="en-US" altLang="zh-CN" sz="1400" b="0" dirty="0">
                        <a:effectLst/>
                        <a:latin typeface="OPPOSans R" charset="-122"/>
                        <a:ea typeface="OPPOSans R" charset="-122"/>
                        <a:cs typeface="OPPOSans R" charset="-122"/>
                      </a:endParaRPr>
                    </a:p>
                  </a:txBody>
                  <a:tcPr marL="45720" marR="45720" marT="22860" marB="228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rgbClr val="CACAC8"/>
                    </a:solidFill>
                  </a:tcPr>
                </a:tc>
                <a:extLst>
                  <a:ext uri="{0D108BD9-81ED-4DB2-BD59-A6C34878D82A}">
                    <a16:rowId xmlns:a16="http://schemas.microsoft.com/office/drawing/2014/main" xmlns="" val="10002"/>
                  </a:ext>
                </a:extLst>
              </a:tr>
              <a:tr h="1714500">
                <a:tc>
                  <a:txBody>
                    <a:bodyPr/>
                    <a:lstStyle/>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R 250</a:t>
                      </a:r>
                    </a:p>
                    <a:p>
                      <a:pPr algn="l"/>
                      <a:r>
                        <a:rPr lang="en-US" altLang="zh-CN" sz="1400" b="0" dirty="0">
                          <a:latin typeface="OPPOSans R" charset="-122"/>
                          <a:ea typeface="OPPOSans R" charset="-122"/>
                          <a:cs typeface="OPPOSans R" charset="-122"/>
                        </a:rPr>
                        <a:t>G 250</a:t>
                      </a:r>
                    </a:p>
                    <a:p>
                      <a:pPr algn="l"/>
                      <a:r>
                        <a:rPr lang="en-US" altLang="zh-CN" sz="1400" b="0" dirty="0">
                          <a:latin typeface="OPPOSans R" charset="-122"/>
                          <a:ea typeface="OPPOSans R" charset="-122"/>
                          <a:cs typeface="OPPOSans R" charset="-122"/>
                        </a:rPr>
                        <a:t>B 250</a:t>
                      </a:r>
                    </a:p>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White</a:t>
                      </a:r>
                      <a:endParaRPr lang="zh-CN" altLang="en-US" sz="1400" b="0" dirty="0">
                        <a:latin typeface="OPPOSans R" charset="-122"/>
                        <a:ea typeface="OPPOSans R" charset="-122"/>
                        <a:cs typeface="OPPOSans R" charset="-122"/>
                      </a:endParaRPr>
                    </a:p>
                  </a:txBody>
                  <a:tcPr marL="45720" marR="45720" marT="22860" marB="228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FAFAFA"/>
                    </a:solidFill>
                  </a:tcPr>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val="30878334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Content Page A 内容页">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zh-CN" altLang="en-US"/>
              <a:t>单击此处编辑母版标题样式</a:t>
            </a:r>
          </a:p>
        </p:txBody>
      </p:sp>
      <p:sp>
        <p:nvSpPr>
          <p:cNvPr id="10" name="文本占位符 9"/>
          <p:cNvSpPr>
            <a:spLocks noGrp="1"/>
          </p:cNvSpPr>
          <p:nvPr>
            <p:ph type="body" sz="quarter" idx="10"/>
          </p:nvPr>
        </p:nvSpPr>
        <p:spPr>
          <a:xfrm>
            <a:off x="388253" y="1711842"/>
            <a:ext cx="11420887" cy="4600347"/>
          </a:xfrm>
          <a:prstGeom prst="rect">
            <a:avLst/>
          </a:prstGeom>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20" name="文本占位符 5"/>
          <p:cNvSpPr>
            <a:spLocks noGrp="1"/>
          </p:cNvSpPr>
          <p:nvPr>
            <p:ph type="body" sz="quarter" idx="11" hasCustomPrompt="1"/>
          </p:nvPr>
        </p:nvSpPr>
        <p:spPr>
          <a:xfrm>
            <a:off x="1409096" y="6438655"/>
            <a:ext cx="5135821" cy="244808"/>
          </a:xfrm>
          <a:prstGeom prst="rect">
            <a:avLst/>
          </a:prstGeom>
        </p:spPr>
        <p:txBody>
          <a:bodyPr anchor="ctr">
            <a:normAutofit/>
          </a:bodyPr>
          <a:lstStyle>
            <a:lvl1pPr marL="0" marR="0" indent="0" algn="l" defTabSz="412750" rtl="0" fontAlgn="auto" latinLnBrk="0" hangingPunct="0">
              <a:lnSpc>
                <a:spcPct val="100000"/>
              </a:lnSpc>
              <a:spcBef>
                <a:spcPts val="0"/>
              </a:spcBef>
              <a:spcAft>
                <a:spcPts val="0"/>
              </a:spcAft>
              <a:buClrTx/>
              <a:buSzTx/>
              <a:buFontTx/>
              <a:buNone/>
              <a:tabLst/>
              <a:defRPr kumimoji="0" lang="zh-CN" altLang="en-US" sz="1000" b="0" i="0" u="none" strike="noStrike" cap="none" spc="0" normalizeH="0" baseline="0" dirty="0">
                <a:ln>
                  <a:noFill/>
                </a:ln>
                <a:solidFill>
                  <a:srgbClr val="929292"/>
                </a:solidFill>
                <a:effectLst/>
                <a:uFillTx/>
                <a:latin typeface="OPPOSans M" charset="-122"/>
                <a:ea typeface="OPPOSans M" charset="-122"/>
                <a:cs typeface="OPPOSans M" charset="-122"/>
                <a:sym typeface="Helvetica"/>
              </a:defRPr>
            </a:lvl1pPr>
          </a:lstStyle>
          <a:p>
            <a:pPr lvl="0"/>
            <a:r>
              <a:rPr kumimoji="1" lang="zh-CN" altLang="en-US" dirty="0"/>
              <a:t>单击此处编辑母版文本样式</a:t>
            </a:r>
            <a:r>
              <a:rPr kumimoji="1" lang="en-US" altLang="zh-CN" dirty="0"/>
              <a:t> </a:t>
            </a:r>
            <a:r>
              <a:rPr kumimoji="1" lang="zh-CN" altLang="en-US" dirty="0"/>
              <a:t>汇报标题</a:t>
            </a:r>
          </a:p>
        </p:txBody>
      </p:sp>
    </p:spTree>
    <p:extLst>
      <p:ext uri="{BB962C8B-B14F-4D97-AF65-F5344CB8AC3E}">
        <p14:creationId xmlns:p14="http://schemas.microsoft.com/office/powerpoint/2010/main" val="12194991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Content Page B 内容页2拦">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zh-CN" altLang="en-US"/>
              <a:t>单击此处编辑母版标题样式</a:t>
            </a:r>
          </a:p>
        </p:txBody>
      </p:sp>
      <p:sp>
        <p:nvSpPr>
          <p:cNvPr id="15" name="文本占位符 5"/>
          <p:cNvSpPr>
            <a:spLocks noGrp="1"/>
          </p:cNvSpPr>
          <p:nvPr>
            <p:ph type="body" sz="quarter" idx="10" hasCustomPrompt="1"/>
          </p:nvPr>
        </p:nvSpPr>
        <p:spPr>
          <a:xfrm>
            <a:off x="1409096" y="6438655"/>
            <a:ext cx="5135821" cy="244808"/>
          </a:xfrm>
          <a:prstGeom prst="rect">
            <a:avLst/>
          </a:prstGeom>
        </p:spPr>
        <p:txBody>
          <a:bodyPr anchor="ctr">
            <a:normAutofit/>
          </a:bodyPr>
          <a:lstStyle>
            <a:lvl1pPr marL="0" marR="0" indent="0" algn="l" defTabSz="412750" rtl="0" fontAlgn="auto" latinLnBrk="0" hangingPunct="0">
              <a:lnSpc>
                <a:spcPct val="100000"/>
              </a:lnSpc>
              <a:spcBef>
                <a:spcPts val="0"/>
              </a:spcBef>
              <a:spcAft>
                <a:spcPts val="0"/>
              </a:spcAft>
              <a:buClrTx/>
              <a:buSzTx/>
              <a:buFontTx/>
              <a:buNone/>
              <a:tabLst/>
              <a:defRPr kumimoji="0" lang="zh-CN" altLang="en-US" sz="1000" b="0" i="0" u="none" strike="noStrike" cap="none" spc="0" normalizeH="0" baseline="0" dirty="0">
                <a:ln>
                  <a:noFill/>
                </a:ln>
                <a:solidFill>
                  <a:srgbClr val="929292"/>
                </a:solidFill>
                <a:effectLst/>
                <a:uFillTx/>
                <a:latin typeface="OPPOSans R" charset="-122"/>
                <a:ea typeface="OPPOSans R" charset="-122"/>
                <a:cs typeface="OPPOSans R" charset="-122"/>
                <a:sym typeface="Helvetica"/>
              </a:defRPr>
            </a:lvl1pPr>
          </a:lstStyle>
          <a:p>
            <a:pPr lvl="0"/>
            <a:r>
              <a:rPr kumimoji="1" lang="zh-CN" altLang="en-US" dirty="0"/>
              <a:t>单击此处编辑母版文本样式 单击这里加入汇报标题</a:t>
            </a:r>
          </a:p>
        </p:txBody>
      </p:sp>
      <p:sp>
        <p:nvSpPr>
          <p:cNvPr id="13" name="文本占位符 12"/>
          <p:cNvSpPr>
            <a:spLocks noGrp="1"/>
          </p:cNvSpPr>
          <p:nvPr>
            <p:ph type="body" sz="quarter" idx="12"/>
          </p:nvPr>
        </p:nvSpPr>
        <p:spPr>
          <a:xfrm>
            <a:off x="388144" y="1712119"/>
            <a:ext cx="5055726" cy="4599781"/>
          </a:xfrm>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20" name="文本占位符 19"/>
          <p:cNvSpPr>
            <a:spLocks noGrp="1"/>
          </p:cNvSpPr>
          <p:nvPr>
            <p:ph type="body" sz="quarter" idx="13"/>
          </p:nvPr>
        </p:nvSpPr>
        <p:spPr>
          <a:xfrm>
            <a:off x="6581775" y="1712119"/>
            <a:ext cx="5227365" cy="4599781"/>
          </a:xfrm>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Tree>
    <p:extLst>
      <p:ext uri="{BB962C8B-B14F-4D97-AF65-F5344CB8AC3E}">
        <p14:creationId xmlns:p14="http://schemas.microsoft.com/office/powerpoint/2010/main" val="246653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Content Page C 图文内容页">
    <p:spTree>
      <p:nvGrpSpPr>
        <p:cNvPr id="1" name=""/>
        <p:cNvGrpSpPr/>
        <p:nvPr/>
      </p:nvGrpSpPr>
      <p:grpSpPr>
        <a:xfrm>
          <a:off x="0" y="0"/>
          <a:ext cx="0" cy="0"/>
          <a:chOff x="0" y="0"/>
          <a:chExt cx="0" cy="0"/>
        </a:xfrm>
      </p:grpSpPr>
      <p:sp>
        <p:nvSpPr>
          <p:cNvPr id="3" name="标题 2"/>
          <p:cNvSpPr>
            <a:spLocks noGrp="1"/>
          </p:cNvSpPr>
          <p:nvPr>
            <p:ph type="title"/>
          </p:nvPr>
        </p:nvSpPr>
        <p:spPr/>
        <p:txBody>
          <a:bodyPr/>
          <a:lstStyle/>
          <a:p>
            <a:r>
              <a:rPr kumimoji="1" lang="zh-CN" altLang="en-US"/>
              <a:t>单击此处编辑母版标题样式</a:t>
            </a:r>
          </a:p>
        </p:txBody>
      </p:sp>
      <p:sp>
        <p:nvSpPr>
          <p:cNvPr id="7" name="文本占位符 5"/>
          <p:cNvSpPr>
            <a:spLocks noGrp="1"/>
          </p:cNvSpPr>
          <p:nvPr>
            <p:ph type="body" sz="quarter" idx="10" hasCustomPrompt="1"/>
          </p:nvPr>
        </p:nvSpPr>
        <p:spPr>
          <a:xfrm>
            <a:off x="1409096" y="6438655"/>
            <a:ext cx="5135821" cy="244808"/>
          </a:xfrm>
          <a:prstGeom prst="rect">
            <a:avLst/>
          </a:prstGeom>
        </p:spPr>
        <p:txBody>
          <a:bodyPr anchor="ctr">
            <a:normAutofit/>
          </a:bodyPr>
          <a:lstStyle>
            <a:lvl1pPr marL="0" marR="0" indent="0" algn="l" defTabSz="412750" rtl="0" fontAlgn="auto" latinLnBrk="0" hangingPunct="0">
              <a:lnSpc>
                <a:spcPct val="100000"/>
              </a:lnSpc>
              <a:spcBef>
                <a:spcPts val="0"/>
              </a:spcBef>
              <a:spcAft>
                <a:spcPts val="0"/>
              </a:spcAft>
              <a:buClrTx/>
              <a:buSzTx/>
              <a:buFontTx/>
              <a:buNone/>
              <a:tabLst/>
              <a:defRPr kumimoji="0" lang="zh-CN" altLang="en-US" sz="1000" b="0" i="0" u="none" strike="noStrike" cap="none" spc="0" normalizeH="0" baseline="0" dirty="0">
                <a:ln>
                  <a:noFill/>
                </a:ln>
                <a:solidFill>
                  <a:srgbClr val="929292"/>
                </a:solidFill>
                <a:effectLst/>
                <a:uFillTx/>
                <a:latin typeface="OPPOSans M" charset="-122"/>
                <a:ea typeface="OPPOSans M" charset="-122"/>
                <a:cs typeface="OPPOSans M" charset="-122"/>
                <a:sym typeface="Helvetica"/>
              </a:defRPr>
            </a:lvl1pPr>
          </a:lstStyle>
          <a:p>
            <a:pPr lvl="0"/>
            <a:r>
              <a:rPr kumimoji="1" lang="zh-CN" altLang="en-US" dirty="0"/>
              <a:t>单击此处编辑母版文本样式</a:t>
            </a:r>
            <a:r>
              <a:rPr kumimoji="1" lang="en-US" altLang="zh-CN" dirty="0"/>
              <a:t> </a:t>
            </a:r>
            <a:r>
              <a:rPr kumimoji="1" lang="zh-CN" altLang="en-US" dirty="0"/>
              <a:t>汇报标题</a:t>
            </a:r>
          </a:p>
        </p:txBody>
      </p:sp>
      <p:sp>
        <p:nvSpPr>
          <p:cNvPr id="9" name="图片占位符 8"/>
          <p:cNvSpPr>
            <a:spLocks noGrp="1"/>
          </p:cNvSpPr>
          <p:nvPr>
            <p:ph type="pic" sz="quarter" idx="11"/>
          </p:nvPr>
        </p:nvSpPr>
        <p:spPr>
          <a:xfrm>
            <a:off x="6251575" y="1084263"/>
            <a:ext cx="5557838" cy="5227638"/>
          </a:xfrm>
          <a:prstGeom prst="rect">
            <a:avLst/>
          </a:prstGeom>
        </p:spPr>
        <p:txBody>
          <a:bodyPr/>
          <a:lstStyle/>
          <a:p>
            <a:endParaRPr kumimoji="1" lang="zh-CN" altLang="en-US" dirty="0"/>
          </a:p>
        </p:txBody>
      </p:sp>
      <p:sp>
        <p:nvSpPr>
          <p:cNvPr id="12" name="内容占位符 11"/>
          <p:cNvSpPr>
            <a:spLocks noGrp="1"/>
          </p:cNvSpPr>
          <p:nvPr>
            <p:ph sz="quarter" idx="12"/>
          </p:nvPr>
        </p:nvSpPr>
        <p:spPr>
          <a:xfrm>
            <a:off x="388144" y="1712119"/>
            <a:ext cx="4343345" cy="4599781"/>
          </a:xfrm>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Tree>
    <p:extLst>
      <p:ext uri="{BB962C8B-B14F-4D97-AF65-F5344CB8AC3E}">
        <p14:creationId xmlns:p14="http://schemas.microsoft.com/office/powerpoint/2010/main" val="398453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Content Page D">
    <p:spTree>
      <p:nvGrpSpPr>
        <p:cNvPr id="1" name=""/>
        <p:cNvGrpSpPr/>
        <p:nvPr/>
      </p:nvGrpSpPr>
      <p:grpSpPr>
        <a:xfrm>
          <a:off x="0" y="0"/>
          <a:ext cx="0" cy="0"/>
          <a:chOff x="0" y="0"/>
          <a:chExt cx="0" cy="0"/>
        </a:xfrm>
      </p:grpSpPr>
      <p:sp>
        <p:nvSpPr>
          <p:cNvPr id="3" name="标题 2"/>
          <p:cNvSpPr>
            <a:spLocks noGrp="1"/>
          </p:cNvSpPr>
          <p:nvPr>
            <p:ph type="title"/>
          </p:nvPr>
        </p:nvSpPr>
        <p:spPr/>
        <p:txBody>
          <a:bodyPr/>
          <a:lstStyle/>
          <a:p>
            <a:r>
              <a:rPr kumimoji="1" lang="zh-CN" altLang="en-US"/>
              <a:t>单击此处编辑母版标题样式</a:t>
            </a:r>
          </a:p>
        </p:txBody>
      </p:sp>
      <p:sp>
        <p:nvSpPr>
          <p:cNvPr id="5" name="图片占位符 4"/>
          <p:cNvSpPr>
            <a:spLocks noGrp="1"/>
          </p:cNvSpPr>
          <p:nvPr>
            <p:ph type="pic" sz="quarter" idx="10"/>
          </p:nvPr>
        </p:nvSpPr>
        <p:spPr>
          <a:xfrm>
            <a:off x="366713" y="1073944"/>
            <a:ext cx="5704682" cy="5252244"/>
          </a:xfrm>
          <a:prstGeom prst="rect">
            <a:avLst/>
          </a:prstGeom>
        </p:spPr>
        <p:txBody>
          <a:bodyPr/>
          <a:lstStyle/>
          <a:p>
            <a:endParaRPr kumimoji="1" lang="zh-CN" altLang="en-US"/>
          </a:p>
        </p:txBody>
      </p:sp>
      <p:sp>
        <p:nvSpPr>
          <p:cNvPr id="7" name="图片占位符 6"/>
          <p:cNvSpPr>
            <a:spLocks noGrp="1"/>
          </p:cNvSpPr>
          <p:nvPr>
            <p:ph type="pic" sz="quarter" idx="11"/>
          </p:nvPr>
        </p:nvSpPr>
        <p:spPr>
          <a:xfrm>
            <a:off x="6379370" y="1073944"/>
            <a:ext cx="5429771" cy="5252244"/>
          </a:xfrm>
          <a:prstGeom prst="rect">
            <a:avLst/>
          </a:prstGeom>
        </p:spPr>
        <p:txBody>
          <a:bodyPr/>
          <a:lstStyle/>
          <a:p>
            <a:endParaRPr kumimoji="1" lang="zh-CN" altLang="en-US"/>
          </a:p>
        </p:txBody>
      </p:sp>
      <p:sp>
        <p:nvSpPr>
          <p:cNvPr id="14" name="文本占位符 5"/>
          <p:cNvSpPr>
            <a:spLocks noGrp="1"/>
          </p:cNvSpPr>
          <p:nvPr>
            <p:ph type="body" sz="quarter" idx="12" hasCustomPrompt="1"/>
          </p:nvPr>
        </p:nvSpPr>
        <p:spPr>
          <a:xfrm>
            <a:off x="1409096" y="6438655"/>
            <a:ext cx="5135821" cy="244808"/>
          </a:xfrm>
          <a:prstGeom prst="rect">
            <a:avLst/>
          </a:prstGeom>
        </p:spPr>
        <p:txBody>
          <a:bodyPr anchor="ctr">
            <a:normAutofit/>
          </a:bodyPr>
          <a:lstStyle>
            <a:lvl1pPr marL="0" marR="0" indent="0" algn="l" defTabSz="412750" rtl="0" fontAlgn="auto" latinLnBrk="0" hangingPunct="0">
              <a:lnSpc>
                <a:spcPct val="100000"/>
              </a:lnSpc>
              <a:spcBef>
                <a:spcPts val="0"/>
              </a:spcBef>
              <a:spcAft>
                <a:spcPts val="0"/>
              </a:spcAft>
              <a:buClrTx/>
              <a:buSzTx/>
              <a:buFontTx/>
              <a:buNone/>
              <a:tabLst/>
              <a:defRPr kumimoji="0" lang="zh-CN" altLang="en-US" sz="1000" b="0" i="0" u="none" strike="noStrike" cap="none" spc="0" normalizeH="0" baseline="0" dirty="0">
                <a:ln>
                  <a:noFill/>
                </a:ln>
                <a:solidFill>
                  <a:srgbClr val="929292"/>
                </a:solidFill>
                <a:effectLst/>
                <a:uFillTx/>
                <a:latin typeface="OPPOSans M" charset="-122"/>
                <a:ea typeface="OPPOSans M" charset="-122"/>
                <a:cs typeface="OPPOSans M" charset="-122"/>
                <a:sym typeface="Helvetica"/>
              </a:defRPr>
            </a:lvl1pPr>
          </a:lstStyle>
          <a:p>
            <a:pPr lvl="0"/>
            <a:r>
              <a:rPr kumimoji="1" lang="zh-CN" altLang="en-US" dirty="0"/>
              <a:t>单击此处编辑母版文本样式</a:t>
            </a:r>
            <a:r>
              <a:rPr kumimoji="1" lang="en-US" altLang="zh-CN" dirty="0"/>
              <a:t> </a:t>
            </a:r>
            <a:r>
              <a:rPr kumimoji="1" lang="zh-CN" altLang="en-US" dirty="0"/>
              <a:t>汇报标题</a:t>
            </a:r>
          </a:p>
        </p:txBody>
      </p:sp>
    </p:spTree>
    <p:extLst>
      <p:ext uri="{BB962C8B-B14F-4D97-AF65-F5344CB8AC3E}">
        <p14:creationId xmlns:p14="http://schemas.microsoft.com/office/powerpoint/2010/main" val="22617193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userDrawn="1">
  <p:cSld name="Content Page E 纯图片">
    <p:spTree>
      <p:nvGrpSpPr>
        <p:cNvPr id="1" name=""/>
        <p:cNvGrpSpPr/>
        <p:nvPr/>
      </p:nvGrpSpPr>
      <p:grpSpPr>
        <a:xfrm>
          <a:off x="0" y="0"/>
          <a:ext cx="0" cy="0"/>
          <a:chOff x="0" y="0"/>
          <a:chExt cx="0" cy="0"/>
        </a:xfrm>
      </p:grpSpPr>
      <p:sp>
        <p:nvSpPr>
          <p:cNvPr id="4" name="图片占位符 3"/>
          <p:cNvSpPr>
            <a:spLocks noGrp="1"/>
          </p:cNvSpPr>
          <p:nvPr>
            <p:ph type="pic" sz="quarter" idx="10"/>
          </p:nvPr>
        </p:nvSpPr>
        <p:spPr>
          <a:xfrm>
            <a:off x="0" y="0"/>
            <a:ext cx="12192000" cy="6858000"/>
          </a:xfrm>
          <a:prstGeom prst="rect">
            <a:avLst/>
          </a:prstGeom>
        </p:spPr>
        <p:txBody>
          <a:bodyPr/>
          <a:lstStyle/>
          <a:p>
            <a:endParaRPr kumimoji="1" lang="zh-CN" altLang="en-US"/>
          </a:p>
        </p:txBody>
      </p:sp>
      <p:graphicFrame>
        <p:nvGraphicFramePr>
          <p:cNvPr id="9" name="表格 8"/>
          <p:cNvGraphicFramePr>
            <a:graphicFrameLocks noGrp="1"/>
          </p:cNvGraphicFramePr>
          <p:nvPr userDrawn="1">
            <p:extLst/>
          </p:nvPr>
        </p:nvGraphicFramePr>
        <p:xfrm>
          <a:off x="12394857" y="0"/>
          <a:ext cx="1549743" cy="6858000"/>
        </p:xfrm>
        <a:graphic>
          <a:graphicData uri="http://schemas.openxmlformats.org/drawingml/2006/table">
            <a:tbl>
              <a:tblPr firstRow="1" bandRow="1">
                <a:tableStyleId>{5C22544A-7EE6-4342-B048-85BDC9FD1C3A}</a:tableStyleId>
              </a:tblPr>
              <a:tblGrid>
                <a:gridCol w="1549743">
                  <a:extLst>
                    <a:ext uri="{9D8B030D-6E8A-4147-A177-3AD203B41FA5}">
                      <a16:colId xmlns:a16="http://schemas.microsoft.com/office/drawing/2014/main" xmlns="" val="20000"/>
                    </a:ext>
                  </a:extLst>
                </a:gridCol>
              </a:tblGrid>
              <a:tr h="1714500">
                <a:tc>
                  <a:txBody>
                    <a:bodyPr/>
                    <a:lstStyle/>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R 4</a:t>
                      </a:r>
                    </a:p>
                    <a:p>
                      <a:pPr algn="l"/>
                      <a:r>
                        <a:rPr lang="en-US" altLang="zh-CN" sz="1400" b="0" dirty="0">
                          <a:latin typeface="OPPOSans R" charset="-122"/>
                          <a:ea typeface="OPPOSans R" charset="-122"/>
                          <a:cs typeface="OPPOSans R" charset="-122"/>
                        </a:rPr>
                        <a:t>G 106</a:t>
                      </a:r>
                    </a:p>
                    <a:p>
                      <a:pPr algn="l"/>
                      <a:r>
                        <a:rPr lang="en-US" altLang="zh-CN" sz="1400" b="0" dirty="0">
                          <a:latin typeface="OPPOSans R" charset="-122"/>
                          <a:ea typeface="OPPOSans R" charset="-122"/>
                          <a:cs typeface="OPPOSans R" charset="-122"/>
                        </a:rPr>
                        <a:t>B 56</a:t>
                      </a:r>
                    </a:p>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Dark</a:t>
                      </a:r>
                      <a:r>
                        <a:rPr lang="zh-CN" altLang="en-US" sz="1400" b="0" dirty="0">
                          <a:latin typeface="OPPOSans R" charset="-122"/>
                          <a:ea typeface="OPPOSans R" charset="-122"/>
                          <a:cs typeface="OPPOSans R" charset="-122"/>
                        </a:rPr>
                        <a:t> </a:t>
                      </a:r>
                      <a:r>
                        <a:rPr lang="en-US" altLang="zh-CN" sz="1400" b="0" dirty="0">
                          <a:latin typeface="OPPOSans R" charset="-122"/>
                          <a:ea typeface="OPPOSans R" charset="-122"/>
                          <a:cs typeface="OPPOSans R" charset="-122"/>
                        </a:rPr>
                        <a:t>Green</a:t>
                      </a:r>
                      <a:endParaRPr lang="zh-CN" altLang="en-US" sz="1400" b="0" dirty="0">
                        <a:latin typeface="OPPOSans R" charset="-122"/>
                        <a:ea typeface="OPPOSans R" charset="-122"/>
                        <a:cs typeface="OPPOSans R" charset="-122"/>
                      </a:endParaRPr>
                    </a:p>
                  </a:txBody>
                  <a:tcPr marL="45720" marR="45720" marT="22860" marB="228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046A38"/>
                    </a:solidFill>
                  </a:tcPr>
                </a:tc>
                <a:extLst>
                  <a:ext uri="{0D108BD9-81ED-4DB2-BD59-A6C34878D82A}">
                    <a16:rowId xmlns:a16="http://schemas.microsoft.com/office/drawing/2014/main" xmlns="" val="10000"/>
                  </a:ext>
                </a:extLst>
              </a:tr>
              <a:tr h="1714500">
                <a:tc>
                  <a:txBody>
                    <a:bodyPr/>
                    <a:lstStyle/>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R 45</a:t>
                      </a:r>
                    </a:p>
                    <a:p>
                      <a:pPr algn="l"/>
                      <a:r>
                        <a:rPr lang="en-US" altLang="zh-CN" sz="1400" b="0" dirty="0">
                          <a:latin typeface="OPPOSans R" charset="-122"/>
                          <a:ea typeface="OPPOSans R" charset="-122"/>
                          <a:cs typeface="OPPOSans R" charset="-122"/>
                        </a:rPr>
                        <a:t>G 200</a:t>
                      </a:r>
                    </a:p>
                    <a:p>
                      <a:pPr algn="l"/>
                      <a:r>
                        <a:rPr lang="en-US" altLang="zh-CN" sz="1400" b="0" dirty="0">
                          <a:latin typeface="OPPOSans R" charset="-122"/>
                          <a:ea typeface="OPPOSans R" charset="-122"/>
                          <a:cs typeface="OPPOSans R" charset="-122"/>
                        </a:rPr>
                        <a:t>B 77</a:t>
                      </a:r>
                    </a:p>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Light</a:t>
                      </a:r>
                      <a:r>
                        <a:rPr lang="zh-CN" altLang="en-US" sz="1400" b="0" dirty="0">
                          <a:latin typeface="OPPOSans R" charset="-122"/>
                          <a:ea typeface="OPPOSans R" charset="-122"/>
                          <a:cs typeface="OPPOSans R" charset="-122"/>
                        </a:rPr>
                        <a:t> </a:t>
                      </a:r>
                      <a:r>
                        <a:rPr lang="en-US" altLang="zh-CN" sz="1400" b="0" dirty="0">
                          <a:latin typeface="OPPOSans R" charset="-122"/>
                          <a:ea typeface="OPPOSans R" charset="-122"/>
                          <a:cs typeface="OPPOSans R" charset="-122"/>
                        </a:rPr>
                        <a:t>Green</a:t>
                      </a:r>
                      <a:endParaRPr lang="zh-CN" altLang="en-US" sz="1400" b="0" dirty="0">
                        <a:latin typeface="OPPOSans R" charset="-122"/>
                        <a:ea typeface="OPPOSans R" charset="-122"/>
                        <a:cs typeface="OPPOSans R" charset="-122"/>
                      </a:endParaRPr>
                    </a:p>
                  </a:txBody>
                  <a:tcPr marL="45720" marR="45720" marT="22860" marB="228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rgbClr val="2DC84D"/>
                    </a:solidFill>
                  </a:tcPr>
                </a:tc>
                <a:extLst>
                  <a:ext uri="{0D108BD9-81ED-4DB2-BD59-A6C34878D82A}">
                    <a16:rowId xmlns:a16="http://schemas.microsoft.com/office/drawing/2014/main" xmlns="" val="10001"/>
                  </a:ext>
                </a:extLst>
              </a:tr>
              <a:tr h="1714500">
                <a:tc>
                  <a:txBody>
                    <a:bodyPr/>
                    <a:lstStyle/>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R 202</a:t>
                      </a:r>
                    </a:p>
                    <a:p>
                      <a:pPr algn="l"/>
                      <a:r>
                        <a:rPr lang="en-US" altLang="zh-CN" sz="1400" b="0" dirty="0">
                          <a:latin typeface="OPPOSans R" charset="-122"/>
                          <a:ea typeface="OPPOSans R" charset="-122"/>
                          <a:cs typeface="OPPOSans R" charset="-122"/>
                        </a:rPr>
                        <a:t>G 202</a:t>
                      </a:r>
                    </a:p>
                    <a:p>
                      <a:pPr algn="l"/>
                      <a:r>
                        <a:rPr lang="en-US" altLang="zh-CN" sz="1400" b="0" dirty="0">
                          <a:latin typeface="OPPOSans R" charset="-122"/>
                          <a:ea typeface="OPPOSans R" charset="-122"/>
                          <a:cs typeface="OPPOSans R" charset="-122"/>
                        </a:rPr>
                        <a:t>B 200</a:t>
                      </a:r>
                    </a:p>
                    <a:p>
                      <a:pPr algn="l"/>
                      <a:endParaRPr lang="en-US" altLang="zh-CN" sz="1400" b="0" dirty="0">
                        <a:latin typeface="OPPOSans R" charset="-122"/>
                        <a:ea typeface="OPPOSans R" charset="-122"/>
                        <a:cs typeface="OPPOSans R" charset="-122"/>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sz="1400" b="0" kern="1200" dirty="0">
                          <a:solidFill>
                            <a:schemeClr val="dk1"/>
                          </a:solidFill>
                          <a:effectLst/>
                          <a:latin typeface="OPPOSans R" charset="-122"/>
                          <a:ea typeface="OPPOSans R" charset="-122"/>
                          <a:cs typeface="OPPOSans R" charset="-122"/>
                        </a:rPr>
                        <a:t>Platinum </a:t>
                      </a:r>
                      <a:endParaRPr lang="en-US" altLang="zh-CN" sz="1400" b="0" dirty="0">
                        <a:effectLst/>
                        <a:latin typeface="OPPOSans R" charset="-122"/>
                        <a:ea typeface="OPPOSans R" charset="-122"/>
                        <a:cs typeface="OPPOSans R" charset="-122"/>
                      </a:endParaRPr>
                    </a:p>
                  </a:txBody>
                  <a:tcPr marL="45720" marR="45720" marT="22860" marB="228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rgbClr val="CACAC8"/>
                    </a:solidFill>
                  </a:tcPr>
                </a:tc>
                <a:extLst>
                  <a:ext uri="{0D108BD9-81ED-4DB2-BD59-A6C34878D82A}">
                    <a16:rowId xmlns:a16="http://schemas.microsoft.com/office/drawing/2014/main" xmlns="" val="10002"/>
                  </a:ext>
                </a:extLst>
              </a:tr>
              <a:tr h="1714500">
                <a:tc>
                  <a:txBody>
                    <a:bodyPr/>
                    <a:lstStyle/>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R 250</a:t>
                      </a:r>
                    </a:p>
                    <a:p>
                      <a:pPr algn="l"/>
                      <a:r>
                        <a:rPr lang="en-US" altLang="zh-CN" sz="1400" b="0" dirty="0">
                          <a:latin typeface="OPPOSans R" charset="-122"/>
                          <a:ea typeface="OPPOSans R" charset="-122"/>
                          <a:cs typeface="OPPOSans R" charset="-122"/>
                        </a:rPr>
                        <a:t>G 250</a:t>
                      </a:r>
                    </a:p>
                    <a:p>
                      <a:pPr algn="l"/>
                      <a:r>
                        <a:rPr lang="en-US" altLang="zh-CN" sz="1400" b="0" dirty="0">
                          <a:latin typeface="OPPOSans R" charset="-122"/>
                          <a:ea typeface="OPPOSans R" charset="-122"/>
                          <a:cs typeface="OPPOSans R" charset="-122"/>
                        </a:rPr>
                        <a:t>B 250</a:t>
                      </a:r>
                    </a:p>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White</a:t>
                      </a:r>
                      <a:endParaRPr lang="zh-CN" altLang="en-US" sz="1400" b="0" dirty="0">
                        <a:latin typeface="OPPOSans R" charset="-122"/>
                        <a:ea typeface="OPPOSans R" charset="-122"/>
                        <a:cs typeface="OPPOSans R" charset="-122"/>
                      </a:endParaRPr>
                    </a:p>
                  </a:txBody>
                  <a:tcPr marL="45720" marR="45720" marT="22860" marB="228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FAFAFA"/>
                    </a:solidFill>
                  </a:tcPr>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val="41650552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2" name="图片 1"/>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366595" y="6481945"/>
            <a:ext cx="666212" cy="158400"/>
          </a:xfrm>
          <a:prstGeom prst="rect">
            <a:avLst/>
          </a:prstGeom>
        </p:spPr>
      </p:pic>
      <p:sp>
        <p:nvSpPr>
          <p:cNvPr id="5" name="标题占位符 4"/>
          <p:cNvSpPr>
            <a:spLocks noGrp="1"/>
          </p:cNvSpPr>
          <p:nvPr>
            <p:ph type="title"/>
          </p:nvPr>
        </p:nvSpPr>
        <p:spPr>
          <a:xfrm>
            <a:off x="388253" y="313763"/>
            <a:ext cx="11420888" cy="536842"/>
          </a:xfrm>
          <a:prstGeom prst="rect">
            <a:avLst/>
          </a:prstGeom>
        </p:spPr>
        <p:txBody>
          <a:bodyPr vert="horz" lIns="91440" tIns="45720" rIns="91440" bIns="45720" rtlCol="0" anchor="ctr">
            <a:normAutofit/>
          </a:bodyPr>
          <a:lstStyle/>
          <a:p>
            <a:r>
              <a:rPr kumimoji="1" lang="zh-CN" altLang="en-US" dirty="0"/>
              <a:t>单击此处编辑母版标题样式 </a:t>
            </a:r>
            <a:r>
              <a:rPr kumimoji="1" lang="en-US" altLang="zh-CN" dirty="0"/>
              <a:t>OPPO Sans B 50pt.</a:t>
            </a:r>
            <a:endParaRPr kumimoji="1" lang="zh-CN" altLang="en-US" dirty="0"/>
          </a:p>
        </p:txBody>
      </p:sp>
      <p:sp>
        <p:nvSpPr>
          <p:cNvPr id="11" name="线条"/>
          <p:cNvSpPr/>
          <p:nvPr userDrawn="1"/>
        </p:nvSpPr>
        <p:spPr>
          <a:xfrm>
            <a:off x="382859" y="6403611"/>
            <a:ext cx="11426282" cy="1"/>
          </a:xfrm>
          <a:prstGeom prst="line">
            <a:avLst/>
          </a:prstGeom>
          <a:ln w="25400">
            <a:solidFill>
              <a:srgbClr val="CACAC8"/>
            </a:solidFill>
            <a:miter lim="400000"/>
          </a:ln>
        </p:spPr>
        <p:txBody>
          <a:bodyPr lIns="0" tIns="0" rIns="0" bIns="0" anchor="ctr"/>
          <a:lstStyle/>
          <a:p>
            <a:pPr>
              <a:defRPr sz="3200" b="0">
                <a:solidFill>
                  <a:srgbClr val="FFFFFF"/>
                </a:solidFill>
                <a:latin typeface="+mn-lt"/>
                <a:ea typeface="+mn-ea"/>
                <a:cs typeface="+mn-cs"/>
                <a:sym typeface="Helvetica Neue Medium"/>
              </a:defRPr>
            </a:pPr>
            <a:endParaRPr sz="1600"/>
          </a:p>
        </p:txBody>
      </p:sp>
      <p:sp>
        <p:nvSpPr>
          <p:cNvPr id="16" name="pg. xx"/>
          <p:cNvSpPr txBox="1"/>
          <p:nvPr userDrawn="1"/>
        </p:nvSpPr>
        <p:spPr>
          <a:xfrm>
            <a:off x="10442363" y="6437145"/>
            <a:ext cx="1366779" cy="143629"/>
          </a:xfrm>
          <a:prstGeom prst="rect">
            <a:avLst/>
          </a:prstGeom>
          <a:ln w="12700">
            <a:miter lim="400000"/>
          </a:ln>
          <a:extLst>
            <a:ext uri="{C572A759-6A51-4108-AA02-DFA0A04FC94B}">
              <ma14:wrappingTextBoxFlag xmlns:ma14="http://schemas.microsoft.com/office/mac/drawingml/2011/main" xmlns="" val="1"/>
            </a:ext>
          </a:extLst>
        </p:spPr>
        <p:txBody>
          <a:bodyPr lIns="25400" tIns="25400" rIns="25400" bIns="25400">
            <a:spAutoFit/>
          </a:bodyPr>
          <a:lstStyle>
            <a:lvl1pPr algn="r">
              <a:defRPr sz="2000" b="0">
                <a:solidFill>
                  <a:srgbClr val="929292"/>
                </a:solidFill>
                <a:latin typeface="Helvetica"/>
                <a:ea typeface="Helvetica"/>
                <a:cs typeface="Helvetica"/>
                <a:sym typeface="Helvetica"/>
              </a:defRPr>
            </a:lvl1pPr>
          </a:lstStyle>
          <a:p>
            <a:fld id="{00E22F85-807F-CA40-8F16-B425A1EE1DAC}" type="slidenum">
              <a:rPr lang="uk-UA" sz="600" smtClean="0">
                <a:latin typeface="OPPOSans R" charset="-122"/>
                <a:ea typeface="OPPOSans R" charset="-122"/>
                <a:cs typeface="OPPOSans R" charset="-122"/>
              </a:rPr>
              <a:t>‹#›</a:t>
            </a:fld>
            <a:endParaRPr sz="600" dirty="0">
              <a:latin typeface="OPPOSans R" charset="-122"/>
              <a:ea typeface="OPPOSans R" charset="-122"/>
              <a:cs typeface="OPPOSans R" charset="-122"/>
            </a:endParaRPr>
          </a:p>
        </p:txBody>
      </p:sp>
      <p:graphicFrame>
        <p:nvGraphicFramePr>
          <p:cNvPr id="18" name="表格 17"/>
          <p:cNvGraphicFramePr>
            <a:graphicFrameLocks noGrp="1"/>
          </p:cNvGraphicFramePr>
          <p:nvPr userDrawn="1">
            <p:extLst/>
          </p:nvPr>
        </p:nvGraphicFramePr>
        <p:xfrm>
          <a:off x="12394857" y="0"/>
          <a:ext cx="1549743" cy="6858000"/>
        </p:xfrm>
        <a:graphic>
          <a:graphicData uri="http://schemas.openxmlformats.org/drawingml/2006/table">
            <a:tbl>
              <a:tblPr firstRow="1" bandRow="1">
                <a:tableStyleId>{5C22544A-7EE6-4342-B048-85BDC9FD1C3A}</a:tableStyleId>
              </a:tblPr>
              <a:tblGrid>
                <a:gridCol w="1549743">
                  <a:extLst>
                    <a:ext uri="{9D8B030D-6E8A-4147-A177-3AD203B41FA5}">
                      <a16:colId xmlns:a16="http://schemas.microsoft.com/office/drawing/2014/main" xmlns="" val="20000"/>
                    </a:ext>
                  </a:extLst>
                </a:gridCol>
              </a:tblGrid>
              <a:tr h="1714500">
                <a:tc>
                  <a:txBody>
                    <a:bodyPr/>
                    <a:lstStyle/>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R 4</a:t>
                      </a:r>
                    </a:p>
                    <a:p>
                      <a:pPr algn="l"/>
                      <a:r>
                        <a:rPr lang="en-US" altLang="zh-CN" sz="1400" b="0" dirty="0">
                          <a:latin typeface="OPPOSans R" charset="-122"/>
                          <a:ea typeface="OPPOSans R" charset="-122"/>
                          <a:cs typeface="OPPOSans R" charset="-122"/>
                        </a:rPr>
                        <a:t>G 106</a:t>
                      </a:r>
                    </a:p>
                    <a:p>
                      <a:pPr algn="l"/>
                      <a:r>
                        <a:rPr lang="en-US" altLang="zh-CN" sz="1400" b="0" dirty="0">
                          <a:latin typeface="OPPOSans R" charset="-122"/>
                          <a:ea typeface="OPPOSans R" charset="-122"/>
                          <a:cs typeface="OPPOSans R" charset="-122"/>
                        </a:rPr>
                        <a:t>B 56</a:t>
                      </a:r>
                    </a:p>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Dark</a:t>
                      </a:r>
                      <a:r>
                        <a:rPr lang="zh-CN" altLang="en-US" sz="1400" b="0" dirty="0">
                          <a:latin typeface="OPPOSans R" charset="-122"/>
                          <a:ea typeface="OPPOSans R" charset="-122"/>
                          <a:cs typeface="OPPOSans R" charset="-122"/>
                        </a:rPr>
                        <a:t> </a:t>
                      </a:r>
                      <a:r>
                        <a:rPr lang="en-US" altLang="zh-CN" sz="1400" b="0" dirty="0">
                          <a:latin typeface="OPPOSans R" charset="-122"/>
                          <a:ea typeface="OPPOSans R" charset="-122"/>
                          <a:cs typeface="OPPOSans R" charset="-122"/>
                        </a:rPr>
                        <a:t>Green</a:t>
                      </a:r>
                      <a:endParaRPr lang="zh-CN" altLang="en-US" sz="1400" b="0" dirty="0">
                        <a:latin typeface="OPPOSans R" charset="-122"/>
                        <a:ea typeface="OPPOSans R" charset="-122"/>
                        <a:cs typeface="OPPOSans R" charset="-122"/>
                      </a:endParaRPr>
                    </a:p>
                  </a:txBody>
                  <a:tcPr marL="45720" marR="45720" marT="22860" marB="228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046A38"/>
                    </a:solidFill>
                  </a:tcPr>
                </a:tc>
                <a:extLst>
                  <a:ext uri="{0D108BD9-81ED-4DB2-BD59-A6C34878D82A}">
                    <a16:rowId xmlns:a16="http://schemas.microsoft.com/office/drawing/2014/main" xmlns="" val="10000"/>
                  </a:ext>
                </a:extLst>
              </a:tr>
              <a:tr h="1714500">
                <a:tc>
                  <a:txBody>
                    <a:bodyPr/>
                    <a:lstStyle/>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R 45</a:t>
                      </a:r>
                    </a:p>
                    <a:p>
                      <a:pPr algn="l"/>
                      <a:r>
                        <a:rPr lang="en-US" altLang="zh-CN" sz="1400" b="0" dirty="0">
                          <a:latin typeface="OPPOSans R" charset="-122"/>
                          <a:ea typeface="OPPOSans R" charset="-122"/>
                          <a:cs typeface="OPPOSans R" charset="-122"/>
                        </a:rPr>
                        <a:t>G 200</a:t>
                      </a:r>
                    </a:p>
                    <a:p>
                      <a:pPr algn="l"/>
                      <a:r>
                        <a:rPr lang="en-US" altLang="zh-CN" sz="1400" b="0" dirty="0">
                          <a:latin typeface="OPPOSans R" charset="-122"/>
                          <a:ea typeface="OPPOSans R" charset="-122"/>
                          <a:cs typeface="OPPOSans R" charset="-122"/>
                        </a:rPr>
                        <a:t>B 77</a:t>
                      </a:r>
                    </a:p>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Light</a:t>
                      </a:r>
                      <a:r>
                        <a:rPr lang="zh-CN" altLang="en-US" sz="1400" b="0" dirty="0">
                          <a:latin typeface="OPPOSans R" charset="-122"/>
                          <a:ea typeface="OPPOSans R" charset="-122"/>
                          <a:cs typeface="OPPOSans R" charset="-122"/>
                        </a:rPr>
                        <a:t> </a:t>
                      </a:r>
                      <a:r>
                        <a:rPr lang="en-US" altLang="zh-CN" sz="1400" b="0" dirty="0">
                          <a:latin typeface="OPPOSans R" charset="-122"/>
                          <a:ea typeface="OPPOSans R" charset="-122"/>
                          <a:cs typeface="OPPOSans R" charset="-122"/>
                        </a:rPr>
                        <a:t>Green</a:t>
                      </a:r>
                      <a:endParaRPr lang="zh-CN" altLang="en-US" sz="1400" b="0" dirty="0">
                        <a:latin typeface="OPPOSans R" charset="-122"/>
                        <a:ea typeface="OPPOSans R" charset="-122"/>
                        <a:cs typeface="OPPOSans R" charset="-122"/>
                      </a:endParaRPr>
                    </a:p>
                  </a:txBody>
                  <a:tcPr marL="45720" marR="45720" marT="22860" marB="228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rgbClr val="2DC84D"/>
                    </a:solidFill>
                  </a:tcPr>
                </a:tc>
                <a:extLst>
                  <a:ext uri="{0D108BD9-81ED-4DB2-BD59-A6C34878D82A}">
                    <a16:rowId xmlns:a16="http://schemas.microsoft.com/office/drawing/2014/main" xmlns="" val="10001"/>
                  </a:ext>
                </a:extLst>
              </a:tr>
              <a:tr h="1714500">
                <a:tc>
                  <a:txBody>
                    <a:bodyPr/>
                    <a:lstStyle/>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R 202</a:t>
                      </a:r>
                    </a:p>
                    <a:p>
                      <a:pPr algn="l"/>
                      <a:r>
                        <a:rPr lang="en-US" altLang="zh-CN" sz="1400" b="0" dirty="0">
                          <a:latin typeface="OPPOSans R" charset="-122"/>
                          <a:ea typeface="OPPOSans R" charset="-122"/>
                          <a:cs typeface="OPPOSans R" charset="-122"/>
                        </a:rPr>
                        <a:t>G 202</a:t>
                      </a:r>
                    </a:p>
                    <a:p>
                      <a:pPr algn="l"/>
                      <a:r>
                        <a:rPr lang="en-US" altLang="zh-CN" sz="1400" b="0" dirty="0">
                          <a:latin typeface="OPPOSans R" charset="-122"/>
                          <a:ea typeface="OPPOSans R" charset="-122"/>
                          <a:cs typeface="OPPOSans R" charset="-122"/>
                        </a:rPr>
                        <a:t>B 200</a:t>
                      </a:r>
                    </a:p>
                    <a:p>
                      <a:pPr algn="l"/>
                      <a:endParaRPr lang="en-US" altLang="zh-CN" sz="1400" b="0" dirty="0">
                        <a:latin typeface="OPPOSans R" charset="-122"/>
                        <a:ea typeface="OPPOSans R" charset="-122"/>
                        <a:cs typeface="OPPOSans R" charset="-122"/>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sz="1400" b="0" kern="1200" dirty="0">
                          <a:solidFill>
                            <a:schemeClr val="dk1"/>
                          </a:solidFill>
                          <a:effectLst/>
                          <a:latin typeface="OPPOSans R" charset="-122"/>
                          <a:ea typeface="OPPOSans R" charset="-122"/>
                          <a:cs typeface="OPPOSans R" charset="-122"/>
                        </a:rPr>
                        <a:t>Platinum </a:t>
                      </a:r>
                      <a:endParaRPr lang="en-US" altLang="zh-CN" sz="1400" b="0" dirty="0">
                        <a:effectLst/>
                        <a:latin typeface="OPPOSans R" charset="-122"/>
                        <a:ea typeface="OPPOSans R" charset="-122"/>
                        <a:cs typeface="OPPOSans R" charset="-122"/>
                      </a:endParaRPr>
                    </a:p>
                  </a:txBody>
                  <a:tcPr marL="45720" marR="45720" marT="22860" marB="228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rgbClr val="CACAC8"/>
                    </a:solidFill>
                  </a:tcPr>
                </a:tc>
                <a:extLst>
                  <a:ext uri="{0D108BD9-81ED-4DB2-BD59-A6C34878D82A}">
                    <a16:rowId xmlns:a16="http://schemas.microsoft.com/office/drawing/2014/main" xmlns="" val="10002"/>
                  </a:ext>
                </a:extLst>
              </a:tr>
              <a:tr h="1714500">
                <a:tc>
                  <a:txBody>
                    <a:bodyPr/>
                    <a:lstStyle/>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R 250</a:t>
                      </a:r>
                    </a:p>
                    <a:p>
                      <a:pPr algn="l"/>
                      <a:r>
                        <a:rPr lang="en-US" altLang="zh-CN" sz="1400" b="0" dirty="0">
                          <a:latin typeface="OPPOSans R" charset="-122"/>
                          <a:ea typeface="OPPOSans R" charset="-122"/>
                          <a:cs typeface="OPPOSans R" charset="-122"/>
                        </a:rPr>
                        <a:t>G 250</a:t>
                      </a:r>
                    </a:p>
                    <a:p>
                      <a:pPr algn="l"/>
                      <a:r>
                        <a:rPr lang="en-US" altLang="zh-CN" sz="1400" b="0" dirty="0">
                          <a:latin typeface="OPPOSans R" charset="-122"/>
                          <a:ea typeface="OPPOSans R" charset="-122"/>
                          <a:cs typeface="OPPOSans R" charset="-122"/>
                        </a:rPr>
                        <a:t>B 250</a:t>
                      </a:r>
                    </a:p>
                    <a:p>
                      <a:pPr algn="l"/>
                      <a:endParaRPr lang="en-US" altLang="zh-CN" sz="1400" b="0" dirty="0">
                        <a:latin typeface="OPPOSans R" charset="-122"/>
                        <a:ea typeface="OPPOSans R" charset="-122"/>
                        <a:cs typeface="OPPOSans R" charset="-122"/>
                      </a:endParaRPr>
                    </a:p>
                    <a:p>
                      <a:pPr algn="l"/>
                      <a:r>
                        <a:rPr lang="en-US" altLang="zh-CN" sz="1400" b="0" dirty="0">
                          <a:latin typeface="OPPOSans R" charset="-122"/>
                          <a:ea typeface="OPPOSans R" charset="-122"/>
                          <a:cs typeface="OPPOSans R" charset="-122"/>
                        </a:rPr>
                        <a:t>White</a:t>
                      </a:r>
                      <a:endParaRPr lang="zh-CN" altLang="en-US" sz="1400" b="0" dirty="0">
                        <a:latin typeface="OPPOSans R" charset="-122"/>
                        <a:ea typeface="OPPOSans R" charset="-122"/>
                        <a:cs typeface="OPPOSans R" charset="-122"/>
                      </a:endParaRPr>
                    </a:p>
                  </a:txBody>
                  <a:tcPr marL="45720" marR="45720" marT="22860" marB="228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FAFAFA"/>
                    </a:solidFill>
                  </a:tcPr>
                </a:tc>
                <a:extLst>
                  <a:ext uri="{0D108BD9-81ED-4DB2-BD59-A6C34878D82A}">
                    <a16:rowId xmlns:a16="http://schemas.microsoft.com/office/drawing/2014/main" xmlns="" val="10003"/>
                  </a:ext>
                </a:extLst>
              </a:tr>
            </a:tbl>
          </a:graphicData>
        </a:graphic>
      </p:graphicFrame>
      <p:sp>
        <p:nvSpPr>
          <p:cNvPr id="19" name="文本占位符 18"/>
          <p:cNvSpPr>
            <a:spLocks noGrp="1"/>
          </p:cNvSpPr>
          <p:nvPr>
            <p:ph type="body" idx="1"/>
          </p:nvPr>
        </p:nvSpPr>
        <p:spPr>
          <a:xfrm>
            <a:off x="388252" y="1806575"/>
            <a:ext cx="11420888" cy="4351338"/>
          </a:xfrm>
          <a:prstGeom prst="rect">
            <a:avLst/>
          </a:prstGeom>
        </p:spPr>
        <p:txBody>
          <a:bodyPr vert="horz" lIns="91440" tIns="45720" rIns="91440" bIns="45720" rtlCol="0">
            <a:normAutofit/>
          </a:bodyPr>
          <a:lstStyle/>
          <a:p>
            <a:pPr lvl="0"/>
            <a:r>
              <a:rPr kumimoji="1" lang="zh-CN" altLang="en-US" dirty="0"/>
              <a:t>单击此处编辑母版文本样式</a:t>
            </a:r>
          </a:p>
          <a:p>
            <a:pPr lvl="1"/>
            <a:r>
              <a:rPr kumimoji="1" lang="zh-CN" altLang="en-US" dirty="0"/>
              <a:t>二级</a:t>
            </a:r>
          </a:p>
          <a:p>
            <a:pPr lvl="2"/>
            <a:r>
              <a:rPr kumimoji="1" lang="zh-CN" altLang="en-US" dirty="0"/>
              <a:t>三级</a:t>
            </a:r>
          </a:p>
          <a:p>
            <a:pPr lvl="3"/>
            <a:r>
              <a:rPr kumimoji="1" lang="zh-CN" altLang="en-US" dirty="0"/>
              <a:t>四级</a:t>
            </a:r>
          </a:p>
          <a:p>
            <a:pPr lvl="4"/>
            <a:r>
              <a:rPr kumimoji="1" lang="zh-CN" altLang="en-US" dirty="0"/>
              <a:t>五级</a:t>
            </a:r>
          </a:p>
        </p:txBody>
      </p:sp>
    </p:spTree>
    <p:extLst>
      <p:ext uri="{BB962C8B-B14F-4D97-AF65-F5344CB8AC3E}">
        <p14:creationId xmlns:p14="http://schemas.microsoft.com/office/powerpoint/2010/main" val="10135965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hf sldNum="0" hdr="0" ftr="0"/>
  <p:txStyles>
    <p:titleStyle>
      <a:lvl1pPr marL="0" marR="0" indent="0" algn="l" defTabSz="412750" latinLnBrk="0">
        <a:lnSpc>
          <a:spcPct val="100000"/>
        </a:lnSpc>
        <a:spcBef>
          <a:spcPts val="0"/>
        </a:spcBef>
        <a:spcAft>
          <a:spcPts val="0"/>
        </a:spcAft>
        <a:buClrTx/>
        <a:buSzTx/>
        <a:buFontTx/>
        <a:buNone/>
        <a:tabLst/>
        <a:defRPr sz="2500" b="0" i="0" u="none" strike="noStrike" cap="none" spc="0" baseline="0">
          <a:ln>
            <a:noFill/>
          </a:ln>
          <a:solidFill>
            <a:srgbClr val="046A38"/>
          </a:solidFill>
          <a:uFillTx/>
          <a:latin typeface="OPPOSans B" charset="-122"/>
          <a:ea typeface="OPPOSans B" charset="-122"/>
          <a:cs typeface="OPPOSans B" charset="-122"/>
          <a:sym typeface="OPPOSans B"/>
        </a:defRPr>
      </a:lvl1pPr>
      <a:lvl2pPr marL="0" marR="0" indent="0" algn="l" defTabSz="412750" latinLnBrk="0">
        <a:lnSpc>
          <a:spcPct val="100000"/>
        </a:lnSpc>
        <a:spcBef>
          <a:spcPts val="0"/>
        </a:spcBef>
        <a:spcAft>
          <a:spcPts val="0"/>
        </a:spcAft>
        <a:buClrTx/>
        <a:buSzTx/>
        <a:buFontTx/>
        <a:buNone/>
        <a:tabLst/>
        <a:defRPr sz="4500" b="0" i="0" u="none" strike="noStrike" cap="none" spc="0" baseline="0">
          <a:ln>
            <a:noFill/>
          </a:ln>
          <a:solidFill>
            <a:srgbClr val="046A38"/>
          </a:solidFill>
          <a:uFillTx/>
          <a:latin typeface="OPPOSans B"/>
          <a:ea typeface="OPPOSans B"/>
          <a:cs typeface="OPPOSans B"/>
          <a:sym typeface="OPPOSans B"/>
        </a:defRPr>
      </a:lvl2pPr>
      <a:lvl3pPr marL="0" marR="0" indent="0" algn="l" defTabSz="412750" latinLnBrk="0">
        <a:lnSpc>
          <a:spcPct val="100000"/>
        </a:lnSpc>
        <a:spcBef>
          <a:spcPts val="0"/>
        </a:spcBef>
        <a:spcAft>
          <a:spcPts val="0"/>
        </a:spcAft>
        <a:buClrTx/>
        <a:buSzTx/>
        <a:buFontTx/>
        <a:buNone/>
        <a:tabLst/>
        <a:defRPr sz="4500" b="0" i="0" u="none" strike="noStrike" cap="none" spc="0" baseline="0">
          <a:ln>
            <a:noFill/>
          </a:ln>
          <a:solidFill>
            <a:srgbClr val="046A38"/>
          </a:solidFill>
          <a:uFillTx/>
          <a:latin typeface="OPPOSans B"/>
          <a:ea typeface="OPPOSans B"/>
          <a:cs typeface="OPPOSans B"/>
          <a:sym typeface="OPPOSans B"/>
        </a:defRPr>
      </a:lvl3pPr>
      <a:lvl4pPr marL="0" marR="0" indent="0" algn="l" defTabSz="412750" latinLnBrk="0">
        <a:lnSpc>
          <a:spcPct val="100000"/>
        </a:lnSpc>
        <a:spcBef>
          <a:spcPts val="0"/>
        </a:spcBef>
        <a:spcAft>
          <a:spcPts val="0"/>
        </a:spcAft>
        <a:buClrTx/>
        <a:buSzTx/>
        <a:buFontTx/>
        <a:buNone/>
        <a:tabLst/>
        <a:defRPr sz="4500" b="0" i="0" u="none" strike="noStrike" cap="none" spc="0" baseline="0">
          <a:ln>
            <a:noFill/>
          </a:ln>
          <a:solidFill>
            <a:srgbClr val="046A38"/>
          </a:solidFill>
          <a:uFillTx/>
          <a:latin typeface="OPPOSans B"/>
          <a:ea typeface="OPPOSans B"/>
          <a:cs typeface="OPPOSans B"/>
          <a:sym typeface="OPPOSans B"/>
        </a:defRPr>
      </a:lvl4pPr>
      <a:lvl5pPr marL="0" marR="0" indent="0" algn="l" defTabSz="412750" latinLnBrk="0">
        <a:lnSpc>
          <a:spcPct val="100000"/>
        </a:lnSpc>
        <a:spcBef>
          <a:spcPts val="0"/>
        </a:spcBef>
        <a:spcAft>
          <a:spcPts val="0"/>
        </a:spcAft>
        <a:buClrTx/>
        <a:buSzTx/>
        <a:buFontTx/>
        <a:buNone/>
        <a:tabLst/>
        <a:defRPr sz="4500" b="0" i="0" u="none" strike="noStrike" cap="none" spc="0" baseline="0">
          <a:ln>
            <a:noFill/>
          </a:ln>
          <a:solidFill>
            <a:srgbClr val="046A38"/>
          </a:solidFill>
          <a:uFillTx/>
          <a:latin typeface="OPPOSans B"/>
          <a:ea typeface="OPPOSans B"/>
          <a:cs typeface="OPPOSans B"/>
          <a:sym typeface="OPPOSans B"/>
        </a:defRPr>
      </a:lvl5pPr>
      <a:lvl6pPr marL="0" marR="0" indent="0" algn="l" defTabSz="412750" latinLnBrk="0">
        <a:lnSpc>
          <a:spcPct val="100000"/>
        </a:lnSpc>
        <a:spcBef>
          <a:spcPts val="0"/>
        </a:spcBef>
        <a:spcAft>
          <a:spcPts val="0"/>
        </a:spcAft>
        <a:buClrTx/>
        <a:buSzTx/>
        <a:buFontTx/>
        <a:buNone/>
        <a:tabLst/>
        <a:defRPr sz="4500" b="0" i="0" u="none" strike="noStrike" cap="none" spc="0" baseline="0">
          <a:ln>
            <a:noFill/>
          </a:ln>
          <a:solidFill>
            <a:srgbClr val="046A38"/>
          </a:solidFill>
          <a:uFillTx/>
          <a:latin typeface="OPPOSans B"/>
          <a:ea typeface="OPPOSans B"/>
          <a:cs typeface="OPPOSans B"/>
          <a:sym typeface="OPPOSans B"/>
        </a:defRPr>
      </a:lvl6pPr>
      <a:lvl7pPr marL="0" marR="0" indent="0" algn="l" defTabSz="412750" latinLnBrk="0">
        <a:lnSpc>
          <a:spcPct val="100000"/>
        </a:lnSpc>
        <a:spcBef>
          <a:spcPts val="0"/>
        </a:spcBef>
        <a:spcAft>
          <a:spcPts val="0"/>
        </a:spcAft>
        <a:buClrTx/>
        <a:buSzTx/>
        <a:buFontTx/>
        <a:buNone/>
        <a:tabLst/>
        <a:defRPr sz="4500" b="0" i="0" u="none" strike="noStrike" cap="none" spc="0" baseline="0">
          <a:ln>
            <a:noFill/>
          </a:ln>
          <a:solidFill>
            <a:srgbClr val="046A38"/>
          </a:solidFill>
          <a:uFillTx/>
          <a:latin typeface="OPPOSans B"/>
          <a:ea typeface="OPPOSans B"/>
          <a:cs typeface="OPPOSans B"/>
          <a:sym typeface="OPPOSans B"/>
        </a:defRPr>
      </a:lvl7pPr>
      <a:lvl8pPr marL="0" marR="0" indent="0" algn="l" defTabSz="412750" latinLnBrk="0">
        <a:lnSpc>
          <a:spcPct val="100000"/>
        </a:lnSpc>
        <a:spcBef>
          <a:spcPts val="0"/>
        </a:spcBef>
        <a:spcAft>
          <a:spcPts val="0"/>
        </a:spcAft>
        <a:buClrTx/>
        <a:buSzTx/>
        <a:buFontTx/>
        <a:buNone/>
        <a:tabLst/>
        <a:defRPr sz="4500" b="0" i="0" u="none" strike="noStrike" cap="none" spc="0" baseline="0">
          <a:ln>
            <a:noFill/>
          </a:ln>
          <a:solidFill>
            <a:srgbClr val="046A38"/>
          </a:solidFill>
          <a:uFillTx/>
          <a:latin typeface="OPPOSans B"/>
          <a:ea typeface="OPPOSans B"/>
          <a:cs typeface="OPPOSans B"/>
          <a:sym typeface="OPPOSans B"/>
        </a:defRPr>
      </a:lvl8pPr>
      <a:lvl9pPr marL="0" marR="0" indent="0" algn="l" defTabSz="412750" latinLnBrk="0">
        <a:lnSpc>
          <a:spcPct val="100000"/>
        </a:lnSpc>
        <a:spcBef>
          <a:spcPts val="0"/>
        </a:spcBef>
        <a:spcAft>
          <a:spcPts val="0"/>
        </a:spcAft>
        <a:buClrTx/>
        <a:buSzTx/>
        <a:buFontTx/>
        <a:buNone/>
        <a:tabLst/>
        <a:defRPr sz="4500" b="0" i="0" u="none" strike="noStrike" cap="none" spc="0" baseline="0">
          <a:ln>
            <a:noFill/>
          </a:ln>
          <a:solidFill>
            <a:srgbClr val="046A38"/>
          </a:solidFill>
          <a:uFillTx/>
          <a:latin typeface="OPPOSans B"/>
          <a:ea typeface="OPPOSans B"/>
          <a:cs typeface="OPPOSans B"/>
          <a:sym typeface="OPPOSans B"/>
        </a:defRPr>
      </a:lvl9pPr>
    </p:titleStyle>
    <p:bodyStyle>
      <a:lvl1pPr marL="0" marR="0" indent="0" algn="l" defTabSz="412750" latinLnBrk="0">
        <a:lnSpc>
          <a:spcPct val="150000"/>
        </a:lnSpc>
        <a:spcBef>
          <a:spcPts val="0"/>
        </a:spcBef>
        <a:spcAft>
          <a:spcPts val="0"/>
        </a:spcAft>
        <a:buClrTx/>
        <a:buSzTx/>
        <a:buFontTx/>
        <a:buNone/>
        <a:tabLst/>
        <a:defRPr sz="2400" b="0" i="0" u="none" strike="noStrike" cap="none" spc="0" baseline="0">
          <a:ln>
            <a:noFill/>
          </a:ln>
          <a:solidFill>
            <a:srgbClr val="5E5E5E"/>
          </a:solidFill>
          <a:uFillTx/>
          <a:latin typeface="OPPOSans M" charset="-122"/>
          <a:ea typeface="OPPOSans M" charset="-122"/>
          <a:cs typeface="OPPOSans M" charset="-122"/>
          <a:sym typeface="OPPOSans M"/>
        </a:defRPr>
      </a:lvl1pPr>
      <a:lvl2pPr marL="635000" marR="0" indent="-317500" algn="l" defTabSz="412750" latinLnBrk="0">
        <a:lnSpc>
          <a:spcPct val="150000"/>
        </a:lnSpc>
        <a:spcBef>
          <a:spcPts val="0"/>
        </a:spcBef>
        <a:spcAft>
          <a:spcPts val="0"/>
        </a:spcAft>
        <a:buClrTx/>
        <a:buSzPct val="125000"/>
        <a:buFontTx/>
        <a:buChar char="•"/>
        <a:tabLst/>
        <a:defRPr sz="2200" b="0" i="0" u="none" strike="noStrike" cap="none" spc="0" baseline="0">
          <a:ln>
            <a:noFill/>
          </a:ln>
          <a:solidFill>
            <a:srgbClr val="5E5E5E"/>
          </a:solidFill>
          <a:uFillTx/>
          <a:latin typeface="OPPOSans M" charset="-122"/>
          <a:ea typeface="OPPOSans M" charset="-122"/>
          <a:cs typeface="OPPOSans M" charset="-122"/>
          <a:sym typeface="OPPOSans M"/>
        </a:defRPr>
      </a:lvl2pPr>
      <a:lvl3pPr marL="952500" marR="0" indent="-317500" algn="l" defTabSz="412750" latinLnBrk="0">
        <a:lnSpc>
          <a:spcPct val="150000"/>
        </a:lnSpc>
        <a:spcBef>
          <a:spcPts val="0"/>
        </a:spcBef>
        <a:spcAft>
          <a:spcPts val="0"/>
        </a:spcAft>
        <a:buClrTx/>
        <a:buSzPct val="125000"/>
        <a:buFontTx/>
        <a:buChar char="•"/>
        <a:tabLst/>
        <a:defRPr sz="2000" b="0" i="0" u="none" strike="noStrike" cap="none" spc="0" baseline="0">
          <a:ln>
            <a:noFill/>
          </a:ln>
          <a:solidFill>
            <a:srgbClr val="5E5E5E"/>
          </a:solidFill>
          <a:uFillTx/>
          <a:latin typeface="OPPOSans M" charset="-122"/>
          <a:ea typeface="OPPOSans M" charset="-122"/>
          <a:cs typeface="OPPOSans M" charset="-122"/>
          <a:sym typeface="OPPOSans M"/>
        </a:defRPr>
      </a:lvl3pPr>
      <a:lvl4pPr marL="1270000" marR="0" indent="-317500" algn="l" defTabSz="412750" latinLnBrk="0">
        <a:lnSpc>
          <a:spcPct val="150000"/>
        </a:lnSpc>
        <a:spcBef>
          <a:spcPts val="0"/>
        </a:spcBef>
        <a:spcAft>
          <a:spcPts val="0"/>
        </a:spcAft>
        <a:buClrTx/>
        <a:buSzPct val="125000"/>
        <a:buFontTx/>
        <a:buChar char="•"/>
        <a:tabLst/>
        <a:defRPr sz="1800" b="0" i="0" u="none" strike="noStrike" cap="none" spc="0" baseline="0">
          <a:ln>
            <a:noFill/>
          </a:ln>
          <a:solidFill>
            <a:srgbClr val="5E5E5E"/>
          </a:solidFill>
          <a:uFillTx/>
          <a:latin typeface="OPPOSans M" charset="-122"/>
          <a:ea typeface="OPPOSans M" charset="-122"/>
          <a:cs typeface="OPPOSans M" charset="-122"/>
          <a:sym typeface="OPPOSans M"/>
        </a:defRPr>
      </a:lvl4pPr>
      <a:lvl5pPr marL="1587500" marR="0" indent="-317500" algn="l" defTabSz="412750" latinLnBrk="0">
        <a:lnSpc>
          <a:spcPct val="150000"/>
        </a:lnSpc>
        <a:spcBef>
          <a:spcPts val="0"/>
        </a:spcBef>
        <a:spcAft>
          <a:spcPts val="0"/>
        </a:spcAft>
        <a:buClrTx/>
        <a:buSzPct val="125000"/>
        <a:buFontTx/>
        <a:buChar char="•"/>
        <a:tabLst/>
        <a:defRPr sz="1800" b="0" i="0" u="none" strike="noStrike" cap="none" spc="0" baseline="0">
          <a:ln>
            <a:noFill/>
          </a:ln>
          <a:solidFill>
            <a:srgbClr val="5E5E5E"/>
          </a:solidFill>
          <a:uFillTx/>
          <a:latin typeface="OPPOSans M" charset="-122"/>
          <a:ea typeface="OPPOSans M" charset="-122"/>
          <a:cs typeface="OPPOSans M" charset="-122"/>
          <a:sym typeface="OPPOSans M"/>
        </a:defRPr>
      </a:lvl5pPr>
      <a:lvl6pPr marL="1905000" marR="0" indent="-317500" algn="l" defTabSz="412750" latinLnBrk="0">
        <a:lnSpc>
          <a:spcPct val="100000"/>
        </a:lnSpc>
        <a:spcBef>
          <a:spcPts val="0"/>
        </a:spcBef>
        <a:spcAft>
          <a:spcPts val="0"/>
        </a:spcAft>
        <a:buClrTx/>
        <a:buSzPct val="125000"/>
        <a:buFontTx/>
        <a:buChar char="•"/>
        <a:tabLst/>
        <a:defRPr sz="2400" b="0" i="0" u="none" strike="noStrike" cap="none" spc="0" baseline="0">
          <a:ln>
            <a:noFill/>
          </a:ln>
          <a:solidFill>
            <a:srgbClr val="000000"/>
          </a:solidFill>
          <a:uFillTx/>
          <a:latin typeface="OPPOSans M"/>
          <a:ea typeface="OPPOSans M"/>
          <a:cs typeface="OPPOSans M"/>
          <a:sym typeface="OPPOSans M"/>
        </a:defRPr>
      </a:lvl6pPr>
      <a:lvl7pPr marL="2222500" marR="0" indent="-317500" algn="l" defTabSz="412750" latinLnBrk="0">
        <a:lnSpc>
          <a:spcPct val="100000"/>
        </a:lnSpc>
        <a:spcBef>
          <a:spcPts val="0"/>
        </a:spcBef>
        <a:spcAft>
          <a:spcPts val="0"/>
        </a:spcAft>
        <a:buClrTx/>
        <a:buSzPct val="125000"/>
        <a:buFontTx/>
        <a:buChar char="•"/>
        <a:tabLst/>
        <a:defRPr sz="2400" b="0" i="0" u="none" strike="noStrike" cap="none" spc="0" baseline="0">
          <a:ln>
            <a:noFill/>
          </a:ln>
          <a:solidFill>
            <a:srgbClr val="000000"/>
          </a:solidFill>
          <a:uFillTx/>
          <a:latin typeface="OPPOSans M"/>
          <a:ea typeface="OPPOSans M"/>
          <a:cs typeface="OPPOSans M"/>
          <a:sym typeface="OPPOSans M"/>
        </a:defRPr>
      </a:lvl7pPr>
      <a:lvl8pPr marL="2540000" marR="0" indent="-317500" algn="l" defTabSz="412750" latinLnBrk="0">
        <a:lnSpc>
          <a:spcPct val="100000"/>
        </a:lnSpc>
        <a:spcBef>
          <a:spcPts val="0"/>
        </a:spcBef>
        <a:spcAft>
          <a:spcPts val="0"/>
        </a:spcAft>
        <a:buClrTx/>
        <a:buSzPct val="125000"/>
        <a:buFontTx/>
        <a:buChar char="•"/>
        <a:tabLst/>
        <a:defRPr sz="2400" b="0" i="0" u="none" strike="noStrike" cap="none" spc="0" baseline="0">
          <a:ln>
            <a:noFill/>
          </a:ln>
          <a:solidFill>
            <a:srgbClr val="000000"/>
          </a:solidFill>
          <a:uFillTx/>
          <a:latin typeface="OPPOSans M"/>
          <a:ea typeface="OPPOSans M"/>
          <a:cs typeface="OPPOSans M"/>
          <a:sym typeface="OPPOSans M"/>
        </a:defRPr>
      </a:lvl8pPr>
      <a:lvl9pPr marL="2857500" marR="0" indent="-317500" algn="l" defTabSz="412750" latinLnBrk="0">
        <a:lnSpc>
          <a:spcPct val="100000"/>
        </a:lnSpc>
        <a:spcBef>
          <a:spcPts val="0"/>
        </a:spcBef>
        <a:spcAft>
          <a:spcPts val="0"/>
        </a:spcAft>
        <a:buClrTx/>
        <a:buSzPct val="125000"/>
        <a:buFontTx/>
        <a:buChar char="•"/>
        <a:tabLst/>
        <a:defRPr sz="2400" b="0" i="0" u="none" strike="noStrike" cap="none" spc="0" baseline="0">
          <a:ln>
            <a:noFill/>
          </a:ln>
          <a:solidFill>
            <a:srgbClr val="000000"/>
          </a:solidFill>
          <a:uFillTx/>
          <a:latin typeface="OPPOSans M"/>
          <a:ea typeface="OPPOSans M"/>
          <a:cs typeface="OPPOSans M"/>
          <a:sym typeface="OPPOSans M"/>
        </a:defRPr>
      </a:lvl9pPr>
    </p:bodyStyle>
    <p:otherStyle>
      <a:lvl1pPr marL="0" marR="0" indent="0" algn="ctr" defTabSz="41275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Helvetica Neue Light"/>
        </a:defRPr>
      </a:lvl1pPr>
      <a:lvl2pPr marL="0" marR="0" indent="114300" algn="ctr" defTabSz="41275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Helvetica Neue Light"/>
        </a:defRPr>
      </a:lvl2pPr>
      <a:lvl3pPr marL="0" marR="0" indent="228600" algn="ctr" defTabSz="41275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Helvetica Neue Light"/>
        </a:defRPr>
      </a:lvl3pPr>
      <a:lvl4pPr marL="0" marR="0" indent="342900" algn="ctr" defTabSz="41275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Helvetica Neue Light"/>
        </a:defRPr>
      </a:lvl4pPr>
      <a:lvl5pPr marL="0" marR="0" indent="457200" algn="ctr" defTabSz="41275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Helvetica Neue Light"/>
        </a:defRPr>
      </a:lvl5pPr>
      <a:lvl6pPr marL="0" marR="0" indent="571500" algn="ctr" defTabSz="41275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Helvetica Neue Light"/>
        </a:defRPr>
      </a:lvl6pPr>
      <a:lvl7pPr marL="0" marR="0" indent="685800" algn="ctr" defTabSz="41275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Helvetica Neue Light"/>
        </a:defRPr>
      </a:lvl7pPr>
      <a:lvl8pPr marL="0" marR="0" indent="800100" algn="ctr" defTabSz="41275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Helvetica Neue Light"/>
        </a:defRPr>
      </a:lvl8pPr>
      <a:lvl9pPr marL="0" marR="0" indent="914400" algn="ctr" defTabSz="41275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oppo.com/" TargetMode="External"/><Relationship Id="rId2" Type="http://schemas.openxmlformats.org/officeDocument/2006/relationships/hyperlink" Target="mailto:support@oppo.com.ph" TargetMode="External"/><Relationship Id="rId1" Type="http://schemas.openxmlformats.org/officeDocument/2006/relationships/slideLayout" Target="../slideLayouts/slideLayout5.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4"/>
          <p:cNvSpPr>
            <a:spLocks noGrp="1"/>
          </p:cNvSpPr>
          <p:nvPr>
            <p:ph type="title"/>
          </p:nvPr>
        </p:nvSpPr>
        <p:spPr>
          <a:xfrm>
            <a:off x="388253" y="313763"/>
            <a:ext cx="11420888" cy="536842"/>
          </a:xfrm>
        </p:spPr>
        <p:txBody>
          <a:bodyPr/>
          <a:lstStyle/>
          <a:p>
            <a:r>
              <a:rPr kumimoji="1" lang="en-US" altLang="zh-CN" dirty="0"/>
              <a:t>Support Mail </a:t>
            </a:r>
            <a:r>
              <a:rPr kumimoji="1" lang="en-US" altLang="zh-CN" dirty="0" smtClean="0"/>
              <a:t>Signature-Structure</a:t>
            </a:r>
            <a:endParaRPr kumimoji="1" lang="zh-CN" altLang="en-US" dirty="0"/>
          </a:p>
        </p:txBody>
      </p:sp>
      <p:sp>
        <p:nvSpPr>
          <p:cNvPr id="3" name="文本框 2"/>
          <p:cNvSpPr txBox="1"/>
          <p:nvPr/>
        </p:nvSpPr>
        <p:spPr>
          <a:xfrm>
            <a:off x="2925404" y="1267915"/>
            <a:ext cx="8590773" cy="441915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defTabSz="825500" hangingPunct="0">
              <a:lnSpc>
                <a:spcPct val="150000"/>
              </a:lnSpc>
            </a:pPr>
            <a:r>
              <a:rPr lang="en-US" altLang="zh-CN" sz="1100" dirty="0">
                <a:latin typeface="OPPOSans M" panose="00020600040101010101" pitchFamily="18" charset="-122"/>
                <a:ea typeface="OPPOSans M" panose="00020600040101010101" pitchFamily="18" charset="-122"/>
                <a:cs typeface="Calibri" panose="020F0502020204030204" pitchFamily="34" charset="0"/>
              </a:rPr>
              <a:t>Mary</a:t>
            </a:r>
            <a:br>
              <a:rPr lang="en-US" altLang="zh-CN" sz="1100" dirty="0">
                <a:latin typeface="OPPOSans M" panose="00020600040101010101" pitchFamily="18" charset="-122"/>
                <a:ea typeface="OPPOSans M" panose="00020600040101010101" pitchFamily="18" charset="-122"/>
                <a:cs typeface="Calibri" panose="020F0502020204030204" pitchFamily="34" charset="0"/>
              </a:rPr>
            </a:br>
            <a:r>
              <a:rPr lang="en-US" altLang="zh-CN" sz="1100" dirty="0">
                <a:latin typeface="OPPOSans M" panose="00020600040101010101" pitchFamily="18" charset="-122"/>
                <a:ea typeface="OPPOSans M" panose="00020600040101010101" pitchFamily="18" charset="-122"/>
                <a:cs typeface="Calibri" panose="020F0502020204030204" pitchFamily="34" charset="0"/>
              </a:rPr>
              <a:t/>
            </a:r>
            <a:br>
              <a:rPr lang="en-US" altLang="zh-CN" sz="1100" dirty="0">
                <a:latin typeface="OPPOSans M" panose="00020600040101010101" pitchFamily="18" charset="-122"/>
                <a:ea typeface="OPPOSans M" panose="00020600040101010101" pitchFamily="18" charset="-122"/>
                <a:cs typeface="Calibri" panose="020F0502020204030204" pitchFamily="34" charset="0"/>
              </a:rPr>
            </a:br>
            <a:r>
              <a:rPr lang="en-US" altLang="zh-CN" sz="1100" dirty="0">
                <a:latin typeface="OPPOSans M" panose="00020600040101010101" pitchFamily="18" charset="-122"/>
                <a:ea typeface="OPPOSans M" panose="00020600040101010101" pitchFamily="18" charset="-122"/>
                <a:cs typeface="Calibri" panose="020F0502020204030204" pitchFamily="34" charset="0"/>
              </a:rPr>
              <a:t>OPPO Philippines</a:t>
            </a:r>
            <a:br>
              <a:rPr lang="en-US" altLang="zh-CN" sz="1100" dirty="0">
                <a:latin typeface="OPPOSans M" panose="00020600040101010101" pitchFamily="18" charset="-122"/>
                <a:ea typeface="OPPOSans M" panose="00020600040101010101" pitchFamily="18" charset="-122"/>
                <a:cs typeface="Calibri" panose="020F0502020204030204" pitchFamily="34" charset="0"/>
              </a:rPr>
            </a:br>
            <a:r>
              <a:rPr lang="en-US" altLang="zh-CN" sz="1100" dirty="0">
                <a:latin typeface="OPPOSans M" panose="00020600040101010101" pitchFamily="18" charset="-122"/>
                <a:ea typeface="OPPOSans M" panose="00020600040101010101" pitchFamily="18" charset="-122"/>
                <a:cs typeface="Calibri" panose="020F0502020204030204" pitchFamily="34" charset="0"/>
              </a:rPr>
              <a:t>Customer Support Team</a:t>
            </a:r>
            <a:br>
              <a:rPr lang="en-US" altLang="zh-CN" sz="1100" dirty="0">
                <a:latin typeface="OPPOSans M" panose="00020600040101010101" pitchFamily="18" charset="-122"/>
                <a:ea typeface="OPPOSans M" panose="00020600040101010101" pitchFamily="18" charset="-122"/>
                <a:cs typeface="Calibri" panose="020F0502020204030204" pitchFamily="34" charset="0"/>
              </a:rPr>
            </a:br>
            <a:r>
              <a:rPr lang="en-US" altLang="zh-CN" sz="1100" dirty="0">
                <a:latin typeface="OPPOSans M" panose="00020600040101010101" pitchFamily="18" charset="-122"/>
                <a:ea typeface="OPPOSans M" panose="00020600040101010101" pitchFamily="18" charset="-122"/>
                <a:cs typeface="Calibri" panose="020F0502020204030204" pitchFamily="34" charset="0"/>
              </a:rPr>
              <a:t>T: 180018536776 - For PLDT, Smart and Sun subscribers;</a:t>
            </a:r>
            <a:br>
              <a:rPr lang="en-US" altLang="zh-CN" sz="1100" dirty="0">
                <a:latin typeface="OPPOSans M" panose="00020600040101010101" pitchFamily="18" charset="-122"/>
                <a:ea typeface="OPPOSans M" panose="00020600040101010101" pitchFamily="18" charset="-122"/>
                <a:cs typeface="Calibri" panose="020F0502020204030204" pitchFamily="34" charset="0"/>
              </a:rPr>
            </a:br>
            <a:r>
              <a:rPr lang="en-US" altLang="zh-CN" sz="1100" dirty="0" smtClean="0">
                <a:latin typeface="OPPOSans M" panose="00020600040101010101" pitchFamily="18" charset="-122"/>
                <a:ea typeface="OPPOSans M" panose="00020600040101010101" pitchFamily="18" charset="-122"/>
                <a:cs typeface="Calibri" panose="020F0502020204030204" pitchFamily="34" charset="0"/>
              </a:rPr>
              <a:t>    23956776 </a:t>
            </a:r>
            <a:r>
              <a:rPr lang="en-US" altLang="zh-CN" sz="1100" dirty="0">
                <a:latin typeface="OPPOSans M" panose="00020600040101010101" pitchFamily="18" charset="-122"/>
                <a:ea typeface="OPPOSans M" panose="00020600040101010101" pitchFamily="18" charset="-122"/>
                <a:cs typeface="Calibri" panose="020F0502020204030204" pitchFamily="34" charset="0"/>
              </a:rPr>
              <a:t>- For Globe subscribers &amp; all land line users (9AM - 9PM, MON - SUN; Including Holidays)</a:t>
            </a:r>
            <a:br>
              <a:rPr lang="en-US" altLang="zh-CN" sz="1100" dirty="0">
                <a:latin typeface="OPPOSans M" panose="00020600040101010101" pitchFamily="18" charset="-122"/>
                <a:ea typeface="OPPOSans M" panose="00020600040101010101" pitchFamily="18" charset="-122"/>
                <a:cs typeface="Calibri" panose="020F0502020204030204" pitchFamily="34" charset="0"/>
              </a:rPr>
            </a:br>
            <a:r>
              <a:rPr lang="en-US" altLang="zh-CN" sz="1100" dirty="0">
                <a:latin typeface="OPPOSans M" panose="00020600040101010101" pitchFamily="18" charset="-122"/>
                <a:ea typeface="OPPOSans M" panose="00020600040101010101" pitchFamily="18" charset="-122"/>
                <a:cs typeface="Calibri" panose="020F0502020204030204" pitchFamily="34" charset="0"/>
              </a:rPr>
              <a:t>E: </a:t>
            </a:r>
            <a:r>
              <a:rPr lang="en-US" altLang="zh-CN" sz="1100" dirty="0">
                <a:latin typeface="OPPOSans M" panose="00020600040101010101" pitchFamily="18" charset="-122"/>
                <a:ea typeface="OPPOSans M" panose="00020600040101010101" pitchFamily="18" charset="-122"/>
                <a:cs typeface="Calibri" panose="020F0502020204030204" pitchFamily="34" charset="0"/>
                <a:hlinkClick r:id="rId2"/>
              </a:rPr>
              <a:t>support@oppo.com.ph</a:t>
            </a:r>
            <a:r>
              <a:rPr lang="en-US" altLang="zh-CN" sz="1100" dirty="0">
                <a:latin typeface="OPPOSans M" panose="00020600040101010101" pitchFamily="18" charset="-122"/>
                <a:ea typeface="OPPOSans M" panose="00020600040101010101" pitchFamily="18" charset="-122"/>
                <a:cs typeface="Calibri" panose="020F0502020204030204" pitchFamily="34" charset="0"/>
              </a:rPr>
              <a:t/>
            </a:r>
            <a:br>
              <a:rPr lang="en-US" altLang="zh-CN" sz="1100" dirty="0">
                <a:latin typeface="OPPOSans M" panose="00020600040101010101" pitchFamily="18" charset="-122"/>
                <a:ea typeface="OPPOSans M" panose="00020600040101010101" pitchFamily="18" charset="-122"/>
                <a:cs typeface="Calibri" panose="020F0502020204030204" pitchFamily="34" charset="0"/>
              </a:rPr>
            </a:br>
            <a:r>
              <a:rPr lang="en-US" altLang="zh-CN" sz="1100" dirty="0">
                <a:latin typeface="OPPOSans M" panose="00020600040101010101" pitchFamily="18" charset="-122"/>
                <a:ea typeface="OPPOSans M" panose="00020600040101010101" pitchFamily="18" charset="-122"/>
                <a:cs typeface="Calibri" panose="020F0502020204030204" pitchFamily="34" charset="0"/>
              </a:rPr>
              <a:t>W: </a:t>
            </a:r>
            <a:r>
              <a:rPr lang="en-US" altLang="zh-CN" sz="1100" dirty="0" smtClean="0">
                <a:latin typeface="OPPOSans M" panose="00020600040101010101" pitchFamily="18" charset="-122"/>
                <a:ea typeface="OPPOSans M" panose="00020600040101010101" pitchFamily="18" charset="-122"/>
                <a:cs typeface="Calibri" panose="020F0502020204030204" pitchFamily="34" charset="0"/>
                <a:hlinkClick r:id="rId3"/>
              </a:rPr>
              <a:t>www.oppo.com</a:t>
            </a:r>
            <a:endParaRPr lang="en-US" altLang="zh-CN" sz="1100" dirty="0" smtClean="0">
              <a:latin typeface="OPPOSans M" panose="00020600040101010101" pitchFamily="18" charset="-122"/>
              <a:ea typeface="OPPOSans M" panose="00020600040101010101" pitchFamily="18" charset="-122"/>
              <a:cs typeface="Calibri" panose="020F0502020204030204" pitchFamily="34" charset="0"/>
            </a:endParaRPr>
          </a:p>
          <a:p>
            <a:pPr defTabSz="825500" hangingPunct="0">
              <a:lnSpc>
                <a:spcPct val="150000"/>
              </a:lnSpc>
            </a:pPr>
            <a:endParaRPr lang="en-US" altLang="zh-CN" sz="1100" dirty="0">
              <a:latin typeface="OPPOSans M" panose="00020600040101010101" pitchFamily="18" charset="-122"/>
              <a:ea typeface="OPPOSans M" panose="00020600040101010101" pitchFamily="18" charset="-122"/>
              <a:cs typeface="Calibri" panose="020F0502020204030204" pitchFamily="34" charset="0"/>
            </a:endParaRPr>
          </a:p>
          <a:p>
            <a:pPr defTabSz="825500" hangingPunct="0">
              <a:lnSpc>
                <a:spcPct val="150000"/>
              </a:lnSpc>
            </a:pPr>
            <a:endParaRPr lang="en-US" altLang="zh-CN" sz="1100" dirty="0" smtClean="0">
              <a:latin typeface="OPPOSans M" panose="00020600040101010101" pitchFamily="18" charset="-122"/>
              <a:ea typeface="OPPOSans M" panose="00020600040101010101" pitchFamily="18" charset="-122"/>
              <a:cs typeface="Calibri" panose="020F0502020204030204" pitchFamily="34" charset="0"/>
            </a:endParaRPr>
          </a:p>
          <a:p>
            <a:pPr defTabSz="825500" hangingPunct="0">
              <a:lnSpc>
                <a:spcPct val="150000"/>
              </a:lnSpc>
            </a:pPr>
            <a:endParaRPr lang="en-US" altLang="zh-CN" sz="1100" dirty="0">
              <a:latin typeface="OPPOSans M" panose="00020600040101010101" pitchFamily="18" charset="-122"/>
              <a:ea typeface="OPPOSans M" panose="00020600040101010101" pitchFamily="18" charset="-122"/>
              <a:cs typeface="Calibri" panose="020F0502020204030204" pitchFamily="34" charset="0"/>
            </a:endParaRPr>
          </a:p>
          <a:p>
            <a:pPr defTabSz="825500" hangingPunct="0">
              <a:lnSpc>
                <a:spcPct val="150000"/>
              </a:lnSpc>
            </a:pPr>
            <a:r>
              <a:rPr lang="en-US" altLang="zh-CN" sz="1100" dirty="0">
                <a:latin typeface="OPPOSans M" panose="00020600040101010101" pitchFamily="18" charset="-122"/>
                <a:ea typeface="OPPOSans M" panose="00020600040101010101" pitchFamily="18" charset="-122"/>
                <a:cs typeface="Calibri" panose="020F0502020204030204" pitchFamily="34" charset="0"/>
              </a:rPr>
              <a:t/>
            </a:r>
            <a:br>
              <a:rPr lang="en-US" altLang="zh-CN" sz="1100" dirty="0">
                <a:latin typeface="OPPOSans M" panose="00020600040101010101" pitchFamily="18" charset="-122"/>
                <a:ea typeface="OPPOSans M" panose="00020600040101010101" pitchFamily="18" charset="-122"/>
                <a:cs typeface="Calibri" panose="020F0502020204030204" pitchFamily="34" charset="0"/>
              </a:rPr>
            </a:br>
            <a:r>
              <a:rPr lang="en-US" altLang="zh-CN" sz="1100" dirty="0" smtClean="0">
                <a:latin typeface="OPPOSans M" panose="00020600040101010101" pitchFamily="18" charset="-122"/>
                <a:ea typeface="OPPOSans M" panose="00020600040101010101" pitchFamily="18" charset="-122"/>
                <a:cs typeface="Calibri" panose="020F0502020204030204" pitchFamily="34" charset="0"/>
              </a:rPr>
              <a:t>This </a:t>
            </a:r>
            <a:r>
              <a:rPr lang="en-US" altLang="zh-CN" sz="1100" dirty="0">
                <a:latin typeface="OPPOSans M" panose="00020600040101010101" pitchFamily="18" charset="-122"/>
                <a:ea typeface="OPPOSans M" panose="00020600040101010101" pitchFamily="18" charset="-122"/>
                <a:cs typeface="Calibri" panose="020F0502020204030204" pitchFamily="34" charset="0"/>
              </a:rPr>
              <a:t>e-mail and its attachments contain confidential information from OPPO, which is intended only for the person or entity whose address is listed above. Any use of the information contained herein in any way (including, but not limited to, total or partial disclosure, reproduction, or dissemination) by persons or other than the intended recipient(s) is prohibited. If you receive this e-mail in error, please notify the sender by phone or email immediately and delete it!</a:t>
            </a:r>
            <a:endParaRPr kumimoji="0" lang="zh-CN" altLang="en-US" sz="1100" b="1" i="0" u="none" strike="noStrike" cap="none" spc="0" normalizeH="0" baseline="0" dirty="0">
              <a:ln>
                <a:noFill/>
              </a:ln>
              <a:solidFill>
                <a:srgbClr val="000000"/>
              </a:solidFill>
              <a:effectLst/>
              <a:uFillTx/>
              <a:latin typeface="OPPOSans M" panose="00020600040101010101" pitchFamily="18" charset="-122"/>
              <a:ea typeface="OPPOSans M" panose="00020600040101010101" pitchFamily="18" charset="-122"/>
              <a:cs typeface="Calibri" panose="020F0502020204030204" pitchFamily="34" charset="0"/>
              <a:sym typeface="Helvetica Neue"/>
            </a:endParaRPr>
          </a:p>
        </p:txBody>
      </p:sp>
      <p:sp>
        <p:nvSpPr>
          <p:cNvPr id="4" name="文本框 3"/>
          <p:cNvSpPr txBox="1"/>
          <p:nvPr/>
        </p:nvSpPr>
        <p:spPr>
          <a:xfrm>
            <a:off x="1558272" y="1331835"/>
            <a:ext cx="993862" cy="26417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r>
              <a:rPr kumimoji="0" lang="en-US" altLang="zh-CN" sz="1050" b="1" i="0" u="none" strike="noStrike" cap="none" spc="0" normalizeH="0" baseline="0" dirty="0" smtClean="0">
                <a:ln>
                  <a:noFill/>
                </a:ln>
                <a:solidFill>
                  <a:srgbClr val="929292"/>
                </a:solidFill>
                <a:effectLst/>
                <a:uFillTx/>
                <a:latin typeface="OPPOSans M" panose="00020600040101010101" pitchFamily="18" charset="-122"/>
                <a:ea typeface="OPPOSans M" panose="00020600040101010101" pitchFamily="18" charset="-122"/>
                <a:cs typeface="Helvetica Neue"/>
                <a:sym typeface="Helvetica Neue"/>
              </a:rPr>
              <a:t>Agent</a:t>
            </a:r>
            <a:r>
              <a:rPr kumimoji="0" lang="en-US" altLang="zh-CN" sz="1050" b="1" i="0" u="none" strike="noStrike" cap="none" spc="0" normalizeH="0" dirty="0" smtClean="0">
                <a:ln>
                  <a:noFill/>
                </a:ln>
                <a:solidFill>
                  <a:srgbClr val="929292"/>
                </a:solidFill>
                <a:effectLst/>
                <a:uFillTx/>
                <a:latin typeface="OPPOSans M" panose="00020600040101010101" pitchFamily="18" charset="-122"/>
                <a:ea typeface="OPPOSans M" panose="00020600040101010101" pitchFamily="18" charset="-122"/>
                <a:cs typeface="Helvetica Neue"/>
                <a:sym typeface="Helvetica Neue"/>
              </a:rPr>
              <a:t> Name</a:t>
            </a:r>
            <a:endParaRPr kumimoji="0" lang="zh-CN" altLang="en-US" sz="1050" b="1" i="0" u="none" strike="noStrike" cap="none" spc="0" normalizeH="0" baseline="0" dirty="0">
              <a:ln>
                <a:noFill/>
              </a:ln>
              <a:solidFill>
                <a:srgbClr val="929292"/>
              </a:solidFill>
              <a:effectLst/>
              <a:uFillTx/>
              <a:latin typeface="OPPOSans M" panose="00020600040101010101" pitchFamily="18" charset="-122"/>
              <a:ea typeface="OPPOSans M" panose="00020600040101010101" pitchFamily="18" charset="-122"/>
              <a:cs typeface="Helvetica Neue"/>
              <a:sym typeface="Helvetica Neue"/>
            </a:endParaRPr>
          </a:p>
        </p:txBody>
      </p:sp>
      <p:sp>
        <p:nvSpPr>
          <p:cNvPr id="5" name="文本框 4"/>
          <p:cNvSpPr txBox="1"/>
          <p:nvPr/>
        </p:nvSpPr>
        <p:spPr>
          <a:xfrm>
            <a:off x="1537433" y="1852169"/>
            <a:ext cx="1035540" cy="26417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r>
              <a:rPr kumimoji="0" lang="en-US" altLang="zh-CN" sz="1050" b="1" i="0" u="none" strike="noStrike" cap="none" spc="0" normalizeH="0" baseline="0" dirty="0" smtClean="0">
                <a:ln>
                  <a:noFill/>
                </a:ln>
                <a:solidFill>
                  <a:srgbClr val="929292"/>
                </a:solidFill>
                <a:effectLst/>
                <a:uFillTx/>
                <a:latin typeface="OPPOSans M" panose="00020600040101010101" pitchFamily="18" charset="-122"/>
                <a:ea typeface="OPPOSans M" panose="00020600040101010101" pitchFamily="18" charset="-122"/>
                <a:cs typeface="Helvetica Neue"/>
                <a:sym typeface="Helvetica Neue"/>
              </a:rPr>
              <a:t>OPPO Region</a:t>
            </a:r>
            <a:endParaRPr kumimoji="0" lang="zh-CN" altLang="en-US" sz="1050" b="1" i="0" u="none" strike="noStrike" cap="none" spc="0" normalizeH="0" baseline="0" dirty="0">
              <a:ln>
                <a:noFill/>
              </a:ln>
              <a:solidFill>
                <a:srgbClr val="929292"/>
              </a:solidFill>
              <a:effectLst/>
              <a:uFillTx/>
              <a:latin typeface="OPPOSans M" panose="00020600040101010101" pitchFamily="18" charset="-122"/>
              <a:ea typeface="OPPOSans M" panose="00020600040101010101" pitchFamily="18" charset="-122"/>
              <a:cs typeface="Helvetica Neue"/>
              <a:sym typeface="Helvetica Neue"/>
            </a:endParaRPr>
          </a:p>
        </p:txBody>
      </p:sp>
      <p:sp>
        <p:nvSpPr>
          <p:cNvPr id="6" name="文本框 5"/>
          <p:cNvSpPr txBox="1"/>
          <p:nvPr/>
        </p:nvSpPr>
        <p:spPr>
          <a:xfrm>
            <a:off x="1053595" y="2697405"/>
            <a:ext cx="1607812" cy="26417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r>
              <a:rPr kumimoji="0" lang="en-US" altLang="zh-CN" sz="1050" b="1" i="0" u="none" strike="noStrike" cap="none" spc="0" normalizeH="0" baseline="0" dirty="0" smtClean="0">
                <a:ln>
                  <a:noFill/>
                </a:ln>
                <a:solidFill>
                  <a:srgbClr val="929292"/>
                </a:solidFill>
                <a:effectLst/>
                <a:uFillTx/>
                <a:latin typeface="OPPOSans M" panose="00020600040101010101" pitchFamily="18" charset="-122"/>
                <a:ea typeface="OPPOSans M" panose="00020600040101010101" pitchFamily="18" charset="-122"/>
                <a:cs typeface="Helvetica Neue"/>
                <a:sym typeface="Helvetica Neue"/>
              </a:rPr>
              <a:t>Business Information</a:t>
            </a:r>
            <a:endParaRPr kumimoji="0" lang="zh-CN" altLang="en-US" sz="1050" b="1" i="0" u="none" strike="noStrike" cap="none" spc="0" normalizeH="0" baseline="0" dirty="0">
              <a:ln>
                <a:noFill/>
              </a:ln>
              <a:solidFill>
                <a:srgbClr val="929292"/>
              </a:solidFill>
              <a:effectLst/>
              <a:uFillTx/>
              <a:latin typeface="OPPOSans M" panose="00020600040101010101" pitchFamily="18" charset="-122"/>
              <a:ea typeface="OPPOSans M" panose="00020600040101010101" pitchFamily="18" charset="-122"/>
              <a:cs typeface="Helvetica Neue"/>
              <a:sym typeface="Helvetica Neue"/>
            </a:endParaRPr>
          </a:p>
        </p:txBody>
      </p:sp>
      <p:sp>
        <p:nvSpPr>
          <p:cNvPr id="7" name="文本框 6"/>
          <p:cNvSpPr txBox="1"/>
          <p:nvPr/>
        </p:nvSpPr>
        <p:spPr>
          <a:xfrm>
            <a:off x="1909852" y="3466205"/>
            <a:ext cx="525785" cy="27186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r>
              <a:rPr kumimoji="0" lang="en-US" altLang="zh-CN" sz="1050" b="1" i="0" u="none" strike="noStrike" cap="none" spc="0" normalizeH="0" baseline="0" dirty="0" smtClean="0">
                <a:ln>
                  <a:noFill/>
                </a:ln>
                <a:solidFill>
                  <a:srgbClr val="929292"/>
                </a:solidFill>
                <a:effectLst/>
                <a:uFillTx/>
                <a:latin typeface="OPPOSans M" panose="00020600040101010101" pitchFamily="18" charset="-122"/>
                <a:ea typeface="OPPOSans M" panose="00020600040101010101" pitchFamily="18" charset="-122"/>
                <a:cs typeface="Helvetica Neue"/>
                <a:sym typeface="Helvetica Neue"/>
              </a:rPr>
              <a:t>OPPO</a:t>
            </a:r>
            <a:endParaRPr kumimoji="0" lang="zh-CN" altLang="en-US" sz="1050" b="1" i="0" u="none" strike="noStrike" cap="none" spc="0" normalizeH="0" baseline="0" dirty="0">
              <a:ln>
                <a:noFill/>
              </a:ln>
              <a:solidFill>
                <a:srgbClr val="929292"/>
              </a:solidFill>
              <a:effectLst/>
              <a:uFillTx/>
              <a:latin typeface="OPPOSans M" panose="00020600040101010101" pitchFamily="18" charset="-122"/>
              <a:ea typeface="OPPOSans M" panose="00020600040101010101" pitchFamily="18" charset="-122"/>
              <a:cs typeface="Helvetica Neue"/>
              <a:sym typeface="Helvetica Neue"/>
            </a:endParaRPr>
          </a:p>
        </p:txBody>
      </p:sp>
      <p:pic>
        <p:nvPicPr>
          <p:cNvPr id="8" name="图片 7"/>
          <p:cNvPicPr>
            <a:picLocks noChangeAspect="1"/>
          </p:cNvPicPr>
          <p:nvPr/>
        </p:nvPicPr>
        <p:blipFill>
          <a:blip r:embed="rId4"/>
          <a:stretch>
            <a:fillRect/>
          </a:stretch>
        </p:blipFill>
        <p:spPr>
          <a:xfrm>
            <a:off x="2925404" y="3477494"/>
            <a:ext cx="2270957" cy="807790"/>
          </a:xfrm>
          <a:prstGeom prst="rect">
            <a:avLst/>
          </a:prstGeom>
        </p:spPr>
      </p:pic>
      <p:sp>
        <p:nvSpPr>
          <p:cNvPr id="9" name="文本框 8"/>
          <p:cNvSpPr txBox="1"/>
          <p:nvPr/>
        </p:nvSpPr>
        <p:spPr>
          <a:xfrm>
            <a:off x="1426497" y="3859408"/>
            <a:ext cx="1045158" cy="26417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r>
              <a:rPr kumimoji="0" lang="en-US" altLang="zh-CN" sz="1050" b="1" i="0" u="none" strike="noStrike" cap="none" spc="0" normalizeH="0" baseline="0" dirty="0" smtClean="0">
                <a:ln>
                  <a:noFill/>
                </a:ln>
                <a:solidFill>
                  <a:srgbClr val="929292"/>
                </a:solidFill>
                <a:effectLst/>
                <a:uFillTx/>
                <a:latin typeface="OPPOSans M" panose="00020600040101010101" pitchFamily="18" charset="-122"/>
                <a:ea typeface="OPPOSans M" panose="00020600040101010101" pitchFamily="18" charset="-122"/>
                <a:cs typeface="Helvetica Neue"/>
                <a:sym typeface="Helvetica Neue"/>
              </a:rPr>
              <a:t>Social Media </a:t>
            </a:r>
            <a:endParaRPr kumimoji="0" lang="zh-CN" altLang="en-US" sz="1050" b="1" i="0" u="none" strike="noStrike" cap="none" spc="0" normalizeH="0" baseline="0" dirty="0">
              <a:ln>
                <a:noFill/>
              </a:ln>
              <a:solidFill>
                <a:srgbClr val="929292"/>
              </a:solidFill>
              <a:effectLst/>
              <a:uFillTx/>
              <a:latin typeface="OPPOSans M" panose="00020600040101010101" pitchFamily="18" charset="-122"/>
              <a:ea typeface="OPPOSans M" panose="00020600040101010101" pitchFamily="18" charset="-122"/>
              <a:cs typeface="Helvetica Neue"/>
              <a:sym typeface="Helvetica Neue"/>
            </a:endParaRPr>
          </a:p>
        </p:txBody>
      </p:sp>
      <p:sp>
        <p:nvSpPr>
          <p:cNvPr id="10" name="文本框 9"/>
          <p:cNvSpPr txBox="1"/>
          <p:nvPr/>
        </p:nvSpPr>
        <p:spPr>
          <a:xfrm>
            <a:off x="1620301" y="4900077"/>
            <a:ext cx="846386" cy="26417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r>
              <a:rPr kumimoji="0" lang="en-US" altLang="zh-CN" sz="1050" b="1" i="0" u="none" strike="noStrike" cap="none" spc="0" normalizeH="0" baseline="0" dirty="0" smtClean="0">
                <a:ln>
                  <a:noFill/>
                </a:ln>
                <a:solidFill>
                  <a:srgbClr val="929292"/>
                </a:solidFill>
                <a:effectLst/>
                <a:uFillTx/>
                <a:latin typeface="OPPOSans M" panose="00020600040101010101" pitchFamily="18" charset="-122"/>
                <a:ea typeface="OPPOSans M" panose="00020600040101010101" pitchFamily="18" charset="-122"/>
                <a:cs typeface="Helvetica Neue"/>
                <a:sym typeface="Helvetica Neue"/>
              </a:rPr>
              <a:t>Disclaimer</a:t>
            </a:r>
            <a:endParaRPr kumimoji="0" lang="zh-CN" altLang="en-US" sz="1050" b="1" i="0" u="none" strike="noStrike" cap="none" spc="0" normalizeH="0" baseline="0" dirty="0">
              <a:ln>
                <a:noFill/>
              </a:ln>
              <a:solidFill>
                <a:srgbClr val="929292"/>
              </a:solidFill>
              <a:effectLst/>
              <a:uFillTx/>
              <a:latin typeface="OPPOSans M" panose="00020600040101010101" pitchFamily="18" charset="-122"/>
              <a:ea typeface="OPPOSans M" panose="00020600040101010101" pitchFamily="18" charset="-122"/>
              <a:cs typeface="Helvetica Neue"/>
              <a:sym typeface="Helvetica Neue"/>
            </a:endParaRPr>
          </a:p>
        </p:txBody>
      </p:sp>
      <p:sp>
        <p:nvSpPr>
          <p:cNvPr id="11" name="左中括号 10"/>
          <p:cNvSpPr/>
          <p:nvPr/>
        </p:nvSpPr>
        <p:spPr>
          <a:xfrm>
            <a:off x="2697804" y="2376673"/>
            <a:ext cx="154806" cy="916943"/>
          </a:xfrm>
          <a:prstGeom prst="leftBracket">
            <a:avLst/>
          </a:prstGeom>
          <a:noFill/>
          <a:ln w="12700" cap="flat">
            <a:solidFill>
              <a:srgbClr val="929292"/>
            </a:solidFill>
            <a:prstDash val="solid"/>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91439" tIns="45719" rIns="91439" bIns="45719" numCol="1" spcCol="38100" rtlCol="0" anchor="t">
            <a:noAutofit/>
          </a:bodyPr>
          <a:lstStyle/>
          <a:p>
            <a:pPr marL="0" marR="0" indent="0" algn="l" defTabSz="914400" rtl="0" fontAlgn="auto" latinLnBrk="1" hangingPunct="0">
              <a:lnSpc>
                <a:spcPct val="100000"/>
              </a:lnSpc>
              <a:spcBef>
                <a:spcPts val="0"/>
              </a:spcBef>
              <a:spcAft>
                <a:spcPts val="0"/>
              </a:spcAft>
              <a:buClrTx/>
              <a:buSzTx/>
              <a:buFontTx/>
              <a:buNone/>
              <a:tabLst/>
            </a:pPr>
            <a:endParaRPr kumimoji="0" lang="zh-CN" altLang="en-US" sz="1800" b="0" i="0" u="none" strike="noStrike" cap="none" spc="0" normalizeH="0" baseline="0">
              <a:ln>
                <a:noFill/>
              </a:ln>
              <a:solidFill>
                <a:srgbClr val="000000"/>
              </a:solidFill>
              <a:effectLst/>
              <a:uFillTx/>
            </a:endParaRPr>
          </a:p>
        </p:txBody>
      </p:sp>
      <p:sp>
        <p:nvSpPr>
          <p:cNvPr id="12" name="左中括号 11"/>
          <p:cNvSpPr/>
          <p:nvPr/>
        </p:nvSpPr>
        <p:spPr>
          <a:xfrm>
            <a:off x="2703192" y="4445706"/>
            <a:ext cx="72469" cy="1172916"/>
          </a:xfrm>
          <a:prstGeom prst="leftBracket">
            <a:avLst/>
          </a:prstGeom>
          <a:noFill/>
          <a:ln w="12700" cap="flat">
            <a:solidFill>
              <a:srgbClr val="929292"/>
            </a:solidFill>
            <a:prstDash val="solid"/>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91439" tIns="45719" rIns="91439" bIns="45719" numCol="1" spcCol="38100" rtlCol="0" anchor="t">
            <a:noAutofit/>
          </a:bodyPr>
          <a:lstStyle/>
          <a:p>
            <a:pPr marL="0" marR="0" indent="0" algn="l" defTabSz="914400" rtl="0" fontAlgn="auto" latinLnBrk="1" hangingPunct="0">
              <a:lnSpc>
                <a:spcPct val="100000"/>
              </a:lnSpc>
              <a:spcBef>
                <a:spcPts val="0"/>
              </a:spcBef>
              <a:spcAft>
                <a:spcPts val="0"/>
              </a:spcAft>
              <a:buClrTx/>
              <a:buSzTx/>
              <a:buFontTx/>
              <a:buNone/>
              <a:tabLst/>
            </a:pPr>
            <a:endParaRPr kumimoji="0" lang="zh-CN" altLang="en-US" sz="1800" b="0" i="0" u="none" strike="noStrike" cap="none" spc="0" normalizeH="0" baseline="0">
              <a:ln>
                <a:noFill/>
              </a:ln>
              <a:solidFill>
                <a:srgbClr val="000000"/>
              </a:solidFill>
              <a:effectLst/>
              <a:uFillTx/>
            </a:endParaRPr>
          </a:p>
        </p:txBody>
      </p:sp>
    </p:spTree>
    <p:extLst>
      <p:ext uri="{BB962C8B-B14F-4D97-AF65-F5344CB8AC3E}">
        <p14:creationId xmlns:p14="http://schemas.microsoft.com/office/powerpoint/2010/main" val="35007241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xmlns="" id="{1FECB827-6132-4514-AA91-FF6CC50EB0F7}"/>
              </a:ext>
            </a:extLst>
          </p:cNvPr>
          <p:cNvPicPr>
            <a:picLocks noChangeAspect="1"/>
          </p:cNvPicPr>
          <p:nvPr/>
        </p:nvPicPr>
        <p:blipFill>
          <a:blip r:embed="rId2">
            <a:clrChange>
              <a:clrFrom>
                <a:srgbClr val="FFFFFF"/>
              </a:clrFrom>
              <a:clrTo>
                <a:srgbClr val="FFFFFF">
                  <a:alpha val="0"/>
                </a:srgbClr>
              </a:clrTo>
            </a:clrChange>
          </a:blip>
          <a:stretch>
            <a:fillRect/>
          </a:stretch>
        </p:blipFill>
        <p:spPr>
          <a:xfrm>
            <a:off x="-191945" y="1262177"/>
            <a:ext cx="7080233" cy="4186124"/>
          </a:xfrm>
          <a:prstGeom prst="rect">
            <a:avLst/>
          </a:prstGeom>
        </p:spPr>
      </p:pic>
      <p:sp>
        <p:nvSpPr>
          <p:cNvPr id="5" name="标题 4"/>
          <p:cNvSpPr>
            <a:spLocks noGrp="1"/>
          </p:cNvSpPr>
          <p:nvPr>
            <p:ph type="title"/>
          </p:nvPr>
        </p:nvSpPr>
        <p:spPr/>
        <p:txBody>
          <a:bodyPr/>
          <a:lstStyle/>
          <a:p>
            <a:r>
              <a:rPr kumimoji="1" lang="en-US" altLang="zh-CN" dirty="0"/>
              <a:t>Support Mail </a:t>
            </a:r>
            <a:r>
              <a:rPr kumimoji="1" lang="en-US" altLang="zh-CN" dirty="0" smtClean="0"/>
              <a:t>Signature-Format</a:t>
            </a:r>
            <a:endParaRPr kumimoji="1" lang="zh-CN" altLang="en-US" dirty="0"/>
          </a:p>
        </p:txBody>
      </p:sp>
      <p:sp>
        <p:nvSpPr>
          <p:cNvPr id="6" name="文本占位符 5"/>
          <p:cNvSpPr>
            <a:spLocks noGrp="1"/>
          </p:cNvSpPr>
          <p:nvPr>
            <p:ph type="body" sz="quarter" idx="10"/>
          </p:nvPr>
        </p:nvSpPr>
        <p:spPr>
          <a:xfrm>
            <a:off x="7142078" y="1519352"/>
            <a:ext cx="5138314" cy="4897988"/>
          </a:xfrm>
        </p:spPr>
        <p:txBody>
          <a:bodyPr>
            <a:normAutofit lnSpcReduction="10000"/>
          </a:bodyPr>
          <a:lstStyle/>
          <a:p>
            <a:pPr>
              <a:tabLst>
                <a:tab pos="542925" algn="l"/>
                <a:tab pos="2633663" algn="l"/>
                <a:tab pos="3200400" algn="l"/>
              </a:tabLst>
            </a:pPr>
            <a:r>
              <a:rPr kumimoji="1" lang="en-US" altLang="zh-CN" sz="900" dirty="0"/>
              <a:t>Name&gt;	</a:t>
            </a:r>
            <a:r>
              <a:rPr kumimoji="1" lang="en-US" altLang="zh-CN" sz="900" dirty="0">
                <a:solidFill>
                  <a:srgbClr val="7030A0"/>
                </a:solidFill>
              </a:rPr>
              <a:t>Either</a:t>
            </a:r>
            <a:r>
              <a:rPr kumimoji="1" lang="en-US" altLang="zh-CN" sz="900" dirty="0"/>
              <a:t> OPPO [Region] </a:t>
            </a:r>
            <a:r>
              <a:rPr kumimoji="1" lang="en-US" altLang="zh-CN" sz="900" dirty="0">
                <a:solidFill>
                  <a:srgbClr val="7030A0"/>
                </a:solidFill>
              </a:rPr>
              <a:t>or</a:t>
            </a:r>
            <a:r>
              <a:rPr kumimoji="1" lang="en-US" altLang="zh-CN" sz="900" dirty="0"/>
              <a:t> [Agent Name]	</a:t>
            </a:r>
            <a:r>
              <a:rPr kumimoji="1" lang="en-US" altLang="zh-CN" sz="900" dirty="0">
                <a:solidFill>
                  <a:srgbClr val="7030A0"/>
                </a:solidFill>
              </a:rPr>
              <a:t>choose one only</a:t>
            </a:r>
          </a:p>
          <a:p>
            <a:pPr>
              <a:tabLst>
                <a:tab pos="542925" algn="l"/>
                <a:tab pos="2633663" algn="l"/>
                <a:tab pos="3200400" algn="l"/>
              </a:tabLst>
            </a:pPr>
            <a:r>
              <a:rPr kumimoji="1" lang="en-US" altLang="zh-CN" sz="900" dirty="0"/>
              <a:t>	</a:t>
            </a:r>
            <a:r>
              <a:rPr kumimoji="1" lang="en-US" altLang="zh-CN" sz="900" dirty="0">
                <a:solidFill>
                  <a:srgbClr val="FF0000"/>
                </a:solidFill>
              </a:rPr>
              <a:t>Font: Arial (Bold)  |  Size: 12  |  Color: RGB 146 146 146</a:t>
            </a:r>
          </a:p>
          <a:p>
            <a:pPr>
              <a:tabLst>
                <a:tab pos="542925" algn="l"/>
                <a:tab pos="2633663" algn="l"/>
                <a:tab pos="3200400" algn="l"/>
              </a:tabLst>
            </a:pPr>
            <a:endParaRPr kumimoji="1" lang="en-US" altLang="zh-CN" sz="900" dirty="0"/>
          </a:p>
          <a:p>
            <a:pPr>
              <a:tabLst>
                <a:tab pos="542925" algn="l"/>
                <a:tab pos="2633663" algn="l"/>
                <a:tab pos="3200400" algn="l"/>
              </a:tabLst>
            </a:pPr>
            <a:r>
              <a:rPr kumimoji="1" lang="en-US" altLang="zh-CN" sz="900" dirty="0"/>
              <a:t>Business information&gt;</a:t>
            </a:r>
          </a:p>
          <a:p>
            <a:pPr>
              <a:tabLst>
                <a:tab pos="542925" algn="l"/>
                <a:tab pos="2633663" algn="l"/>
                <a:tab pos="3200400" algn="l"/>
              </a:tabLst>
            </a:pPr>
            <a:r>
              <a:rPr kumimoji="1" lang="en-US" altLang="zh-CN" sz="900" dirty="0"/>
              <a:t>	T: [Hotline Number (Hours)]	</a:t>
            </a:r>
            <a:r>
              <a:rPr kumimoji="1" lang="en-US" altLang="zh-CN" sz="900" dirty="0">
                <a:solidFill>
                  <a:srgbClr val="7030A0"/>
                </a:solidFill>
              </a:rPr>
              <a:t>no space in between Hotline Number</a:t>
            </a:r>
          </a:p>
          <a:p>
            <a:pPr>
              <a:tabLst>
                <a:tab pos="542925" algn="l"/>
                <a:tab pos="2633663" algn="l"/>
                <a:tab pos="3200400" algn="l"/>
              </a:tabLst>
            </a:pPr>
            <a:r>
              <a:rPr kumimoji="1" lang="en-US" altLang="zh-CN" sz="900" dirty="0"/>
              <a:t>	E: [Support Mail]	</a:t>
            </a:r>
            <a:r>
              <a:rPr kumimoji="1" lang="en-US" altLang="zh-CN" sz="900" dirty="0">
                <a:solidFill>
                  <a:srgbClr val="7030A0"/>
                </a:solidFill>
              </a:rPr>
              <a:t>no hyperlink</a:t>
            </a:r>
          </a:p>
          <a:p>
            <a:pPr>
              <a:tabLst>
                <a:tab pos="542925" algn="l"/>
                <a:tab pos="2633663" algn="l"/>
                <a:tab pos="3200400" algn="l"/>
              </a:tabLst>
            </a:pPr>
            <a:r>
              <a:rPr kumimoji="1" lang="en-US" altLang="zh-CN" sz="900" dirty="0"/>
              <a:t>	W: www.oppo.com	</a:t>
            </a:r>
            <a:r>
              <a:rPr kumimoji="1" lang="en-US" altLang="zh-CN" sz="900" dirty="0">
                <a:solidFill>
                  <a:srgbClr val="7030A0"/>
                </a:solidFill>
              </a:rPr>
              <a:t>no hyperlink</a:t>
            </a:r>
          </a:p>
          <a:p>
            <a:pPr>
              <a:tabLst>
                <a:tab pos="542925" algn="l"/>
                <a:tab pos="2633663" algn="l"/>
                <a:tab pos="3200400" algn="l"/>
              </a:tabLst>
            </a:pPr>
            <a:r>
              <a:rPr kumimoji="1" lang="en-US" altLang="zh-CN" sz="900" dirty="0"/>
              <a:t>	</a:t>
            </a:r>
            <a:r>
              <a:rPr kumimoji="1" lang="en-US" altLang="zh-CN" sz="900" dirty="0">
                <a:solidFill>
                  <a:srgbClr val="FF0000"/>
                </a:solidFill>
              </a:rPr>
              <a:t>Font: Arial  |  Size: 12  |  Color: RGB 146 146 146</a:t>
            </a:r>
          </a:p>
          <a:p>
            <a:pPr>
              <a:tabLst>
                <a:tab pos="542925" algn="l"/>
                <a:tab pos="2633663" algn="l"/>
                <a:tab pos="3200400" algn="l"/>
              </a:tabLst>
            </a:pPr>
            <a:endParaRPr kumimoji="1" lang="en-US" altLang="zh-CN" sz="900" dirty="0"/>
          </a:p>
          <a:p>
            <a:pPr>
              <a:tabLst>
                <a:tab pos="542925" algn="l"/>
                <a:tab pos="2633663" algn="l"/>
                <a:tab pos="3200400" algn="l"/>
              </a:tabLst>
            </a:pPr>
            <a:r>
              <a:rPr kumimoji="1" lang="en-US" altLang="zh-CN" sz="900" dirty="0"/>
              <a:t>OPPO&gt;	</a:t>
            </a:r>
            <a:r>
              <a:rPr kumimoji="1" lang="en-US" altLang="zh-CN" sz="900" dirty="0">
                <a:solidFill>
                  <a:srgbClr val="FF0000"/>
                </a:solidFill>
              </a:rPr>
              <a:t>Font: Arial (Bold)  |  Size: 12  |  Color: RGB 4 105 56</a:t>
            </a:r>
          </a:p>
          <a:p>
            <a:pPr>
              <a:tabLst>
                <a:tab pos="542925" algn="l"/>
                <a:tab pos="2633663" algn="l"/>
                <a:tab pos="3200400" algn="l"/>
              </a:tabLst>
            </a:pPr>
            <a:endParaRPr kumimoji="1" lang="en-US" altLang="zh-CN" sz="900" dirty="0"/>
          </a:p>
          <a:p>
            <a:pPr>
              <a:tabLst>
                <a:tab pos="542925" algn="l"/>
                <a:tab pos="2633663" algn="l"/>
                <a:tab pos="3200400" algn="l"/>
              </a:tabLst>
            </a:pPr>
            <a:r>
              <a:rPr kumimoji="1" lang="en-US" altLang="zh-CN" sz="900" dirty="0"/>
              <a:t>Social media&gt;</a:t>
            </a:r>
          </a:p>
          <a:p>
            <a:pPr>
              <a:tabLst>
                <a:tab pos="542925" algn="l"/>
                <a:tab pos="2633663" algn="l"/>
                <a:tab pos="3200400" algn="l"/>
              </a:tabLst>
            </a:pPr>
            <a:r>
              <a:rPr kumimoji="1" lang="en-US" altLang="zh-CN" sz="900" dirty="0"/>
              <a:t>	Follow us:</a:t>
            </a:r>
          </a:p>
          <a:p>
            <a:pPr>
              <a:tabLst>
                <a:tab pos="542925" algn="l"/>
                <a:tab pos="2633663" algn="l"/>
                <a:tab pos="3200400" algn="l"/>
              </a:tabLst>
            </a:pPr>
            <a:r>
              <a:rPr kumimoji="1" lang="en-US" altLang="zh-CN" sz="900" dirty="0"/>
              <a:t>	</a:t>
            </a:r>
            <a:r>
              <a:rPr kumimoji="1" lang="en-US" altLang="zh-CN" sz="900" dirty="0">
                <a:solidFill>
                  <a:srgbClr val="FF0000"/>
                </a:solidFill>
              </a:rPr>
              <a:t>Font: Arial  |  Size: 12  |  Color: RGB 146 146 146</a:t>
            </a:r>
          </a:p>
          <a:p>
            <a:pPr>
              <a:tabLst>
                <a:tab pos="542925" algn="l"/>
                <a:tab pos="2633663" algn="l"/>
                <a:tab pos="3200400" algn="l"/>
              </a:tabLst>
            </a:pPr>
            <a:r>
              <a:rPr kumimoji="1" lang="en-US" altLang="zh-CN" sz="900" dirty="0"/>
              <a:t>	</a:t>
            </a:r>
            <a:r>
              <a:rPr kumimoji="1" lang="en-US" altLang="zh-CN" sz="900" dirty="0">
                <a:solidFill>
                  <a:srgbClr val="7030A0"/>
                </a:solidFill>
              </a:rPr>
              <a:t>Icons to be aligned with what’s on OPPO Official Websites</a:t>
            </a:r>
          </a:p>
          <a:p>
            <a:pPr>
              <a:tabLst>
                <a:tab pos="542925" algn="l"/>
                <a:tab pos="2633663" algn="l"/>
                <a:tab pos="3200400" algn="l"/>
              </a:tabLst>
            </a:pPr>
            <a:endParaRPr kumimoji="1" lang="en-US" altLang="zh-CN" sz="900" dirty="0"/>
          </a:p>
          <a:p>
            <a:pPr>
              <a:tabLst>
                <a:tab pos="542925" algn="l"/>
                <a:tab pos="2633663" algn="l"/>
                <a:tab pos="3200400" algn="l"/>
              </a:tabLst>
            </a:pPr>
            <a:r>
              <a:rPr kumimoji="1" lang="en-US" altLang="zh-CN" sz="900" dirty="0"/>
              <a:t>Disclaimer&gt;</a:t>
            </a:r>
          </a:p>
          <a:p>
            <a:pPr>
              <a:tabLst>
                <a:tab pos="542925" algn="l"/>
                <a:tab pos="2633663" algn="l"/>
                <a:tab pos="3200400" algn="l"/>
              </a:tabLst>
            </a:pPr>
            <a:r>
              <a:rPr kumimoji="1" lang="en-US" altLang="zh-CN" sz="900" dirty="0"/>
              <a:t>	</a:t>
            </a:r>
            <a:r>
              <a:rPr kumimoji="1" lang="en-US" altLang="zh-CN" sz="900" dirty="0">
                <a:solidFill>
                  <a:srgbClr val="7030A0"/>
                </a:solidFill>
              </a:rPr>
              <a:t>Content to be confirmed by DPO of the Region</a:t>
            </a:r>
          </a:p>
          <a:p>
            <a:pPr>
              <a:tabLst>
                <a:tab pos="542925" algn="l"/>
                <a:tab pos="2633663" algn="l"/>
                <a:tab pos="3200400" algn="l"/>
              </a:tabLst>
            </a:pPr>
            <a:r>
              <a:rPr kumimoji="1" lang="en-US" altLang="zh-CN" sz="900" dirty="0"/>
              <a:t>	</a:t>
            </a:r>
            <a:r>
              <a:rPr kumimoji="1" lang="en-US" altLang="zh-CN" sz="900" dirty="0">
                <a:solidFill>
                  <a:srgbClr val="FF0000"/>
                </a:solidFill>
              </a:rPr>
              <a:t>Font: Arial  |  Size: 12  |  Color: RGB 202 202 200</a:t>
            </a:r>
          </a:p>
          <a:p>
            <a:pPr>
              <a:tabLst>
                <a:tab pos="542925" algn="l"/>
                <a:tab pos="2633663" algn="l"/>
                <a:tab pos="3200400" algn="l"/>
              </a:tabLst>
            </a:pPr>
            <a:endParaRPr kumimoji="1" lang="en-US" altLang="zh-CN" sz="900" dirty="0">
              <a:solidFill>
                <a:srgbClr val="FF0000"/>
              </a:solidFill>
            </a:endParaRPr>
          </a:p>
          <a:p>
            <a:pPr>
              <a:tabLst>
                <a:tab pos="542925" algn="l"/>
                <a:tab pos="2633663" algn="l"/>
                <a:tab pos="3200400" algn="l"/>
              </a:tabLst>
            </a:pPr>
            <a:endParaRPr kumimoji="1" lang="en-US" altLang="zh-CN" sz="900" dirty="0"/>
          </a:p>
          <a:p>
            <a:pPr>
              <a:tabLst>
                <a:tab pos="542925" algn="l"/>
                <a:tab pos="2633663" algn="l"/>
                <a:tab pos="3200400" algn="l"/>
              </a:tabLst>
            </a:pPr>
            <a:r>
              <a:rPr kumimoji="1" lang="en-US" altLang="zh-CN" sz="900" dirty="0"/>
              <a:t>Index&gt;</a:t>
            </a:r>
          </a:p>
          <a:p>
            <a:pPr>
              <a:tabLst>
                <a:tab pos="542925" algn="l"/>
                <a:tab pos="2633663" algn="l"/>
                <a:tab pos="3200400" algn="l"/>
              </a:tabLst>
            </a:pPr>
            <a:r>
              <a:rPr kumimoji="1" lang="en-US" altLang="zh-CN" sz="900" dirty="0">
                <a:solidFill>
                  <a:srgbClr val="7030A0"/>
                </a:solidFill>
              </a:rPr>
              <a:t>	Purple words: Notice, or further explanation;</a:t>
            </a:r>
          </a:p>
          <a:p>
            <a:pPr>
              <a:tabLst>
                <a:tab pos="542925" algn="l"/>
                <a:tab pos="2633663" algn="l"/>
                <a:tab pos="3200400" algn="l"/>
              </a:tabLst>
            </a:pPr>
            <a:r>
              <a:rPr kumimoji="1" lang="en-US" altLang="zh-CN" sz="900" dirty="0">
                <a:solidFill>
                  <a:srgbClr val="FF0000"/>
                </a:solidFill>
              </a:rPr>
              <a:t>	Red words: Settings for Font  |  Size  |  Color.</a:t>
            </a:r>
          </a:p>
        </p:txBody>
      </p:sp>
      <p:cxnSp>
        <p:nvCxnSpPr>
          <p:cNvPr id="9" name="Straight Arrow Connector 8">
            <a:extLst>
              <a:ext uri="{FF2B5EF4-FFF2-40B4-BE49-F238E27FC236}">
                <a16:creationId xmlns:a16="http://schemas.microsoft.com/office/drawing/2014/main" xmlns="" id="{B8C8C849-394B-457D-B05B-B4410F63EE7F}"/>
              </a:ext>
            </a:extLst>
          </p:cNvPr>
          <p:cNvCxnSpPr/>
          <p:nvPr/>
        </p:nvCxnSpPr>
        <p:spPr>
          <a:xfrm>
            <a:off x="1649773" y="1666875"/>
            <a:ext cx="5387485" cy="0"/>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11" name="Straight Arrow Connector 10">
            <a:extLst>
              <a:ext uri="{FF2B5EF4-FFF2-40B4-BE49-F238E27FC236}">
                <a16:creationId xmlns:a16="http://schemas.microsoft.com/office/drawing/2014/main" xmlns="" id="{50D8DA6C-C340-4F85-A615-FE08949E34FA}"/>
              </a:ext>
            </a:extLst>
          </p:cNvPr>
          <p:cNvCxnSpPr>
            <a:cxnSpLocks/>
          </p:cNvCxnSpPr>
          <p:nvPr/>
        </p:nvCxnSpPr>
        <p:spPr>
          <a:xfrm>
            <a:off x="5359928" y="2286000"/>
            <a:ext cx="1677330" cy="1"/>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sp>
        <p:nvSpPr>
          <p:cNvPr id="15" name="Right Brace 14">
            <a:extLst>
              <a:ext uri="{FF2B5EF4-FFF2-40B4-BE49-F238E27FC236}">
                <a16:creationId xmlns:a16="http://schemas.microsoft.com/office/drawing/2014/main" xmlns="" id="{A429163E-719C-4DC0-9EA4-2B541C924EE9}"/>
              </a:ext>
            </a:extLst>
          </p:cNvPr>
          <p:cNvSpPr/>
          <p:nvPr/>
        </p:nvSpPr>
        <p:spPr>
          <a:xfrm>
            <a:off x="4901440" y="1862138"/>
            <a:ext cx="257175" cy="847724"/>
          </a:xfrm>
          <a:prstGeom prst="rightBrace">
            <a:avLst>
              <a:gd name="adj1" fmla="val 34649"/>
              <a:gd name="adj2" fmla="val 48876"/>
            </a:avLst>
          </a:prstGeom>
          <a:ln/>
        </p:spPr>
        <p:style>
          <a:lnRef idx="1">
            <a:schemeClr val="accent2"/>
          </a:lnRef>
          <a:fillRef idx="0">
            <a:schemeClr val="accent2"/>
          </a:fillRef>
          <a:effectRef idx="0">
            <a:schemeClr val="accent2"/>
          </a:effectRef>
          <a:fontRef idx="minor">
            <a:schemeClr val="tx1"/>
          </a:fontRef>
        </p:style>
        <p:txBody>
          <a:bodyPr rot="0" spcFirstLastPara="1" vertOverflow="overflow" horzOverflow="overflow" vert="horz" wrap="square" lIns="45720" tIns="22860" rIns="45720" bIns="22860" numCol="1" spcCol="38100" rtlCol="0" fromWordArt="0" anchor="t" anchorCtr="0" forceAA="0" compatLnSpc="1">
            <a:prstTxWarp prst="textNoShape">
              <a:avLst/>
            </a:prstTxWarp>
            <a:noAutofit/>
          </a:bodyPr>
          <a:lstStyle/>
          <a:p>
            <a:pPr defTabSz="457200" latinLnBrk="1" hangingPunct="0"/>
            <a:endParaRPr lang="en-US" sz="900" kern="0">
              <a:solidFill>
                <a:srgbClr val="000000"/>
              </a:solidFill>
              <a:latin typeface="Helvetica Neue Medium"/>
              <a:sym typeface="Helvetica Neue"/>
            </a:endParaRPr>
          </a:p>
        </p:txBody>
      </p:sp>
      <p:cxnSp>
        <p:nvCxnSpPr>
          <p:cNvPr id="17" name="Straight Arrow Connector 16">
            <a:extLst>
              <a:ext uri="{FF2B5EF4-FFF2-40B4-BE49-F238E27FC236}">
                <a16:creationId xmlns:a16="http://schemas.microsoft.com/office/drawing/2014/main" xmlns="" id="{F51AE796-4A9A-4705-A9AD-C58EAD02A2ED}"/>
              </a:ext>
            </a:extLst>
          </p:cNvPr>
          <p:cNvCxnSpPr>
            <a:cxnSpLocks/>
          </p:cNvCxnSpPr>
          <p:nvPr/>
        </p:nvCxnSpPr>
        <p:spPr>
          <a:xfrm>
            <a:off x="2769128" y="3028950"/>
            <a:ext cx="4268130" cy="400050"/>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19" name="Straight Arrow Connector 18">
            <a:extLst>
              <a:ext uri="{FF2B5EF4-FFF2-40B4-BE49-F238E27FC236}">
                <a16:creationId xmlns:a16="http://schemas.microsoft.com/office/drawing/2014/main" xmlns="" id="{9840BCD4-2D19-429F-903C-169A43424294}"/>
              </a:ext>
            </a:extLst>
          </p:cNvPr>
          <p:cNvCxnSpPr>
            <a:cxnSpLocks/>
          </p:cNvCxnSpPr>
          <p:nvPr/>
        </p:nvCxnSpPr>
        <p:spPr>
          <a:xfrm>
            <a:off x="2988203" y="3557588"/>
            <a:ext cx="4049055" cy="229983"/>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21" name="Straight Arrow Connector 20">
            <a:extLst>
              <a:ext uri="{FF2B5EF4-FFF2-40B4-BE49-F238E27FC236}">
                <a16:creationId xmlns:a16="http://schemas.microsoft.com/office/drawing/2014/main" xmlns="" id="{45E033F9-17B7-45C9-AAC9-027CB0B3EFDC}"/>
              </a:ext>
            </a:extLst>
          </p:cNvPr>
          <p:cNvCxnSpPr>
            <a:cxnSpLocks/>
          </p:cNvCxnSpPr>
          <p:nvPr/>
        </p:nvCxnSpPr>
        <p:spPr>
          <a:xfrm>
            <a:off x="6249670" y="4732543"/>
            <a:ext cx="787588" cy="0"/>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pic>
        <p:nvPicPr>
          <p:cNvPr id="23" name="Picture 22">
            <a:extLst>
              <a:ext uri="{FF2B5EF4-FFF2-40B4-BE49-F238E27FC236}">
                <a16:creationId xmlns:a16="http://schemas.microsoft.com/office/drawing/2014/main" xmlns="" id="{E15D510C-38B2-4605-AC28-AF775A7EF811}"/>
              </a:ext>
            </a:extLst>
          </p:cNvPr>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8443184" y="3796948"/>
            <a:ext cx="1614892" cy="366548"/>
          </a:xfrm>
          <a:prstGeom prst="rect">
            <a:avLst/>
          </a:prstGeom>
        </p:spPr>
      </p:pic>
    </p:spTree>
    <p:extLst>
      <p:ext uri="{BB962C8B-B14F-4D97-AF65-F5344CB8AC3E}">
        <p14:creationId xmlns:p14="http://schemas.microsoft.com/office/powerpoint/2010/main" val="1684373132"/>
      </p:ext>
    </p:extLst>
  </p:cSld>
  <p:clrMapOvr>
    <a:masterClrMapping/>
  </p:clrMapOvr>
</p:sld>
</file>

<file path=ppt/theme/theme1.xml><?xml version="1.0" encoding="utf-8"?>
<a:theme xmlns:a="http://schemas.openxmlformats.org/drawingml/2006/main" name="White 白底">
  <a:themeElements>
    <a:clrScheme name="OPPO色彩系统">
      <a:dk1>
        <a:srgbClr val="000000"/>
      </a:dk1>
      <a:lt1>
        <a:srgbClr val="FFFFFF"/>
      </a:lt1>
      <a:dk2>
        <a:srgbClr val="5E5E5E"/>
      </a:dk2>
      <a:lt2>
        <a:srgbClr val="D5D5D5"/>
      </a:lt2>
      <a:accent1>
        <a:srgbClr val="046937"/>
      </a:accent1>
      <a:accent2>
        <a:srgbClr val="C9C9C8"/>
      </a:accent2>
      <a:accent3>
        <a:srgbClr val="2DC84D"/>
      </a:accent3>
      <a:accent4>
        <a:srgbClr val="FAFAFA"/>
      </a:accent4>
      <a:accent5>
        <a:srgbClr val="046937"/>
      </a:accent5>
      <a:accent6>
        <a:srgbClr val="C9C9C8"/>
      </a:accent6>
      <a:hlink>
        <a:srgbClr val="2DC84D"/>
      </a:hlink>
      <a:folHlink>
        <a:srgbClr val="2DC84D"/>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46</TotalTime>
  <Words>19</Words>
  <Application>Microsoft Office PowerPoint</Application>
  <PresentationFormat>宽屏</PresentationFormat>
  <Paragraphs>37</Paragraphs>
  <Slides>2</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2</vt:i4>
      </vt:variant>
    </vt:vector>
  </HeadingPairs>
  <TitlesOfParts>
    <vt:vector size="12" baseType="lpstr">
      <vt:lpstr>Helvetica Neue</vt:lpstr>
      <vt:lpstr>Helvetica Neue Light</vt:lpstr>
      <vt:lpstr>Helvetica Neue Medium</vt:lpstr>
      <vt:lpstr>OPPOSans B</vt:lpstr>
      <vt:lpstr>OPPOSans M</vt:lpstr>
      <vt:lpstr>OPPOSans R</vt:lpstr>
      <vt:lpstr>Arial</vt:lpstr>
      <vt:lpstr>Calibri</vt:lpstr>
      <vt:lpstr>Helvetica</vt:lpstr>
      <vt:lpstr>White 白底</vt:lpstr>
      <vt:lpstr>Support Mail Signature-Structure</vt:lpstr>
      <vt:lpstr>Support Mail Signature-Format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80238168</dc:creator>
  <cp:lastModifiedBy>80095232</cp:lastModifiedBy>
  <cp:revision>10</cp:revision>
  <dcterms:created xsi:type="dcterms:W3CDTF">2019-04-29T00:14:47Z</dcterms:created>
  <dcterms:modified xsi:type="dcterms:W3CDTF">2019-09-29T09:21:29Z</dcterms:modified>
</cp:coreProperties>
</file>