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notesMasterIdLst>
    <p:notesMasterId r:id="rId5"/>
  </p:notesMasterIdLst>
  <p:sldIdLst>
    <p:sldId id="258" r:id="rId3"/>
    <p:sldId id="256" r:id="rId4"/>
  </p:sldIdLst>
  <p:sldSz cx="12192000" cy="2700178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6938"/>
    <a:srgbClr val="929292"/>
    <a:srgbClr val="CA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301" y="-12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7A7F6E-A0EB-4AFA-88AB-30AC830A9901}" type="datetimeFigureOut">
              <a:rPr lang="zh-CN" altLang="en-US" smtClean="0"/>
              <a:t>2019/11/18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733675" y="1143000"/>
            <a:ext cx="13906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C11A81-516B-46FD-906B-2E719DE0DA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686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732088" y="1143000"/>
            <a:ext cx="13938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FFDD2-370F-4F64-894F-0FACBEEC7B64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602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732088" y="1143000"/>
            <a:ext cx="13938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11A81-516B-46FD-906B-2E719DE0DA9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543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4419045"/>
            <a:ext cx="10363200" cy="9400622"/>
          </a:xfrm>
        </p:spPr>
        <p:txBody>
          <a:bodyPr anchor="b"/>
          <a:lstStyle>
            <a:lvl1pPr algn="ctr">
              <a:defRPr sz="800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4182192"/>
            <a:ext cx="9144000" cy="6519180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37" indent="0" algn="ctr">
              <a:buNone/>
              <a:defRPr sz="2668"/>
            </a:lvl2pPr>
            <a:lvl3pPr marL="1219274" indent="0" algn="ctr">
              <a:buNone/>
              <a:defRPr sz="2400"/>
            </a:lvl3pPr>
            <a:lvl4pPr marL="1828910" indent="0" algn="ctr">
              <a:buNone/>
              <a:defRPr sz="2132"/>
            </a:lvl4pPr>
            <a:lvl5pPr marL="2438546" indent="0" algn="ctr">
              <a:buNone/>
              <a:defRPr sz="2132"/>
            </a:lvl5pPr>
            <a:lvl6pPr marL="3048184" indent="0" algn="ctr">
              <a:buNone/>
              <a:defRPr sz="2132"/>
            </a:lvl6pPr>
            <a:lvl7pPr marL="3657820" indent="0" algn="ctr">
              <a:buNone/>
              <a:defRPr sz="2132"/>
            </a:lvl7pPr>
            <a:lvl8pPr marL="4267457" indent="0" algn="ctr">
              <a:buNone/>
              <a:defRPr sz="2132"/>
            </a:lvl8pPr>
            <a:lvl9pPr marL="4877093" indent="0" algn="ctr">
              <a:buNone/>
              <a:defRPr sz="2132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EE36-10CA-4463-8E0E-CB8DAE2AF4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86661-1823-4D18-B8AC-BE5C62FB17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026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EE36-10CA-4463-8E0E-CB8DAE2AF4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86661-1823-4D18-B8AC-BE5C62FB17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615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1437597"/>
            <a:ext cx="2628900" cy="2288276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1437597"/>
            <a:ext cx="7734300" cy="2288276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EE36-10CA-4463-8E0E-CB8DAE2AF4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86661-1823-4D18-B8AC-BE5C62FB17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2437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4419045"/>
            <a:ext cx="10363200" cy="9400622"/>
          </a:xfrm>
        </p:spPr>
        <p:txBody>
          <a:bodyPr anchor="b"/>
          <a:lstStyle>
            <a:lvl1pPr algn="ctr">
              <a:defRPr sz="800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4182192"/>
            <a:ext cx="9144000" cy="6519180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37" indent="0" algn="ctr">
              <a:buNone/>
              <a:defRPr sz="2668"/>
            </a:lvl2pPr>
            <a:lvl3pPr marL="1219274" indent="0" algn="ctr">
              <a:buNone/>
              <a:defRPr sz="2400"/>
            </a:lvl3pPr>
            <a:lvl4pPr marL="1828910" indent="0" algn="ctr">
              <a:buNone/>
              <a:defRPr sz="2132"/>
            </a:lvl4pPr>
            <a:lvl5pPr marL="2438546" indent="0" algn="ctr">
              <a:buNone/>
              <a:defRPr sz="2132"/>
            </a:lvl5pPr>
            <a:lvl6pPr marL="3048184" indent="0" algn="ctr">
              <a:buNone/>
              <a:defRPr sz="2132"/>
            </a:lvl6pPr>
            <a:lvl7pPr marL="3657820" indent="0" algn="ctr">
              <a:buNone/>
              <a:defRPr sz="2132"/>
            </a:lvl7pPr>
            <a:lvl8pPr marL="4267457" indent="0" algn="ctr">
              <a:buNone/>
              <a:defRPr sz="2132"/>
            </a:lvl8pPr>
            <a:lvl9pPr marL="4877093" indent="0" algn="ctr">
              <a:buNone/>
              <a:defRPr sz="2132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B54CE-B305-4596-96DA-8EE672B651E7}" type="datetimeFigureOut">
              <a:rPr lang="zh-CN" altLang="en-US" smtClean="0"/>
              <a:t>2019/11/18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4D52D-B95E-4ED8-B123-A673BE940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4052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B54CE-B305-4596-96DA-8EE672B651E7}" type="datetimeFigureOut">
              <a:rPr lang="zh-CN" altLang="en-US" smtClean="0"/>
              <a:t>2019/11/18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4D52D-B95E-4ED8-B123-A673BE940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6326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6731704"/>
            <a:ext cx="10515600" cy="11231993"/>
          </a:xfrm>
        </p:spPr>
        <p:txBody>
          <a:bodyPr anchor="b"/>
          <a:lstStyle>
            <a:lvl1pPr>
              <a:defRPr sz="800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18069957"/>
            <a:ext cx="10515600" cy="590663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637" indent="0">
              <a:buNone/>
              <a:defRPr sz="2668">
                <a:solidFill>
                  <a:schemeClr val="tx1">
                    <a:tint val="75000"/>
                  </a:schemeClr>
                </a:solidFill>
              </a:defRPr>
            </a:lvl2pPr>
            <a:lvl3pPr marL="1219274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910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4pPr>
            <a:lvl5pPr marL="2438546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5pPr>
            <a:lvl6pPr marL="3048184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6pPr>
            <a:lvl7pPr marL="3657820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7pPr>
            <a:lvl8pPr marL="4267457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8pPr>
            <a:lvl9pPr marL="4877093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B54CE-B305-4596-96DA-8EE672B651E7}" type="datetimeFigureOut">
              <a:rPr lang="zh-CN" altLang="en-US" smtClean="0"/>
              <a:t>2019/11/18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4D52D-B95E-4ED8-B123-A673BE940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7168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7187979"/>
            <a:ext cx="5181600" cy="1713238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7187979"/>
            <a:ext cx="5181600" cy="1713238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B54CE-B305-4596-96DA-8EE672B651E7}" type="datetimeFigureOut">
              <a:rPr lang="zh-CN" altLang="en-US" smtClean="0"/>
              <a:t>2019/11/18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4D52D-B95E-4ED8-B123-A673BE940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9355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437603"/>
            <a:ext cx="10515600" cy="521909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1" y="6619192"/>
            <a:ext cx="5157787" cy="32439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37" indent="0">
              <a:buNone/>
              <a:defRPr sz="2668" b="1"/>
            </a:lvl2pPr>
            <a:lvl3pPr marL="1219274" indent="0">
              <a:buNone/>
              <a:defRPr sz="2400" b="1"/>
            </a:lvl3pPr>
            <a:lvl4pPr marL="1828910" indent="0">
              <a:buNone/>
              <a:defRPr sz="2132" b="1"/>
            </a:lvl4pPr>
            <a:lvl5pPr marL="2438546" indent="0">
              <a:buNone/>
              <a:defRPr sz="2132" b="1"/>
            </a:lvl5pPr>
            <a:lvl6pPr marL="3048184" indent="0">
              <a:buNone/>
              <a:defRPr sz="2132" b="1"/>
            </a:lvl6pPr>
            <a:lvl7pPr marL="3657820" indent="0">
              <a:buNone/>
              <a:defRPr sz="2132" b="1"/>
            </a:lvl7pPr>
            <a:lvl8pPr marL="4267457" indent="0">
              <a:buNone/>
              <a:defRPr sz="2132" b="1"/>
            </a:lvl8pPr>
            <a:lvl9pPr marL="4877093" indent="0">
              <a:buNone/>
              <a:defRPr sz="213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1" y="9863154"/>
            <a:ext cx="5157787" cy="14507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6619192"/>
            <a:ext cx="5183188" cy="32439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37" indent="0">
              <a:buNone/>
              <a:defRPr sz="2668" b="1"/>
            </a:lvl2pPr>
            <a:lvl3pPr marL="1219274" indent="0">
              <a:buNone/>
              <a:defRPr sz="2400" b="1"/>
            </a:lvl3pPr>
            <a:lvl4pPr marL="1828910" indent="0">
              <a:buNone/>
              <a:defRPr sz="2132" b="1"/>
            </a:lvl4pPr>
            <a:lvl5pPr marL="2438546" indent="0">
              <a:buNone/>
              <a:defRPr sz="2132" b="1"/>
            </a:lvl5pPr>
            <a:lvl6pPr marL="3048184" indent="0">
              <a:buNone/>
              <a:defRPr sz="2132" b="1"/>
            </a:lvl6pPr>
            <a:lvl7pPr marL="3657820" indent="0">
              <a:buNone/>
              <a:defRPr sz="2132" b="1"/>
            </a:lvl7pPr>
            <a:lvl8pPr marL="4267457" indent="0">
              <a:buNone/>
              <a:defRPr sz="2132" b="1"/>
            </a:lvl8pPr>
            <a:lvl9pPr marL="4877093" indent="0">
              <a:buNone/>
              <a:defRPr sz="213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9863154"/>
            <a:ext cx="5183188" cy="14507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B54CE-B305-4596-96DA-8EE672B651E7}" type="datetimeFigureOut">
              <a:rPr lang="zh-CN" altLang="en-US" smtClean="0"/>
              <a:t>2019/11/18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4D52D-B95E-4ED8-B123-A673BE940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3345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B54CE-B305-4596-96DA-8EE672B651E7}" type="datetimeFigureOut">
              <a:rPr lang="zh-CN" altLang="en-US" smtClean="0"/>
              <a:t>2019/11/18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4D52D-B95E-4ED8-B123-A673BE940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6497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B54CE-B305-4596-96DA-8EE672B651E7}" type="datetimeFigureOut">
              <a:rPr lang="zh-CN" altLang="en-US" smtClean="0"/>
              <a:t>2019/11/18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4D52D-B95E-4ED8-B123-A673BE940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2157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2" y="1800120"/>
            <a:ext cx="3932237" cy="6300418"/>
          </a:xfrm>
        </p:spPr>
        <p:txBody>
          <a:bodyPr anchor="b"/>
          <a:lstStyle>
            <a:lvl1pPr>
              <a:defRPr sz="426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3887764"/>
            <a:ext cx="6172200" cy="19188771"/>
          </a:xfrm>
        </p:spPr>
        <p:txBody>
          <a:bodyPr/>
          <a:lstStyle>
            <a:lvl1pPr>
              <a:defRPr sz="4268"/>
            </a:lvl1pPr>
            <a:lvl2pPr>
              <a:defRPr sz="3733"/>
            </a:lvl2pPr>
            <a:lvl3pPr>
              <a:defRPr sz="3200"/>
            </a:lvl3pPr>
            <a:lvl4pPr>
              <a:defRPr sz="2668"/>
            </a:lvl4pPr>
            <a:lvl5pPr>
              <a:defRPr sz="2668"/>
            </a:lvl5pPr>
            <a:lvl6pPr>
              <a:defRPr sz="2668"/>
            </a:lvl6pPr>
            <a:lvl7pPr>
              <a:defRPr sz="2668"/>
            </a:lvl7pPr>
            <a:lvl8pPr>
              <a:defRPr sz="2668"/>
            </a:lvl8pPr>
            <a:lvl9pPr>
              <a:defRPr sz="266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2" y="8100536"/>
            <a:ext cx="3932237" cy="15007246"/>
          </a:xfrm>
        </p:spPr>
        <p:txBody>
          <a:bodyPr/>
          <a:lstStyle>
            <a:lvl1pPr marL="0" indent="0">
              <a:buNone/>
              <a:defRPr sz="2132"/>
            </a:lvl1pPr>
            <a:lvl2pPr marL="609637" indent="0">
              <a:buNone/>
              <a:defRPr sz="1868"/>
            </a:lvl2pPr>
            <a:lvl3pPr marL="1219274" indent="0">
              <a:buNone/>
              <a:defRPr sz="1600"/>
            </a:lvl3pPr>
            <a:lvl4pPr marL="1828910" indent="0">
              <a:buNone/>
              <a:defRPr sz="1333"/>
            </a:lvl4pPr>
            <a:lvl5pPr marL="2438546" indent="0">
              <a:buNone/>
              <a:defRPr sz="1333"/>
            </a:lvl5pPr>
            <a:lvl6pPr marL="3048184" indent="0">
              <a:buNone/>
              <a:defRPr sz="1333"/>
            </a:lvl6pPr>
            <a:lvl7pPr marL="3657820" indent="0">
              <a:buNone/>
              <a:defRPr sz="1333"/>
            </a:lvl7pPr>
            <a:lvl8pPr marL="4267457" indent="0">
              <a:buNone/>
              <a:defRPr sz="1333"/>
            </a:lvl8pPr>
            <a:lvl9pPr marL="4877093" indent="0">
              <a:buNone/>
              <a:defRPr sz="13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B54CE-B305-4596-96DA-8EE672B651E7}" type="datetimeFigureOut">
              <a:rPr lang="zh-CN" altLang="en-US" smtClean="0"/>
              <a:t>2019/11/18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4D52D-B95E-4ED8-B123-A673BE940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480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EE36-10CA-4463-8E0E-CB8DAE2AF4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86661-1823-4D18-B8AC-BE5C62FB17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8161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2" y="1800120"/>
            <a:ext cx="3932237" cy="6300418"/>
          </a:xfrm>
        </p:spPr>
        <p:txBody>
          <a:bodyPr anchor="b"/>
          <a:lstStyle>
            <a:lvl1pPr>
              <a:defRPr sz="426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3887764"/>
            <a:ext cx="6172200" cy="19188771"/>
          </a:xfrm>
        </p:spPr>
        <p:txBody>
          <a:bodyPr anchor="t"/>
          <a:lstStyle>
            <a:lvl1pPr marL="0" indent="0">
              <a:buNone/>
              <a:defRPr sz="4268"/>
            </a:lvl1pPr>
            <a:lvl2pPr marL="609637" indent="0">
              <a:buNone/>
              <a:defRPr sz="3733"/>
            </a:lvl2pPr>
            <a:lvl3pPr marL="1219274" indent="0">
              <a:buNone/>
              <a:defRPr sz="3200"/>
            </a:lvl3pPr>
            <a:lvl4pPr marL="1828910" indent="0">
              <a:buNone/>
              <a:defRPr sz="2668"/>
            </a:lvl4pPr>
            <a:lvl5pPr marL="2438546" indent="0">
              <a:buNone/>
              <a:defRPr sz="2668"/>
            </a:lvl5pPr>
            <a:lvl6pPr marL="3048184" indent="0">
              <a:buNone/>
              <a:defRPr sz="2668"/>
            </a:lvl6pPr>
            <a:lvl7pPr marL="3657820" indent="0">
              <a:buNone/>
              <a:defRPr sz="2668"/>
            </a:lvl7pPr>
            <a:lvl8pPr marL="4267457" indent="0">
              <a:buNone/>
              <a:defRPr sz="2668"/>
            </a:lvl8pPr>
            <a:lvl9pPr marL="4877093" indent="0">
              <a:buNone/>
              <a:defRPr sz="2668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2" y="8100536"/>
            <a:ext cx="3932237" cy="15007246"/>
          </a:xfrm>
        </p:spPr>
        <p:txBody>
          <a:bodyPr/>
          <a:lstStyle>
            <a:lvl1pPr marL="0" indent="0">
              <a:buNone/>
              <a:defRPr sz="2132"/>
            </a:lvl1pPr>
            <a:lvl2pPr marL="609637" indent="0">
              <a:buNone/>
              <a:defRPr sz="1868"/>
            </a:lvl2pPr>
            <a:lvl3pPr marL="1219274" indent="0">
              <a:buNone/>
              <a:defRPr sz="1600"/>
            </a:lvl3pPr>
            <a:lvl4pPr marL="1828910" indent="0">
              <a:buNone/>
              <a:defRPr sz="1333"/>
            </a:lvl4pPr>
            <a:lvl5pPr marL="2438546" indent="0">
              <a:buNone/>
              <a:defRPr sz="1333"/>
            </a:lvl5pPr>
            <a:lvl6pPr marL="3048184" indent="0">
              <a:buNone/>
              <a:defRPr sz="1333"/>
            </a:lvl6pPr>
            <a:lvl7pPr marL="3657820" indent="0">
              <a:buNone/>
              <a:defRPr sz="1333"/>
            </a:lvl7pPr>
            <a:lvl8pPr marL="4267457" indent="0">
              <a:buNone/>
              <a:defRPr sz="1333"/>
            </a:lvl8pPr>
            <a:lvl9pPr marL="4877093" indent="0">
              <a:buNone/>
              <a:defRPr sz="13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B54CE-B305-4596-96DA-8EE672B651E7}" type="datetimeFigureOut">
              <a:rPr lang="zh-CN" altLang="en-US" smtClean="0"/>
              <a:t>2019/11/18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4D52D-B95E-4ED8-B123-A673BE940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472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B54CE-B305-4596-96DA-8EE672B651E7}" type="datetimeFigureOut">
              <a:rPr lang="zh-CN" altLang="en-US" smtClean="0"/>
              <a:t>2019/11/18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4D52D-B95E-4ED8-B123-A673BE940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1409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1437597"/>
            <a:ext cx="2628900" cy="2288276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1437597"/>
            <a:ext cx="7734300" cy="2288276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B54CE-B305-4596-96DA-8EE672B651E7}" type="datetimeFigureOut">
              <a:rPr lang="zh-CN" altLang="en-US" smtClean="0"/>
              <a:t>2019/11/18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4D52D-B95E-4ED8-B123-A673BE940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713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6731704"/>
            <a:ext cx="10515600" cy="11231993"/>
          </a:xfrm>
        </p:spPr>
        <p:txBody>
          <a:bodyPr anchor="b"/>
          <a:lstStyle>
            <a:lvl1pPr>
              <a:defRPr sz="800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18069957"/>
            <a:ext cx="10515600" cy="590663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637" indent="0">
              <a:buNone/>
              <a:defRPr sz="2668">
                <a:solidFill>
                  <a:schemeClr val="tx1">
                    <a:tint val="75000"/>
                  </a:schemeClr>
                </a:solidFill>
              </a:defRPr>
            </a:lvl2pPr>
            <a:lvl3pPr marL="1219274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910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4pPr>
            <a:lvl5pPr marL="2438546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5pPr>
            <a:lvl6pPr marL="3048184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6pPr>
            <a:lvl7pPr marL="3657820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7pPr>
            <a:lvl8pPr marL="4267457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8pPr>
            <a:lvl9pPr marL="4877093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EE36-10CA-4463-8E0E-CB8DAE2AF4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86661-1823-4D18-B8AC-BE5C62FB17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22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7187979"/>
            <a:ext cx="5181600" cy="1713238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7187979"/>
            <a:ext cx="5181600" cy="1713238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EE36-10CA-4463-8E0E-CB8DAE2AF4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86661-1823-4D18-B8AC-BE5C62FB17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027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437603"/>
            <a:ext cx="10515600" cy="521909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1" y="6619192"/>
            <a:ext cx="5157787" cy="32439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37" indent="0">
              <a:buNone/>
              <a:defRPr sz="2668" b="1"/>
            </a:lvl2pPr>
            <a:lvl3pPr marL="1219274" indent="0">
              <a:buNone/>
              <a:defRPr sz="2400" b="1"/>
            </a:lvl3pPr>
            <a:lvl4pPr marL="1828910" indent="0">
              <a:buNone/>
              <a:defRPr sz="2132" b="1"/>
            </a:lvl4pPr>
            <a:lvl5pPr marL="2438546" indent="0">
              <a:buNone/>
              <a:defRPr sz="2132" b="1"/>
            </a:lvl5pPr>
            <a:lvl6pPr marL="3048184" indent="0">
              <a:buNone/>
              <a:defRPr sz="2132" b="1"/>
            </a:lvl6pPr>
            <a:lvl7pPr marL="3657820" indent="0">
              <a:buNone/>
              <a:defRPr sz="2132" b="1"/>
            </a:lvl7pPr>
            <a:lvl8pPr marL="4267457" indent="0">
              <a:buNone/>
              <a:defRPr sz="2132" b="1"/>
            </a:lvl8pPr>
            <a:lvl9pPr marL="4877093" indent="0">
              <a:buNone/>
              <a:defRPr sz="213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1" y="9863154"/>
            <a:ext cx="5157787" cy="14507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6619192"/>
            <a:ext cx="5183188" cy="32439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37" indent="0">
              <a:buNone/>
              <a:defRPr sz="2668" b="1"/>
            </a:lvl2pPr>
            <a:lvl3pPr marL="1219274" indent="0">
              <a:buNone/>
              <a:defRPr sz="2400" b="1"/>
            </a:lvl3pPr>
            <a:lvl4pPr marL="1828910" indent="0">
              <a:buNone/>
              <a:defRPr sz="2132" b="1"/>
            </a:lvl4pPr>
            <a:lvl5pPr marL="2438546" indent="0">
              <a:buNone/>
              <a:defRPr sz="2132" b="1"/>
            </a:lvl5pPr>
            <a:lvl6pPr marL="3048184" indent="0">
              <a:buNone/>
              <a:defRPr sz="2132" b="1"/>
            </a:lvl6pPr>
            <a:lvl7pPr marL="3657820" indent="0">
              <a:buNone/>
              <a:defRPr sz="2132" b="1"/>
            </a:lvl7pPr>
            <a:lvl8pPr marL="4267457" indent="0">
              <a:buNone/>
              <a:defRPr sz="2132" b="1"/>
            </a:lvl8pPr>
            <a:lvl9pPr marL="4877093" indent="0">
              <a:buNone/>
              <a:defRPr sz="213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9863154"/>
            <a:ext cx="5183188" cy="14507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EE36-10CA-4463-8E0E-CB8DAE2AF4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86661-1823-4D18-B8AC-BE5C62FB17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262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EE36-10CA-4463-8E0E-CB8DAE2AF4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86661-1823-4D18-B8AC-BE5C62FB17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958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EE36-10CA-4463-8E0E-CB8DAE2AF4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86661-1823-4D18-B8AC-BE5C62FB17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993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2" y="1800120"/>
            <a:ext cx="3932237" cy="6300418"/>
          </a:xfrm>
        </p:spPr>
        <p:txBody>
          <a:bodyPr anchor="b"/>
          <a:lstStyle>
            <a:lvl1pPr>
              <a:defRPr sz="426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3887764"/>
            <a:ext cx="6172200" cy="19188771"/>
          </a:xfrm>
        </p:spPr>
        <p:txBody>
          <a:bodyPr/>
          <a:lstStyle>
            <a:lvl1pPr>
              <a:defRPr sz="4268"/>
            </a:lvl1pPr>
            <a:lvl2pPr>
              <a:defRPr sz="3733"/>
            </a:lvl2pPr>
            <a:lvl3pPr>
              <a:defRPr sz="3200"/>
            </a:lvl3pPr>
            <a:lvl4pPr>
              <a:defRPr sz="2668"/>
            </a:lvl4pPr>
            <a:lvl5pPr>
              <a:defRPr sz="2668"/>
            </a:lvl5pPr>
            <a:lvl6pPr>
              <a:defRPr sz="2668"/>
            </a:lvl6pPr>
            <a:lvl7pPr>
              <a:defRPr sz="2668"/>
            </a:lvl7pPr>
            <a:lvl8pPr>
              <a:defRPr sz="2668"/>
            </a:lvl8pPr>
            <a:lvl9pPr>
              <a:defRPr sz="266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2" y="8100536"/>
            <a:ext cx="3932237" cy="15007246"/>
          </a:xfrm>
        </p:spPr>
        <p:txBody>
          <a:bodyPr/>
          <a:lstStyle>
            <a:lvl1pPr marL="0" indent="0">
              <a:buNone/>
              <a:defRPr sz="2132"/>
            </a:lvl1pPr>
            <a:lvl2pPr marL="609637" indent="0">
              <a:buNone/>
              <a:defRPr sz="1868"/>
            </a:lvl2pPr>
            <a:lvl3pPr marL="1219274" indent="0">
              <a:buNone/>
              <a:defRPr sz="1600"/>
            </a:lvl3pPr>
            <a:lvl4pPr marL="1828910" indent="0">
              <a:buNone/>
              <a:defRPr sz="1333"/>
            </a:lvl4pPr>
            <a:lvl5pPr marL="2438546" indent="0">
              <a:buNone/>
              <a:defRPr sz="1333"/>
            </a:lvl5pPr>
            <a:lvl6pPr marL="3048184" indent="0">
              <a:buNone/>
              <a:defRPr sz="1333"/>
            </a:lvl6pPr>
            <a:lvl7pPr marL="3657820" indent="0">
              <a:buNone/>
              <a:defRPr sz="1333"/>
            </a:lvl7pPr>
            <a:lvl8pPr marL="4267457" indent="0">
              <a:buNone/>
              <a:defRPr sz="1333"/>
            </a:lvl8pPr>
            <a:lvl9pPr marL="4877093" indent="0">
              <a:buNone/>
              <a:defRPr sz="13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EE36-10CA-4463-8E0E-CB8DAE2AF4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86661-1823-4D18-B8AC-BE5C62FB17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314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2" y="1800120"/>
            <a:ext cx="3932237" cy="6300418"/>
          </a:xfrm>
        </p:spPr>
        <p:txBody>
          <a:bodyPr anchor="b"/>
          <a:lstStyle>
            <a:lvl1pPr>
              <a:defRPr sz="426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3887764"/>
            <a:ext cx="6172200" cy="19188771"/>
          </a:xfrm>
        </p:spPr>
        <p:txBody>
          <a:bodyPr anchor="t"/>
          <a:lstStyle>
            <a:lvl1pPr marL="0" indent="0">
              <a:buNone/>
              <a:defRPr sz="4268"/>
            </a:lvl1pPr>
            <a:lvl2pPr marL="609637" indent="0">
              <a:buNone/>
              <a:defRPr sz="3733"/>
            </a:lvl2pPr>
            <a:lvl3pPr marL="1219274" indent="0">
              <a:buNone/>
              <a:defRPr sz="3200"/>
            </a:lvl3pPr>
            <a:lvl4pPr marL="1828910" indent="0">
              <a:buNone/>
              <a:defRPr sz="2668"/>
            </a:lvl4pPr>
            <a:lvl5pPr marL="2438546" indent="0">
              <a:buNone/>
              <a:defRPr sz="2668"/>
            </a:lvl5pPr>
            <a:lvl6pPr marL="3048184" indent="0">
              <a:buNone/>
              <a:defRPr sz="2668"/>
            </a:lvl6pPr>
            <a:lvl7pPr marL="3657820" indent="0">
              <a:buNone/>
              <a:defRPr sz="2668"/>
            </a:lvl7pPr>
            <a:lvl8pPr marL="4267457" indent="0">
              <a:buNone/>
              <a:defRPr sz="2668"/>
            </a:lvl8pPr>
            <a:lvl9pPr marL="4877093" indent="0">
              <a:buNone/>
              <a:defRPr sz="2668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2" y="8100536"/>
            <a:ext cx="3932237" cy="15007246"/>
          </a:xfrm>
        </p:spPr>
        <p:txBody>
          <a:bodyPr/>
          <a:lstStyle>
            <a:lvl1pPr marL="0" indent="0">
              <a:buNone/>
              <a:defRPr sz="2132"/>
            </a:lvl1pPr>
            <a:lvl2pPr marL="609637" indent="0">
              <a:buNone/>
              <a:defRPr sz="1868"/>
            </a:lvl2pPr>
            <a:lvl3pPr marL="1219274" indent="0">
              <a:buNone/>
              <a:defRPr sz="1600"/>
            </a:lvl3pPr>
            <a:lvl4pPr marL="1828910" indent="0">
              <a:buNone/>
              <a:defRPr sz="1333"/>
            </a:lvl4pPr>
            <a:lvl5pPr marL="2438546" indent="0">
              <a:buNone/>
              <a:defRPr sz="1333"/>
            </a:lvl5pPr>
            <a:lvl6pPr marL="3048184" indent="0">
              <a:buNone/>
              <a:defRPr sz="1333"/>
            </a:lvl6pPr>
            <a:lvl7pPr marL="3657820" indent="0">
              <a:buNone/>
              <a:defRPr sz="1333"/>
            </a:lvl7pPr>
            <a:lvl8pPr marL="4267457" indent="0">
              <a:buNone/>
              <a:defRPr sz="1333"/>
            </a:lvl8pPr>
            <a:lvl9pPr marL="4877093" indent="0">
              <a:buNone/>
              <a:defRPr sz="13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EE36-10CA-4463-8E0E-CB8DAE2AF4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86661-1823-4D18-B8AC-BE5C62FB17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402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437603"/>
            <a:ext cx="10515600" cy="5219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7187979"/>
            <a:ext cx="10515600" cy="171323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25026666"/>
            <a:ext cx="2743200" cy="14375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4B54CE-B305-4596-96DA-8EE672B651E7}" type="datetimeFigureOut">
              <a:rPr lang="zh-CN" altLang="en-US" smtClean="0"/>
              <a:t>2019/11/18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25026666"/>
            <a:ext cx="4114800" cy="14375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25026666"/>
            <a:ext cx="2743200" cy="14375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74D52D-B95E-4ED8-B123-A673BE940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448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219274" rtl="0" eaLnBrk="1" latinLnBrk="0" hangingPunct="1">
        <a:lnSpc>
          <a:spcPct val="90000"/>
        </a:lnSpc>
        <a:spcBef>
          <a:spcPct val="0"/>
        </a:spcBef>
        <a:buNone/>
        <a:defRPr sz="586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819" indent="-304819" algn="l" defTabSz="1219274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455" indent="-304819" algn="l" defTabSz="1219274" rtl="0" eaLnBrk="1" latinLnBrk="0" hangingPunct="1">
        <a:lnSpc>
          <a:spcPct val="90000"/>
        </a:lnSpc>
        <a:spcBef>
          <a:spcPts val="668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93" indent="-304819" algn="l" defTabSz="1219274" rtl="0" eaLnBrk="1" latinLnBrk="0" hangingPunct="1">
        <a:lnSpc>
          <a:spcPct val="90000"/>
        </a:lnSpc>
        <a:spcBef>
          <a:spcPts val="668"/>
        </a:spcBef>
        <a:buFont typeface="Arial" panose="020B0604020202020204" pitchFamily="34" charset="0"/>
        <a:buChar char="•"/>
        <a:defRPr sz="2668" kern="1200">
          <a:solidFill>
            <a:schemeClr val="tx1"/>
          </a:solidFill>
          <a:latin typeface="+mn-lt"/>
          <a:ea typeface="+mn-ea"/>
          <a:cs typeface="+mn-cs"/>
        </a:defRPr>
      </a:lvl3pPr>
      <a:lvl4pPr marL="2133730" indent="-304819" algn="l" defTabSz="1219274" rtl="0" eaLnBrk="1" latinLnBrk="0" hangingPunct="1">
        <a:lnSpc>
          <a:spcPct val="90000"/>
        </a:lnSpc>
        <a:spcBef>
          <a:spcPts val="668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365" indent="-304819" algn="l" defTabSz="1219274" rtl="0" eaLnBrk="1" latinLnBrk="0" hangingPunct="1">
        <a:lnSpc>
          <a:spcPct val="90000"/>
        </a:lnSpc>
        <a:spcBef>
          <a:spcPts val="668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3001" indent="-304819" algn="l" defTabSz="1219274" rtl="0" eaLnBrk="1" latinLnBrk="0" hangingPunct="1">
        <a:lnSpc>
          <a:spcPct val="90000"/>
        </a:lnSpc>
        <a:spcBef>
          <a:spcPts val="668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638" indent="-304819" algn="l" defTabSz="1219274" rtl="0" eaLnBrk="1" latinLnBrk="0" hangingPunct="1">
        <a:lnSpc>
          <a:spcPct val="90000"/>
        </a:lnSpc>
        <a:spcBef>
          <a:spcPts val="668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276" indent="-304819" algn="l" defTabSz="1219274" rtl="0" eaLnBrk="1" latinLnBrk="0" hangingPunct="1">
        <a:lnSpc>
          <a:spcPct val="90000"/>
        </a:lnSpc>
        <a:spcBef>
          <a:spcPts val="668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911" indent="-304819" algn="l" defTabSz="1219274" rtl="0" eaLnBrk="1" latinLnBrk="0" hangingPunct="1">
        <a:lnSpc>
          <a:spcPct val="90000"/>
        </a:lnSpc>
        <a:spcBef>
          <a:spcPts val="668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7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37" algn="l" defTabSz="121927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74" algn="l" defTabSz="121927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910" algn="l" defTabSz="121927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546" algn="l" defTabSz="121927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184" algn="l" defTabSz="121927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820" algn="l" defTabSz="121927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457" algn="l" defTabSz="121927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7093" algn="l" defTabSz="121927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437603"/>
            <a:ext cx="10515600" cy="5219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7187979"/>
            <a:ext cx="10515600" cy="171323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25026666"/>
            <a:ext cx="2743200" cy="14375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4B54CE-B305-4596-96DA-8EE672B651E7}" type="datetimeFigureOut">
              <a:rPr lang="zh-CN" altLang="en-US" smtClean="0"/>
              <a:t>2019/11/18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25026666"/>
            <a:ext cx="4114800" cy="14375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25026666"/>
            <a:ext cx="2743200" cy="14375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74D52D-B95E-4ED8-B123-A673BE940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972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1219274" rtl="0" eaLnBrk="1" latinLnBrk="0" hangingPunct="1">
        <a:lnSpc>
          <a:spcPct val="90000"/>
        </a:lnSpc>
        <a:spcBef>
          <a:spcPct val="0"/>
        </a:spcBef>
        <a:buNone/>
        <a:defRPr sz="586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819" indent="-304819" algn="l" defTabSz="1219274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455" indent="-304819" algn="l" defTabSz="1219274" rtl="0" eaLnBrk="1" latinLnBrk="0" hangingPunct="1">
        <a:lnSpc>
          <a:spcPct val="90000"/>
        </a:lnSpc>
        <a:spcBef>
          <a:spcPts val="668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93" indent="-304819" algn="l" defTabSz="1219274" rtl="0" eaLnBrk="1" latinLnBrk="0" hangingPunct="1">
        <a:lnSpc>
          <a:spcPct val="90000"/>
        </a:lnSpc>
        <a:spcBef>
          <a:spcPts val="668"/>
        </a:spcBef>
        <a:buFont typeface="Arial" panose="020B0604020202020204" pitchFamily="34" charset="0"/>
        <a:buChar char="•"/>
        <a:defRPr sz="2668" kern="1200">
          <a:solidFill>
            <a:schemeClr val="tx1"/>
          </a:solidFill>
          <a:latin typeface="+mn-lt"/>
          <a:ea typeface="+mn-ea"/>
          <a:cs typeface="+mn-cs"/>
        </a:defRPr>
      </a:lvl3pPr>
      <a:lvl4pPr marL="2133730" indent="-304819" algn="l" defTabSz="1219274" rtl="0" eaLnBrk="1" latinLnBrk="0" hangingPunct="1">
        <a:lnSpc>
          <a:spcPct val="90000"/>
        </a:lnSpc>
        <a:spcBef>
          <a:spcPts val="668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365" indent="-304819" algn="l" defTabSz="1219274" rtl="0" eaLnBrk="1" latinLnBrk="0" hangingPunct="1">
        <a:lnSpc>
          <a:spcPct val="90000"/>
        </a:lnSpc>
        <a:spcBef>
          <a:spcPts val="668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3001" indent="-304819" algn="l" defTabSz="1219274" rtl="0" eaLnBrk="1" latinLnBrk="0" hangingPunct="1">
        <a:lnSpc>
          <a:spcPct val="90000"/>
        </a:lnSpc>
        <a:spcBef>
          <a:spcPts val="668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638" indent="-304819" algn="l" defTabSz="1219274" rtl="0" eaLnBrk="1" latinLnBrk="0" hangingPunct="1">
        <a:lnSpc>
          <a:spcPct val="90000"/>
        </a:lnSpc>
        <a:spcBef>
          <a:spcPts val="668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276" indent="-304819" algn="l" defTabSz="1219274" rtl="0" eaLnBrk="1" latinLnBrk="0" hangingPunct="1">
        <a:lnSpc>
          <a:spcPct val="90000"/>
        </a:lnSpc>
        <a:spcBef>
          <a:spcPts val="668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911" indent="-304819" algn="l" defTabSz="1219274" rtl="0" eaLnBrk="1" latinLnBrk="0" hangingPunct="1">
        <a:lnSpc>
          <a:spcPct val="90000"/>
        </a:lnSpc>
        <a:spcBef>
          <a:spcPts val="668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7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37" algn="l" defTabSz="121927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74" algn="l" defTabSz="121927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910" algn="l" defTabSz="121927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546" algn="l" defTabSz="121927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184" algn="l" defTabSz="121927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820" algn="l" defTabSz="121927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457" algn="l" defTabSz="121927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7093" algn="l" defTabSz="121927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" y="8729898"/>
            <a:ext cx="5269095" cy="66910"/>
          </a:xfrm>
          <a:prstGeom prst="rect">
            <a:avLst/>
          </a:prstGeom>
          <a:solidFill>
            <a:srgbClr val="046938"/>
          </a:solidFill>
          <a:ln>
            <a:solidFill>
              <a:srgbClr val="0469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45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" y="8224288"/>
            <a:ext cx="3398687" cy="486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61" b="1" dirty="0">
                <a:solidFill>
                  <a:srgbClr val="046938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回访概况一览</a:t>
            </a:r>
            <a:r>
              <a:rPr lang="en-US" altLang="zh-CN" sz="2561" b="1" dirty="0">
                <a:solidFill>
                  <a:srgbClr val="046938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(</a:t>
            </a:r>
            <a:r>
              <a:rPr lang="zh-CN" altLang="en-US" sz="2561" b="1" dirty="0">
                <a:solidFill>
                  <a:srgbClr val="046938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新加坡</a:t>
            </a:r>
            <a:r>
              <a:rPr lang="en-US" altLang="zh-CN" sz="2561" b="1" dirty="0">
                <a:solidFill>
                  <a:srgbClr val="046938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)</a:t>
            </a:r>
            <a:endParaRPr lang="zh-CN" altLang="en-US" sz="2561" b="1" dirty="0">
              <a:solidFill>
                <a:srgbClr val="04693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0904" y="8467496"/>
            <a:ext cx="9944541" cy="11059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endParaRPr lang="en-US" altLang="zh-CN" sz="1464" b="1" i="1" u="sng" dirty="0">
              <a:solidFill>
                <a:srgbClr val="04693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pPr marL="156824" indent="-156824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645" b="1" i="1" u="sng" dirty="0">
                <a:solidFill>
                  <a:srgbClr val="046938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呼出成功率</a:t>
            </a:r>
            <a:endParaRPr lang="en-US" altLang="zh-CN" sz="1645" b="1" i="1" u="sng" dirty="0">
              <a:solidFill>
                <a:srgbClr val="04693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pPr marL="156824" indent="-156824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464" dirty="0">
                <a:solidFill>
                  <a:prstClr val="black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MM</a:t>
            </a:r>
            <a:r>
              <a:rPr lang="zh-CN" altLang="en-US" sz="1464" dirty="0">
                <a:solidFill>
                  <a:prstClr val="black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整体回访呼出成功率</a:t>
            </a:r>
            <a:r>
              <a:rPr lang="en-US" altLang="zh-CN" sz="1464" dirty="0">
                <a:solidFill>
                  <a:prstClr val="black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49.82%</a:t>
            </a:r>
            <a:r>
              <a:rPr lang="zh-CN" altLang="en-US" sz="1464" dirty="0">
                <a:solidFill>
                  <a:prstClr val="black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， </a:t>
            </a:r>
            <a:r>
              <a:rPr lang="zh-CN" altLang="en-US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略低于海外平均水平</a:t>
            </a:r>
            <a:r>
              <a:rPr lang="zh-CN" altLang="en-US" sz="1464" dirty="0">
                <a:solidFill>
                  <a:prstClr val="black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（</a:t>
            </a:r>
            <a:r>
              <a:rPr lang="en-US" altLang="zh-CN" sz="1464" dirty="0">
                <a:solidFill>
                  <a:prstClr val="black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54.41%</a:t>
            </a:r>
            <a:r>
              <a:rPr lang="zh-CN" altLang="en-US" sz="1464" dirty="0">
                <a:solidFill>
                  <a:prstClr val="black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）</a:t>
            </a:r>
            <a:endParaRPr lang="en-US" altLang="zh-CN" sz="1464" dirty="0">
              <a:solidFill>
                <a:prstClr val="black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pPr marL="156824" indent="-156824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464" dirty="0">
                <a:solidFill>
                  <a:prstClr val="black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MM</a:t>
            </a:r>
            <a:r>
              <a:rPr lang="zh-CN" altLang="en-US" sz="1464" dirty="0">
                <a:solidFill>
                  <a:prstClr val="black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现场送修的回访呼出成功率</a:t>
            </a:r>
            <a:r>
              <a:rPr lang="en-US" altLang="zh-CN" sz="1464" dirty="0">
                <a:solidFill>
                  <a:prstClr val="black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57.35%</a:t>
            </a:r>
            <a:r>
              <a:rPr lang="zh-CN" altLang="en-US" sz="1464" dirty="0">
                <a:solidFill>
                  <a:prstClr val="black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，非现场送修的回访呼出成功率</a:t>
            </a:r>
            <a:r>
              <a:rPr lang="en-US" altLang="zh-CN" sz="1464" dirty="0">
                <a:solidFill>
                  <a:prstClr val="black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35.65%</a:t>
            </a:r>
          </a:p>
          <a:p>
            <a:pPr indent="-156824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464" dirty="0">
                <a:solidFill>
                  <a:prstClr val="black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主要呼出失败场景：</a:t>
            </a:r>
            <a:endParaRPr lang="en-US" altLang="zh-CN" sz="1464" dirty="0">
              <a:solidFill>
                <a:prstClr val="black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464" b="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   -</a:t>
            </a:r>
            <a:r>
              <a:rPr lang="zh-CN" altLang="zh-CN" sz="1464" b="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无服务</a:t>
            </a:r>
            <a:r>
              <a:rPr lang="en-US" altLang="zh-CN" sz="1464" b="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/</a:t>
            </a:r>
            <a:r>
              <a:rPr lang="zh-CN" altLang="zh-CN" sz="1464" b="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无应答</a:t>
            </a:r>
            <a:r>
              <a:rPr lang="en-US" altLang="zh-CN" sz="1464" b="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/</a:t>
            </a:r>
            <a:r>
              <a:rPr lang="zh-CN" altLang="zh-CN" sz="1464" b="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手机关机</a:t>
            </a:r>
            <a:r>
              <a:rPr lang="zh-CN" altLang="en-US" sz="1464" b="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：</a:t>
            </a:r>
            <a:r>
              <a:rPr lang="en-US" altLang="zh-CN" sz="1464" b="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67.30%</a:t>
            </a:r>
          </a:p>
          <a:p>
            <a:pPr>
              <a:lnSpc>
                <a:spcPct val="200000"/>
              </a:lnSpc>
            </a:pPr>
            <a:r>
              <a:rPr lang="en-US" altLang="zh-CN" sz="1464" b="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   -</a:t>
            </a:r>
            <a:r>
              <a:rPr lang="zh-CN" altLang="zh-CN" sz="1464" b="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空号</a:t>
            </a:r>
            <a:r>
              <a:rPr lang="en-US" altLang="zh-CN" sz="1464" b="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/</a:t>
            </a:r>
            <a:r>
              <a:rPr lang="zh-CN" altLang="zh-CN" sz="1464" b="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号码错误</a:t>
            </a:r>
            <a:r>
              <a:rPr lang="en-US" altLang="zh-CN" sz="1464" b="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/</a:t>
            </a:r>
            <a:r>
              <a:rPr lang="zh-CN" altLang="zh-CN" sz="1464" b="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号码不存在</a:t>
            </a:r>
            <a:r>
              <a:rPr lang="en-US" altLang="zh-CN" sz="1464" b="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: 30, 4.38%</a:t>
            </a:r>
          </a:p>
          <a:p>
            <a:pPr>
              <a:lnSpc>
                <a:spcPct val="200000"/>
              </a:lnSpc>
            </a:pPr>
            <a:r>
              <a:rPr lang="zh-CN" altLang="en-US" sz="1281" b="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    </a:t>
            </a:r>
            <a:r>
              <a:rPr lang="zh-CN" altLang="en-US" sz="128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场景：呼出时听到语音提示“号码无效”</a:t>
            </a:r>
            <a:endParaRPr lang="en-US" altLang="zh-CN" sz="1281" dirty="0">
              <a:solidFill>
                <a:srgbClr val="FF0000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pPr lvl="0">
              <a:lnSpc>
                <a:spcPct val="200000"/>
              </a:lnSpc>
              <a:defRPr/>
            </a:pPr>
            <a:r>
              <a:rPr lang="zh-CN" altLang="en-US" sz="1464" b="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   </a:t>
            </a:r>
            <a:r>
              <a:rPr lang="en-US" altLang="zh-CN" sz="1464" b="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-</a:t>
            </a:r>
            <a:r>
              <a:rPr lang="zh-CN" altLang="en-US" sz="1464" b="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亲友接听电话</a:t>
            </a:r>
            <a:r>
              <a:rPr lang="en-US" altLang="zh-CN" sz="1464" b="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-26, 3.80%</a:t>
            </a:r>
          </a:p>
          <a:p>
            <a:pPr lvl="0">
              <a:lnSpc>
                <a:spcPct val="200000"/>
              </a:lnSpc>
              <a:defRPr/>
            </a:pPr>
            <a:r>
              <a:rPr lang="zh-CN" altLang="en-US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     </a:t>
            </a:r>
            <a:r>
              <a:rPr lang="zh-CN" altLang="en-US" sz="128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场景：电话接听后对方表示用户本人不在家</a:t>
            </a:r>
            <a:endParaRPr lang="en-US" altLang="zh-CN" sz="1281" dirty="0">
              <a:solidFill>
                <a:srgbClr val="FF0000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pPr marL="261377" indent="-261377">
              <a:lnSpc>
                <a:spcPct val="20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645" b="1" i="1" u="sng" dirty="0">
                <a:solidFill>
                  <a:srgbClr val="046938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1</a:t>
            </a:r>
            <a:r>
              <a:rPr lang="zh-CN" altLang="en-US" sz="1645" b="1" i="1" u="sng" dirty="0">
                <a:solidFill>
                  <a:srgbClr val="046938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小时修复率</a:t>
            </a:r>
            <a:endParaRPr lang="zh-CN" altLang="zh-CN" sz="1645" dirty="0">
              <a:solidFill>
                <a:srgbClr val="FF0000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pPr lvl="0">
              <a:lnSpc>
                <a:spcPct val="200000"/>
              </a:lnSpc>
              <a:defRPr/>
            </a:pPr>
            <a:r>
              <a:rPr lang="zh-CN" altLang="en-US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     缅甸</a:t>
            </a:r>
            <a:r>
              <a:rPr lang="en-US" altLang="zh-CN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1</a:t>
            </a:r>
            <a:r>
              <a:rPr lang="zh-CN" altLang="en-US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小时修复率持续低于</a:t>
            </a:r>
            <a:r>
              <a:rPr lang="en-US" altLang="zh-CN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Q4</a:t>
            </a:r>
            <a:r>
              <a:rPr lang="zh-CN" altLang="en-US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目标值</a:t>
            </a:r>
            <a:r>
              <a:rPr lang="en-US" altLang="zh-CN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88%</a:t>
            </a:r>
            <a:r>
              <a:rPr lang="zh-CN" altLang="en-US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。</a:t>
            </a:r>
            <a:endParaRPr lang="en-US" altLang="zh-CN" sz="1464" dirty="0">
              <a:solidFill>
                <a:srgbClr val="FF0000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pPr lvl="0">
              <a:lnSpc>
                <a:spcPct val="200000"/>
              </a:lnSpc>
              <a:defRPr/>
            </a:pPr>
            <a:r>
              <a:rPr lang="en-US" altLang="zh-CN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     9</a:t>
            </a:r>
            <a:r>
              <a:rPr lang="zh-CN" altLang="en-US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月份</a:t>
            </a:r>
            <a:r>
              <a:rPr lang="en-US" altLang="zh-CN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78.19%</a:t>
            </a:r>
            <a:r>
              <a:rPr lang="zh-CN" altLang="en-US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；其中，用户未及时取机占维修时长</a:t>
            </a:r>
            <a:r>
              <a:rPr lang="en-US" altLang="zh-CN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1</a:t>
            </a:r>
            <a:r>
              <a:rPr lang="zh-CN" altLang="en-US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小时以上样本量的</a:t>
            </a:r>
            <a:r>
              <a:rPr lang="en-US" altLang="zh-CN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48.11%</a:t>
            </a:r>
            <a:r>
              <a:rPr lang="zh-CN" altLang="en-US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。</a:t>
            </a:r>
            <a:endParaRPr lang="en-US" altLang="zh-CN" sz="1464" dirty="0">
              <a:solidFill>
                <a:srgbClr val="FF0000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pPr marL="156824" indent="-156824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45" b="1" i="1" u="sng" dirty="0">
                <a:solidFill>
                  <a:srgbClr val="046938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不满意场景</a:t>
            </a:r>
            <a:r>
              <a:rPr lang="en-US" altLang="zh-CN" sz="1645" b="1" i="1" u="sng" dirty="0">
                <a:solidFill>
                  <a:srgbClr val="046938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:</a:t>
            </a:r>
          </a:p>
          <a:p>
            <a:pPr>
              <a:lnSpc>
                <a:spcPct val="200000"/>
              </a:lnSpc>
            </a:pPr>
            <a:r>
              <a:rPr lang="en-US" altLang="zh-CN" sz="1464" dirty="0">
                <a:latin typeface="OPPOSans M" panose="00020600040101010101" pitchFamily="18" charset="-122"/>
                <a:ea typeface="OPPOSans M" panose="00020600040101010101" pitchFamily="18" charset="-122"/>
              </a:rPr>
              <a:t>   34</a:t>
            </a:r>
            <a:r>
              <a:rPr lang="zh-CN" altLang="en-US" sz="1464" dirty="0">
                <a:latin typeface="OPPOSans M" panose="00020600040101010101" pitchFamily="18" charset="-122"/>
                <a:ea typeface="OPPOSans M" panose="00020600040101010101" pitchFamily="18" charset="-122"/>
              </a:rPr>
              <a:t>个用户不满意的样本中：</a:t>
            </a:r>
            <a:endParaRPr lang="en-US" altLang="zh-CN" sz="1464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pPr lvl="0">
              <a:lnSpc>
                <a:spcPct val="200000"/>
              </a:lnSpc>
              <a:defRPr/>
            </a:pPr>
            <a:r>
              <a:rPr lang="en-US" altLang="zh-CN" sz="1464" dirty="0">
                <a:latin typeface="OPPOSans M" panose="00020600040101010101" pitchFamily="18" charset="-122"/>
                <a:ea typeface="OPPOSans M" panose="00020600040101010101" pitchFamily="18" charset="-122"/>
              </a:rPr>
              <a:t>   </a:t>
            </a:r>
            <a:r>
              <a:rPr lang="en-US" altLang="zh-CN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 -25.71%</a:t>
            </a:r>
            <a:r>
              <a:rPr lang="zh-CN" altLang="en-US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用户认为服务中心工作人员服务态度差</a:t>
            </a:r>
            <a:endParaRPr lang="en-US" altLang="zh-CN" sz="1464" dirty="0">
              <a:solidFill>
                <a:srgbClr val="FF0000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     </a:t>
            </a:r>
            <a:r>
              <a:rPr lang="zh-CN" altLang="en-US" sz="128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场景：</a:t>
            </a:r>
            <a:r>
              <a:rPr lang="zh-CN" altLang="zh-CN" sz="128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服务中心工作人员不理睬用户，只顾各自大声聊天</a:t>
            </a:r>
            <a:r>
              <a:rPr lang="en-US" altLang="zh-CN" sz="128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/</a:t>
            </a:r>
            <a:r>
              <a:rPr lang="zh-CN" altLang="zh-CN" sz="128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言语粗鲁，不尊重用户</a:t>
            </a:r>
            <a:r>
              <a:rPr lang="zh-CN" altLang="en-US" sz="128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；</a:t>
            </a:r>
            <a:endParaRPr lang="zh-CN" altLang="zh-CN" sz="1006" dirty="0">
              <a:solidFill>
                <a:srgbClr val="FF0000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28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               </a:t>
            </a:r>
            <a:r>
              <a:rPr lang="zh-CN" altLang="zh-CN" sz="128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维修前</a:t>
            </a:r>
            <a:r>
              <a:rPr lang="en-US" altLang="zh-CN" sz="128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SC</a:t>
            </a:r>
            <a:r>
              <a:rPr lang="zh-CN" altLang="zh-CN" sz="128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工作人员答应帮用户备份联系人，但未备份导致联系人丢失。用户询问时工作人员说</a:t>
            </a:r>
            <a:r>
              <a:rPr lang="en-US" altLang="zh-CN" sz="128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en-US" altLang="zh-CN" sz="128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               </a:t>
            </a:r>
            <a:r>
              <a:rPr lang="zh-CN" altLang="zh-CN" sz="128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“</a:t>
            </a:r>
            <a:r>
              <a:rPr lang="zh-CN" altLang="zh-CN" sz="1281" b="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我们只为特别人员备份</a:t>
            </a:r>
            <a:r>
              <a:rPr lang="zh-CN" altLang="zh-CN" sz="128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”，这句话让用户非常生气</a:t>
            </a:r>
            <a:r>
              <a:rPr lang="en-US" altLang="zh-CN" sz="1281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——MM-20190921-R001026911</a:t>
            </a:r>
          </a:p>
          <a:p>
            <a:pPr>
              <a:lnSpc>
                <a:spcPct val="200000"/>
              </a:lnSpc>
            </a:pPr>
            <a:r>
              <a:rPr lang="en-US" altLang="zh-CN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     -4</a:t>
            </a:r>
            <a:r>
              <a:rPr lang="zh-CN" altLang="en-US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位用户因维修后数据丢失而不满意</a:t>
            </a:r>
            <a:endParaRPr lang="en-US" altLang="zh-CN" sz="1464" dirty="0">
              <a:solidFill>
                <a:srgbClr val="FF0000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    -1</a:t>
            </a:r>
            <a:r>
              <a:rPr lang="zh-CN" altLang="en-US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位用户取回的机器非本人手机</a:t>
            </a:r>
            <a:r>
              <a:rPr lang="en-US" altLang="zh-CN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-1,</a:t>
            </a:r>
            <a:r>
              <a:rPr lang="zh-CN" altLang="en-US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 </a:t>
            </a:r>
            <a:r>
              <a:rPr lang="en-US" altLang="zh-CN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2.86%</a:t>
            </a:r>
          </a:p>
          <a:p>
            <a:pPr marL="261377" indent="-261377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645" b="1" i="1" u="sng" dirty="0">
                <a:solidFill>
                  <a:srgbClr val="046938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服务中心缺料</a:t>
            </a:r>
            <a:r>
              <a:rPr lang="en-US" altLang="zh-CN" sz="1645" b="1" i="1" u="sng" dirty="0">
                <a:solidFill>
                  <a:srgbClr val="046938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:</a:t>
            </a:r>
          </a:p>
          <a:p>
            <a:pPr>
              <a:lnSpc>
                <a:spcPct val="200000"/>
              </a:lnSpc>
            </a:pPr>
            <a:r>
              <a:rPr lang="zh-CN" altLang="en-US" sz="1464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    </a:t>
            </a:r>
            <a:r>
              <a:rPr lang="zh-CN" altLang="en-US" sz="1464" dirty="0">
                <a:latin typeface="OPPOSans M" panose="00020600040101010101" pitchFamily="18" charset="-122"/>
                <a:ea typeface="OPPOSans M" panose="00020600040101010101" pitchFamily="18" charset="-122"/>
              </a:rPr>
              <a:t>具体机型及缺料数量详见报告。</a:t>
            </a:r>
            <a:endParaRPr lang="en-US" altLang="zh-CN" sz="1464" b="1" i="1" u="sng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pPr>
              <a:lnSpc>
                <a:spcPct val="150000"/>
              </a:lnSpc>
            </a:pPr>
            <a:endParaRPr lang="zh-CN" altLang="en-US" sz="1464" dirty="0">
              <a:solidFill>
                <a:srgbClr val="FF0000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64" dirty="0">
                <a:solidFill>
                  <a:srgbClr val="0000FF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    </a:t>
            </a:r>
          </a:p>
        </p:txBody>
      </p:sp>
      <p:sp>
        <p:nvSpPr>
          <p:cNvPr id="12" name="矩形 11"/>
          <p:cNvSpPr/>
          <p:nvPr/>
        </p:nvSpPr>
        <p:spPr>
          <a:xfrm>
            <a:off x="6896179" y="19116680"/>
            <a:ext cx="5269095" cy="66910"/>
          </a:xfrm>
          <a:prstGeom prst="rect">
            <a:avLst/>
          </a:prstGeom>
          <a:solidFill>
            <a:srgbClr val="046938"/>
          </a:solidFill>
          <a:ln>
            <a:solidFill>
              <a:srgbClr val="0469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45">
              <a:solidFill>
                <a:prstClr val="white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8450" y="500519"/>
            <a:ext cx="1619602" cy="52497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" y="1160537"/>
            <a:ext cx="12165273" cy="665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73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8450" y="500519"/>
            <a:ext cx="1619602" cy="52497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" y="1387628"/>
            <a:ext cx="8451030" cy="41816"/>
          </a:xfrm>
          <a:prstGeom prst="rect">
            <a:avLst/>
          </a:prstGeom>
          <a:solidFill>
            <a:srgbClr val="929292"/>
          </a:solidFill>
          <a:ln>
            <a:solidFill>
              <a:srgbClr val="929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3636" tIns="41816" rIns="83636" bIns="4181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48"/>
          </a:p>
        </p:txBody>
      </p:sp>
      <p:sp>
        <p:nvSpPr>
          <p:cNvPr id="7" name="五边形 6"/>
          <p:cNvSpPr/>
          <p:nvPr/>
        </p:nvSpPr>
        <p:spPr>
          <a:xfrm>
            <a:off x="1110706" y="1827852"/>
            <a:ext cx="2667073" cy="442089"/>
          </a:xfrm>
          <a:prstGeom prst="homePlate">
            <a:avLst/>
          </a:prstGeom>
          <a:noFill/>
          <a:ln w="19050">
            <a:solidFill>
              <a:srgbClr val="046938"/>
            </a:solidFill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48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06942" y="1839299"/>
            <a:ext cx="1217000" cy="401648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 rtlCol="0">
            <a:spAutoFit/>
          </a:bodyPr>
          <a:lstStyle/>
          <a:p>
            <a:r>
              <a:rPr lang="zh-CN" altLang="en-US" sz="2010" b="1" dirty="0">
                <a:latin typeface="OPPOSans M" panose="00020600040101010101" pitchFamily="18" charset="-122"/>
                <a:ea typeface="OPPOSans M" panose="00020600040101010101" pitchFamily="18" charset="-122"/>
              </a:rPr>
              <a:t>回访概况</a:t>
            </a: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520238" y="2282180"/>
            <a:ext cx="5827927" cy="8005"/>
          </a:xfrm>
          <a:prstGeom prst="line">
            <a:avLst/>
          </a:prstGeom>
          <a:ln>
            <a:solidFill>
              <a:srgbClr val="0469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五边形 15"/>
          <p:cNvSpPr/>
          <p:nvPr/>
        </p:nvSpPr>
        <p:spPr>
          <a:xfrm>
            <a:off x="1090968" y="4938810"/>
            <a:ext cx="2561281" cy="428258"/>
          </a:xfrm>
          <a:prstGeom prst="homePlate">
            <a:avLst/>
          </a:prstGeom>
          <a:noFill/>
          <a:ln w="19050">
            <a:solidFill>
              <a:srgbClr val="00925F"/>
            </a:solidFill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48">
              <a:latin typeface="Calibri" panose="020F050202020403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-208643" y="899303"/>
            <a:ext cx="6409127" cy="4867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563" b="1" dirty="0">
                <a:solidFill>
                  <a:srgbClr val="046938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OPPO</a:t>
            </a:r>
            <a:r>
              <a:rPr lang="zh-CN" altLang="en-US" sz="2563" b="1" dirty="0">
                <a:solidFill>
                  <a:srgbClr val="046938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海外联络中心回访报告</a:t>
            </a:r>
            <a:r>
              <a:rPr lang="en-US" altLang="zh-CN" sz="2563" b="1" dirty="0" smtClean="0">
                <a:solidFill>
                  <a:srgbClr val="046938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-</a:t>
            </a:r>
            <a:r>
              <a:rPr lang="zh-CN" altLang="en-US" sz="2563" b="1" dirty="0" smtClean="0">
                <a:solidFill>
                  <a:srgbClr val="046938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菲律宾</a:t>
            </a:r>
            <a:r>
              <a:rPr lang="en-US" altLang="zh-CN" sz="2563" b="1" dirty="0" smtClean="0">
                <a:solidFill>
                  <a:srgbClr val="046938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-10</a:t>
            </a:r>
            <a:r>
              <a:rPr lang="zh-CN" altLang="en-US" sz="2563" b="1" dirty="0" smtClean="0">
                <a:solidFill>
                  <a:srgbClr val="046938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月</a:t>
            </a:r>
            <a:endParaRPr lang="zh-CN" altLang="en-US" sz="2563" b="1" dirty="0">
              <a:solidFill>
                <a:srgbClr val="04693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26" name="五边形 25"/>
          <p:cNvSpPr/>
          <p:nvPr/>
        </p:nvSpPr>
        <p:spPr>
          <a:xfrm>
            <a:off x="1167543" y="9207401"/>
            <a:ext cx="4126064" cy="428933"/>
          </a:xfrm>
          <a:prstGeom prst="homePlate">
            <a:avLst/>
          </a:prstGeom>
          <a:noFill/>
          <a:ln w="19050">
            <a:solidFill>
              <a:srgbClr val="046938"/>
            </a:solidFill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48">
              <a:latin typeface="Calibri" panose="020F0502020204030204" pitchFamily="34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512681" y="9638045"/>
            <a:ext cx="5820261" cy="12006"/>
          </a:xfrm>
          <a:prstGeom prst="line">
            <a:avLst/>
          </a:prstGeom>
          <a:ln>
            <a:solidFill>
              <a:srgbClr val="0469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144602" y="9229496"/>
            <a:ext cx="4384532" cy="401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10" b="1" dirty="0">
                <a:latin typeface="OPPOSans M" panose="00020600040101010101" pitchFamily="18" charset="-122"/>
                <a:ea typeface="OPPOSans M" panose="00020600040101010101" pitchFamily="18" charset="-122"/>
              </a:rPr>
              <a:t>各服务中心回访概况及分析</a:t>
            </a:r>
          </a:p>
        </p:txBody>
      </p:sp>
      <p:sp>
        <p:nvSpPr>
          <p:cNvPr id="6" name="菱形 5"/>
          <p:cNvSpPr/>
          <p:nvPr/>
        </p:nvSpPr>
        <p:spPr>
          <a:xfrm>
            <a:off x="520241" y="1779149"/>
            <a:ext cx="608176" cy="522295"/>
          </a:xfrm>
          <a:prstGeom prst="diamond">
            <a:avLst/>
          </a:prstGeom>
          <a:solidFill>
            <a:srgbClr val="04693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3636" tIns="41816" rIns="83636" bIns="4181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830" b="1" i="1" dirty="0">
                <a:solidFill>
                  <a:schemeClr val="bg1"/>
                </a:solidFill>
              </a:rPr>
              <a:t>1</a:t>
            </a:r>
            <a:endParaRPr lang="zh-CN" altLang="en-US" sz="1830" b="1" i="1" dirty="0">
              <a:solidFill>
                <a:schemeClr val="bg1"/>
              </a:solidFill>
            </a:endParaRPr>
          </a:p>
        </p:txBody>
      </p:sp>
      <p:sp>
        <p:nvSpPr>
          <p:cNvPr id="21" name="菱形 20"/>
          <p:cNvSpPr/>
          <p:nvPr/>
        </p:nvSpPr>
        <p:spPr>
          <a:xfrm>
            <a:off x="536422" y="9147997"/>
            <a:ext cx="607379" cy="522295"/>
          </a:xfrm>
          <a:prstGeom prst="diamond">
            <a:avLst/>
          </a:prstGeom>
          <a:solidFill>
            <a:srgbClr val="04693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3636" tIns="41816" rIns="83636" bIns="4181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830" b="1" i="1" dirty="0">
                <a:solidFill>
                  <a:schemeClr val="bg1"/>
                </a:solidFill>
              </a:rPr>
              <a:t>3</a:t>
            </a:r>
            <a:endParaRPr lang="zh-CN" altLang="en-US" sz="1830" b="1" i="1" dirty="0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336868" y="24175655"/>
            <a:ext cx="8451030" cy="41816"/>
          </a:xfrm>
          <a:prstGeom prst="rect">
            <a:avLst/>
          </a:prstGeom>
          <a:solidFill>
            <a:srgbClr val="929292"/>
          </a:solidFill>
          <a:ln>
            <a:solidFill>
              <a:srgbClr val="929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3636" tIns="41816" rIns="83636" bIns="4181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48"/>
          </a:p>
        </p:txBody>
      </p:sp>
      <p:sp>
        <p:nvSpPr>
          <p:cNvPr id="17" name="文本框 16"/>
          <p:cNvSpPr txBox="1"/>
          <p:nvPr/>
        </p:nvSpPr>
        <p:spPr>
          <a:xfrm>
            <a:off x="10192589" y="24346401"/>
            <a:ext cx="1595309" cy="2611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097" b="1" i="1" dirty="0">
                <a:latin typeface="OPPOSans M" panose="00020600040101010101" pitchFamily="18" charset="-122"/>
                <a:ea typeface="OPPOSans M" panose="00020600040101010101" pitchFamily="18" charset="-122"/>
              </a:rPr>
              <a:t>OPPO</a:t>
            </a:r>
            <a:r>
              <a:rPr lang="zh-CN" altLang="en-US" sz="1097" b="1" i="1" dirty="0">
                <a:latin typeface="OPPOSans M" panose="00020600040101010101" pitchFamily="18" charset="-122"/>
                <a:ea typeface="OPPOSans M" panose="00020600040101010101" pitchFamily="18" charset="-122"/>
              </a:rPr>
              <a:t>线上服务管理组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090967" y="4932563"/>
            <a:ext cx="1125629" cy="401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10" b="1" dirty="0">
                <a:latin typeface="OPPOSans M" panose="00020600040101010101" pitchFamily="18" charset="-122"/>
                <a:ea typeface="OPPOSans M" panose="00020600040101010101" pitchFamily="18" charset="-122"/>
              </a:rPr>
              <a:t>KPI</a:t>
            </a:r>
            <a:r>
              <a:rPr lang="zh-CN" altLang="en-US" sz="2010" b="1" dirty="0">
                <a:latin typeface="OPPOSans M" panose="00020600040101010101" pitchFamily="18" charset="-122"/>
                <a:ea typeface="OPPOSans M" panose="00020600040101010101" pitchFamily="18" charset="-122"/>
              </a:rPr>
              <a:t>走势</a:t>
            </a: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537651" y="5372073"/>
            <a:ext cx="5827927" cy="8005"/>
          </a:xfrm>
          <a:prstGeom prst="line">
            <a:avLst/>
          </a:prstGeom>
          <a:ln>
            <a:solidFill>
              <a:srgbClr val="0469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菱形 37"/>
          <p:cNvSpPr/>
          <p:nvPr/>
        </p:nvSpPr>
        <p:spPr>
          <a:xfrm>
            <a:off x="525595" y="4858638"/>
            <a:ext cx="608176" cy="522295"/>
          </a:xfrm>
          <a:prstGeom prst="diamond">
            <a:avLst/>
          </a:prstGeom>
          <a:solidFill>
            <a:srgbClr val="04693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3636" tIns="41816" rIns="83636" bIns="4181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830" b="1" i="1" dirty="0">
                <a:solidFill>
                  <a:schemeClr val="bg1"/>
                </a:solidFill>
              </a:rPr>
              <a:t>2</a:t>
            </a:r>
            <a:endParaRPr lang="zh-CN" altLang="en-US" sz="1830" b="1" i="1" dirty="0">
              <a:solidFill>
                <a:schemeClr val="bg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1132" y="9803437"/>
            <a:ext cx="8116003" cy="37722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5156" y="13729050"/>
            <a:ext cx="9133096" cy="584659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5156" y="19623847"/>
            <a:ext cx="9133096" cy="4317069"/>
          </a:xfrm>
          <a:prstGeom prst="rect">
            <a:avLst/>
          </a:prstGeom>
        </p:spPr>
      </p:pic>
      <p:sp>
        <p:nvSpPr>
          <p:cNvPr id="35" name="文本框 22"/>
          <p:cNvSpPr txBox="1"/>
          <p:nvPr/>
        </p:nvSpPr>
        <p:spPr>
          <a:xfrm>
            <a:off x="8601443" y="5722234"/>
            <a:ext cx="189680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29" indent="-342929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457239" algn="l"/>
              </a:tabLst>
            </a:pPr>
            <a:r>
              <a:rPr lang="zh-CN" altLang="en-US" sz="900" dirty="0">
                <a:solidFill>
                  <a:srgbClr val="C4591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  <a:t>新加坡</a:t>
            </a:r>
            <a:r>
              <a:rPr lang="en-US" sz="900" dirty="0">
                <a:solidFill>
                  <a:srgbClr val="C4591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  <a:t>1</a:t>
            </a:r>
            <a:r>
              <a:rPr lang="zh-CN" altLang="en-US" sz="900" dirty="0">
                <a:solidFill>
                  <a:srgbClr val="C4591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  <a:t>小时修复率持续低于</a:t>
            </a:r>
            <a:r>
              <a:rPr lang="en-US" sz="900" dirty="0">
                <a:solidFill>
                  <a:srgbClr val="C4591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  <a:t>Q4</a:t>
            </a:r>
            <a:r>
              <a:rPr lang="zh-CN" altLang="en-US" sz="900" dirty="0">
                <a:solidFill>
                  <a:srgbClr val="C4591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  <a:t>目标值：</a:t>
            </a:r>
            <a:r>
              <a:rPr lang="en-US" sz="900" dirty="0">
                <a:solidFill>
                  <a:srgbClr val="C4591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  <a:t>88%</a:t>
            </a:r>
          </a:p>
          <a:p>
            <a:pPr marL="342929" indent="-342929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457239" algn="l"/>
              </a:tabLst>
            </a:pPr>
            <a:endParaRPr lang="zh-CN" altLang="en-US" sz="900" dirty="0">
              <a:latin typeface="OPPOSans M" panose="00020600040101010101" pitchFamily="18" charset="-122"/>
              <a:ea typeface="OPPOSans M" panose="00020600040101010101" pitchFamily="18" charset="-122"/>
              <a:cs typeface="Times New Roman" panose="02020603050405020304" pitchFamily="18" charset="0"/>
            </a:endParaRPr>
          </a:p>
          <a:p>
            <a:pPr marL="342929" indent="-342929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457239" algn="l"/>
              </a:tabLst>
            </a:pPr>
            <a:r>
              <a:rPr lang="zh-CN" altLang="en-US" sz="900" dirty="0">
                <a:solidFill>
                  <a:srgbClr val="C4591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  <a:t>新加坡的满意度自</a:t>
            </a:r>
            <a:r>
              <a:rPr lang="en-US" sz="900" dirty="0">
                <a:solidFill>
                  <a:srgbClr val="C4591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  <a:t>7</a:t>
            </a:r>
            <a:r>
              <a:rPr lang="zh-CN" altLang="en-US" sz="900" dirty="0">
                <a:solidFill>
                  <a:srgbClr val="C4591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  <a:t>月起有持续下降趋势，究其原因，用户对维修质量不满的</a:t>
            </a:r>
            <a:endParaRPr lang="en-US" altLang="zh-CN" sz="900" dirty="0">
              <a:solidFill>
                <a:srgbClr val="C45911"/>
              </a:solidFill>
              <a:latin typeface="OPPOSans M" panose="00020600040101010101" pitchFamily="18" charset="-122"/>
              <a:ea typeface="OPPOSans M" panose="00020600040101010101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tabLst>
                <a:tab pos="457239" algn="l"/>
              </a:tabLst>
            </a:pPr>
            <a:r>
              <a:rPr lang="en-US" altLang="zh-CN" sz="900" dirty="0">
                <a:solidFill>
                  <a:srgbClr val="C4591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  <a:t>          </a:t>
            </a:r>
            <a:r>
              <a:rPr lang="zh-CN" altLang="en-US" sz="900" dirty="0">
                <a:solidFill>
                  <a:srgbClr val="C4591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  <a:t>声音比较大。</a:t>
            </a:r>
            <a:endParaRPr lang="zh-CN" altLang="en-US" sz="900" dirty="0">
              <a:latin typeface="OPPOSans M" panose="00020600040101010101" pitchFamily="18" charset="-122"/>
              <a:ea typeface="OPPOSans M" panose="00020600040101010101" pitchFamily="18" charset="-122"/>
              <a:cs typeface="Times New Roman" panose="02020603050405020304" pitchFamily="18" charset="0"/>
            </a:endParaRPr>
          </a:p>
          <a:p>
            <a:pPr marL="342929" indent="-342929">
              <a:lnSpc>
                <a:spcPts val="900"/>
              </a:lnSpc>
              <a:buFont typeface="Arial" panose="020B0604020202020204" pitchFamily="34" charset="0"/>
              <a:buChar char="•"/>
              <a:tabLst>
                <a:tab pos="457239" algn="l"/>
              </a:tabLst>
            </a:pPr>
            <a:r>
              <a:rPr lang="en-US" sz="900" dirty="0"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  <a:t> </a:t>
            </a:r>
            <a:endParaRPr lang="zh-CN" altLang="en-US" sz="900" dirty="0">
              <a:latin typeface="OPPOSans M" panose="00020600040101010101" pitchFamily="18" charset="-122"/>
              <a:ea typeface="OPPOSans M" panose="00020600040101010101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6025" y="2653277"/>
            <a:ext cx="9601688" cy="181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68171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3698</TotalTime>
  <Words>361</Words>
  <Application>Microsoft Office PowerPoint</Application>
  <PresentationFormat>自定义</PresentationFormat>
  <Paragraphs>41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OPPOSans M</vt:lpstr>
      <vt:lpstr>宋体</vt:lpstr>
      <vt:lpstr>Arial</vt:lpstr>
      <vt:lpstr>Calibri</vt:lpstr>
      <vt:lpstr>Calibri Light</vt:lpstr>
      <vt:lpstr>Times New Roman</vt:lpstr>
      <vt:lpstr>Wingdings</vt:lpstr>
      <vt:lpstr>1_Office 主题</vt:lpstr>
      <vt:lpstr>Office 主题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80095232</dc:creator>
  <cp:lastModifiedBy>80095232</cp:lastModifiedBy>
  <cp:revision>190</cp:revision>
  <dcterms:created xsi:type="dcterms:W3CDTF">2019-07-22T12:27:02Z</dcterms:created>
  <dcterms:modified xsi:type="dcterms:W3CDTF">2019-11-18T12:42:30Z</dcterms:modified>
</cp:coreProperties>
</file>