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9" r:id="rId2"/>
    <p:sldId id="740" r:id="rId3"/>
    <p:sldId id="742" r:id="rId4"/>
    <p:sldId id="743" r:id="rId5"/>
    <p:sldId id="744" r:id="rId6"/>
    <p:sldId id="746" r:id="rId7"/>
    <p:sldId id="741" r:id="rId8"/>
    <p:sldId id="745" r:id="rId9"/>
    <p:sldId id="804" r:id="rId10"/>
    <p:sldId id="805" r:id="rId11"/>
    <p:sldId id="747" r:id="rId12"/>
    <p:sldId id="748" r:id="rId13"/>
    <p:sldId id="779" r:id="rId14"/>
    <p:sldId id="774" r:id="rId15"/>
    <p:sldId id="496" r:id="rId16"/>
  </p:sldIdLst>
  <p:sldSz cx="12192000" cy="6858000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113D654-8DC5-419C-8362-8827BDBD7FBF}">
          <p14:sldIdLst>
            <p14:sldId id="509"/>
            <p14:sldId id="740"/>
            <p14:sldId id="742"/>
            <p14:sldId id="743"/>
            <p14:sldId id="744"/>
            <p14:sldId id="746"/>
            <p14:sldId id="741"/>
            <p14:sldId id="745"/>
            <p14:sldId id="804"/>
            <p14:sldId id="805"/>
            <p14:sldId id="747"/>
            <p14:sldId id="748"/>
            <p14:sldId id="779"/>
            <p14:sldId id="774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3">
          <p15:clr>
            <a:srgbClr val="A4A3A4"/>
          </p15:clr>
        </p15:guide>
        <p15:guide id="2" pos="3847">
          <p15:clr>
            <a:srgbClr val="A4A3A4"/>
          </p15:clr>
        </p15:guide>
        <p15:guide id="3" orient="horz" pos="2205">
          <p15:clr>
            <a:srgbClr val="A4A3A4"/>
          </p15:clr>
        </p15:guide>
        <p15:guide id="4" pos="4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5F"/>
    <a:srgbClr val="FFFFFF"/>
    <a:srgbClr val="FEFEFE"/>
    <a:srgbClr val="4ED5BD"/>
    <a:srgbClr val="05BAC8"/>
    <a:srgbClr val="6AC1BD"/>
    <a:srgbClr val="58BC8C"/>
    <a:srgbClr val="D9E151"/>
    <a:srgbClr val="92D750"/>
    <a:srgbClr val="E6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37" autoAdjust="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323"/>
        <p:guide pos="3847"/>
        <p:guide orient="horz" pos="2205"/>
        <p:guide pos="41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688"/>
    </p:cViewPr>
  </p:sorterViewPr>
  <p:notesViewPr>
    <p:cSldViewPr snapToGrid="0">
      <p:cViewPr varScale="1">
        <p:scale>
          <a:sx n="62" d="100"/>
          <a:sy n="62" d="100"/>
        </p:scale>
        <p:origin x="24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57CE-6D04-468C-B111-05B795FC0270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9003-F2BD-411B-B124-DA25CC1B17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B21-9535-46BC-B1BC-F992EE980A63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D02B2-78EB-4D6E-B06D-D36F11E983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>
            <a:fillRect/>
          </a:stretch>
        </p:blipFill>
        <p:spPr>
          <a:xfrm>
            <a:off x="-5606" y="0"/>
            <a:ext cx="6652726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5419288" y="0"/>
            <a:ext cx="6374351" cy="6858000"/>
          </a:xfrm>
          <a:prstGeom prst="rect">
            <a:avLst/>
          </a:prstGeom>
          <a:solidFill>
            <a:srgbClr val="FEFEF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V 形 11"/>
          <p:cNvSpPr/>
          <p:nvPr userDrawn="1"/>
        </p:nvSpPr>
        <p:spPr>
          <a:xfrm>
            <a:off x="10636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箭头: V 形 12"/>
          <p:cNvSpPr/>
          <p:nvPr userDrawn="1"/>
        </p:nvSpPr>
        <p:spPr>
          <a:xfrm>
            <a:off x="12480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箭头: V 形 13"/>
          <p:cNvSpPr/>
          <p:nvPr userDrawn="1"/>
        </p:nvSpPr>
        <p:spPr>
          <a:xfrm>
            <a:off x="144595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箭头: V 形 14"/>
          <p:cNvSpPr/>
          <p:nvPr userDrawn="1"/>
        </p:nvSpPr>
        <p:spPr>
          <a:xfrm>
            <a:off x="163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 userDrawn="1"/>
        </p:nvSpPr>
        <p:spPr>
          <a:xfrm>
            <a:off x="181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V 形 16"/>
          <p:cNvSpPr/>
          <p:nvPr userDrawn="1"/>
        </p:nvSpPr>
        <p:spPr>
          <a:xfrm>
            <a:off x="19945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箭头: V 形 18"/>
          <p:cNvSpPr/>
          <p:nvPr userDrawn="1"/>
        </p:nvSpPr>
        <p:spPr>
          <a:xfrm>
            <a:off x="21789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箭头: V 形 19"/>
          <p:cNvSpPr/>
          <p:nvPr userDrawn="1"/>
        </p:nvSpPr>
        <p:spPr>
          <a:xfrm>
            <a:off x="23632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箭头: V 形 20"/>
          <p:cNvSpPr/>
          <p:nvPr userDrawn="1"/>
        </p:nvSpPr>
        <p:spPr>
          <a:xfrm>
            <a:off x="25611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箭头: V 形 21"/>
          <p:cNvSpPr/>
          <p:nvPr userDrawn="1"/>
        </p:nvSpPr>
        <p:spPr>
          <a:xfrm>
            <a:off x="274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箭头: V 形 22"/>
          <p:cNvSpPr/>
          <p:nvPr userDrawn="1"/>
        </p:nvSpPr>
        <p:spPr>
          <a:xfrm>
            <a:off x="292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箭头: V 形 23"/>
          <p:cNvSpPr/>
          <p:nvPr userDrawn="1"/>
        </p:nvSpPr>
        <p:spPr>
          <a:xfrm>
            <a:off x="31098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箭头: V 形 24"/>
          <p:cNvSpPr/>
          <p:nvPr userDrawn="1"/>
        </p:nvSpPr>
        <p:spPr>
          <a:xfrm>
            <a:off x="32941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箭头: V 形 25"/>
          <p:cNvSpPr/>
          <p:nvPr userDrawn="1"/>
        </p:nvSpPr>
        <p:spPr>
          <a:xfrm>
            <a:off x="34920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箭头: V 形 26"/>
          <p:cNvSpPr/>
          <p:nvPr userDrawn="1"/>
        </p:nvSpPr>
        <p:spPr>
          <a:xfrm>
            <a:off x="367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V 形 27"/>
          <p:cNvSpPr/>
          <p:nvPr userDrawn="1"/>
        </p:nvSpPr>
        <p:spPr>
          <a:xfrm>
            <a:off x="385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V 形 28"/>
          <p:cNvSpPr/>
          <p:nvPr userDrawn="1"/>
        </p:nvSpPr>
        <p:spPr>
          <a:xfrm>
            <a:off x="40407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5840963" y="1080266"/>
            <a:ext cx="5952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WCSM</a:t>
            </a:r>
            <a:r>
              <a:rPr lang="zh-CN" altLang="en-US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系统操作指导</a:t>
            </a:r>
            <a:endParaRPr lang="zh-CN" altLang="en-US" sz="4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 userDrawn="1"/>
        </p:nvSpPr>
        <p:spPr>
          <a:xfrm>
            <a:off x="11138533" y="6462525"/>
            <a:ext cx="80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A1FE1D-2C93-4E5E-B972-0C394F7C2AF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</a:t>
            </a:r>
            <a:r>
              <a:rPr lang="zh-CN" altLang="en-US" dirty="0" smtClean="0"/>
              <a:t>此处</a:t>
            </a:r>
            <a:r>
              <a:rPr lang="zh-CN" altLang="en-US" dirty="0"/>
              <a:t>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BC-359A-49EE-8417-67A1E64906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70923" y="2862603"/>
            <a:ext cx="3842581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 smtClean="0">
                <a:latin typeface="+mn-ea"/>
              </a:rPr>
              <a:t>人员申请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38972" y="4761130"/>
            <a:ext cx="3223832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编写</a:t>
            </a:r>
            <a:r>
              <a:rPr lang="zh-CN" altLang="en-US" dirty="0" smtClean="0"/>
              <a:t>人：杨辉联 </a:t>
            </a:r>
            <a:r>
              <a:rPr lang="en-US" altLang="zh-CN" dirty="0" smtClean="0"/>
              <a:t>Willian</a:t>
            </a:r>
          </a:p>
          <a:p>
            <a:pPr algn="r"/>
            <a:r>
              <a:rPr lang="zh-CN" altLang="en-US" dirty="0" smtClean="0"/>
              <a:t>时间</a:t>
            </a:r>
            <a:r>
              <a:rPr lang="zh-CN" altLang="en-US" dirty="0"/>
              <a:t>：</a:t>
            </a:r>
            <a:r>
              <a:rPr lang="en-US" altLang="zh-CN" dirty="0" smtClean="0"/>
              <a:t>2020/05/08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07045" y="147320"/>
            <a:ext cx="6769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1365" y="5833110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. 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点击：确认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绑定完成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5412740" y="3612515"/>
            <a:ext cx="619760" cy="15303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15" y="1803400"/>
            <a:ext cx="4116070" cy="33947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05" y="2465070"/>
            <a:ext cx="4337050" cy="2070735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4810125" y="3567430"/>
            <a:ext cx="620395" cy="3867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1803400"/>
            <a:ext cx="4116070" cy="33947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2465070"/>
            <a:ext cx="4337050" cy="2070735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4828540" y="3567430"/>
            <a:ext cx="620395" cy="3867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55725"/>
            <a:ext cx="9577070" cy="51777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17665" y="182499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2000" y="5664835"/>
            <a:ext cx="9576435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、返回系统登陆页面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输入员工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WCSM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账号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账号密码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普通验证码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（请注意！！！：验证码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captcha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很容易过期失效，请注意点击更新验证码）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输入谷歌身份验证器的动态密码（动态密码每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30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秒自动更新，请注意右边小圆圈的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30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秒时间进度）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</a:p>
          <a:p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点击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Login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，登录完成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870" y="2251075"/>
            <a:ext cx="1449070" cy="3067050"/>
          </a:xfrm>
          <a:prstGeom prst="rect">
            <a:avLst/>
          </a:prstGeom>
        </p:spPr>
      </p:pic>
      <p:cxnSp>
        <p:nvCxnSpPr>
          <p:cNvPr id="21" name="直接箭头连接符 20"/>
          <p:cNvCxnSpPr/>
          <p:nvPr/>
        </p:nvCxnSpPr>
        <p:spPr>
          <a:xfrm>
            <a:off x="4879975" y="2950845"/>
            <a:ext cx="3835400" cy="12541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102977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如果二维码扫描失败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1365" y="5664835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A1 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、如果扫描二维码失败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点击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: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无法扫描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出现一串密码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复制这串密码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打开手机谷歌身份验证器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APP</a:t>
            </a:r>
            <a:endParaRPr lang="en-US" altLang="zh-CN" sz="1200" b="1" dirty="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75" y="1551940"/>
            <a:ext cx="4204335" cy="35712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5" y="1577340"/>
            <a:ext cx="4264660" cy="3520440"/>
          </a:xfrm>
          <a:prstGeom prst="rect">
            <a:avLst/>
          </a:prstGeom>
          <a:ln>
            <a:solidFill>
              <a:srgbClr val="00925F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6384290" y="172466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A1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3893185" y="3576955"/>
            <a:ext cx="881380" cy="16129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006850" y="3519170"/>
            <a:ext cx="768350" cy="25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00925F"/>
                </a:solidFill>
              </a:rPr>
              <a:t>无法扫描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75" y="1576705"/>
            <a:ext cx="4204335" cy="35712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5" y="1602105"/>
            <a:ext cx="4264660" cy="3520440"/>
          </a:xfrm>
          <a:prstGeom prst="rect">
            <a:avLst/>
          </a:prstGeom>
          <a:ln>
            <a:solidFill>
              <a:srgbClr val="00925F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6384290" y="1749425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A1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102977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如果二维码扫描失败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2000" y="5664835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A2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、点击：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Enter provided key——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输入员工账号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输入刚才复制的一串密码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点击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:ADD——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绑定成功！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35" y="1614170"/>
            <a:ext cx="1950720" cy="3889375"/>
          </a:xfrm>
          <a:prstGeom prst="rect">
            <a:avLst/>
          </a:prstGeom>
          <a:ln>
            <a:solidFill>
              <a:srgbClr val="00925F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5965825" y="835025"/>
            <a:ext cx="12490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A2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10" y="1614170"/>
            <a:ext cx="3009265" cy="38887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155" y="1502410"/>
            <a:ext cx="3084195" cy="40017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539875"/>
            <a:ext cx="1950720" cy="3889375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39875"/>
            <a:ext cx="3009265" cy="38887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045" y="1428115"/>
            <a:ext cx="3084195" cy="4001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2309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——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特殊情况处理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31365" y="1323340"/>
            <a:ext cx="9576435" cy="266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使用场景：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1.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如果员工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手机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丢失或者被盗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了：</a:t>
            </a:r>
          </a:p>
          <a:p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请代理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HR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联系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让总公司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系统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管理员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总公司将会解除已经丢失手机的绑定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然后代理员工再用新手机重新进行绑定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2.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如果员工上班忘记带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手机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了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：</a:t>
            </a:r>
          </a:p>
          <a:p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请回去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拿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！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如果员工需要超过三天才能拿到手机：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请代理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HR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联系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让总公司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系统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管理员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总公司将会解除旧手机的绑定，等代理员工拿到手机后，再重新进行绑定</a:t>
            </a:r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3.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如果员工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手机坏了，买了新手机：</a:t>
            </a:r>
          </a:p>
          <a:p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请代理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HR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联系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让总公司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系统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管理员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总公司将会解除旧手机的绑定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然后代理员工再用新手机重新进行绑定</a:t>
            </a:r>
          </a:p>
          <a:p>
            <a:endParaRPr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4.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如果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手机坏了维修中，几天内无手机可用：</a:t>
            </a:r>
          </a:p>
          <a:p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可以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借用</a:t>
            </a:r>
            <a:r>
              <a:rPr lang="zh-CN" sz="1200" b="1" dirty="0">
                <a:solidFill>
                  <a:srgbClr val="FF0000"/>
                </a:solidFill>
                <a:latin typeface="+mj-ea"/>
                <a:ea typeface="+mj-ea"/>
              </a:rPr>
              <a:t>家人的手机，特殊情况可以借用服务中心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的备用机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让总公司管理员重置秘钥</a:t>
            </a:r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sz="1200" b="1" dirty="0">
                <a:solidFill>
                  <a:srgbClr val="FF0000"/>
                </a:solidFill>
                <a:latin typeface="+mj-ea"/>
                <a:ea typeface="+mj-ea"/>
              </a:rPr>
              <a:t>等手机修好后，再重置一次秘钥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2316352" y="4591532"/>
            <a:ext cx="9755406" cy="155485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5400000">
            <a:off x="4075302" y="-2747741"/>
            <a:ext cx="4041399" cy="12192000"/>
          </a:xfrm>
          <a:prstGeom prst="trapezoid">
            <a:avLst>
              <a:gd name="adj" fmla="val 173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72081" y="2954986"/>
            <a:ext cx="669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  <a:endParaRPr lang="zh-CN" altLang="en-US" sz="80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等腰三角形 10"/>
          <p:cNvSpPr/>
          <p:nvPr/>
        </p:nvSpPr>
        <p:spPr>
          <a:xfrm rot="10436929">
            <a:off x="10101699" y="1658108"/>
            <a:ext cx="1934475" cy="5322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476352">
            <a:off x="5620625" y="929244"/>
            <a:ext cx="2432807" cy="1049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梯形 14"/>
          <p:cNvSpPr/>
          <p:nvPr/>
        </p:nvSpPr>
        <p:spPr>
          <a:xfrm rot="10800000">
            <a:off x="1180049" y="1213048"/>
            <a:ext cx="2620163" cy="462024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17083299">
            <a:off x="8782717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7083299">
            <a:off x="8960284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17083299">
            <a:off x="9137851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7083299">
            <a:off x="9315418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7083299">
            <a:off x="9492985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7083299">
            <a:off x="9670552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17083299">
            <a:off x="9859524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7083299">
            <a:off x="10037091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17083299">
            <a:off x="10214658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7083299">
            <a:off x="10392225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7083299">
            <a:off x="10569792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2635" y="6130925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、在手机</a:t>
            </a:r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APP Store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下载：谷歌身份验证器</a:t>
            </a:r>
            <a:endParaRPr lang="zh-CN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25" y="1849120"/>
            <a:ext cx="2191385" cy="3658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849120"/>
            <a:ext cx="3803650" cy="39281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32635" y="5616575"/>
            <a:ext cx="9576435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、点击右上角：</a:t>
            </a:r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Device Binding,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进行</a:t>
            </a:r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Google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身份验证器的绑定</a:t>
            </a:r>
          </a:p>
          <a:p>
            <a:endParaRPr lang="zh-CN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zh-CN" altLang="en-US" sz="1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3340"/>
            <a:ext cx="9575800" cy="42887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88650" y="2432685"/>
            <a:ext cx="8191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0994390" y="1769745"/>
            <a:ext cx="610870" cy="431800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45" y="1566545"/>
            <a:ext cx="1714500" cy="18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3340"/>
            <a:ext cx="9575165" cy="51422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32000" y="5382895"/>
            <a:ext cx="9576435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</a:rPr>
              <a:t>、进入这个页面，输入：员工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</a:rPr>
              <a:t>WCSM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</a:rPr>
              <a:t>账号、账号密码、验证码；点击：</a:t>
            </a:r>
            <a:r>
              <a:rPr lang="en-US" altLang="zh-CN" sz="1200" dirty="0">
                <a:solidFill>
                  <a:schemeClr val="tx1"/>
                </a:solidFill>
                <a:latin typeface="+mj-ea"/>
                <a:ea typeface="+mj-ea"/>
              </a:rPr>
              <a:t>Next step</a:t>
            </a:r>
          </a:p>
          <a:p>
            <a:endParaRPr lang="en-US" altLang="zh-CN" sz="12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</a:rPr>
              <a:t>请注意！！！：验证码</a:t>
            </a:r>
            <a:r>
              <a:rPr lang="en-US" altLang="zh-CN" sz="1200" b="1" dirty="0">
                <a:solidFill>
                  <a:schemeClr val="tx1"/>
                </a:solidFill>
                <a:latin typeface="+mj-ea"/>
                <a:ea typeface="+mj-ea"/>
              </a:rPr>
              <a:t>captcha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</a:rPr>
              <a:t>很容易过期失效，请注意点击更新验证码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57875" y="222631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635" y="1323340"/>
            <a:ext cx="9576435" cy="2910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362700" y="239522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31365" y="6139180"/>
            <a:ext cx="9576435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、员工的邮箱会收到系统发送的：邮箱验证码</a:t>
            </a:r>
          </a:p>
          <a:p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请注意：邮箱验证码有效期只有：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30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分钟！！！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572385" y="3657600"/>
            <a:ext cx="116840" cy="19748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75865" y="3626485"/>
            <a:ext cx="309880" cy="2286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07045" y="147320"/>
            <a:ext cx="6769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05" y="1323340"/>
            <a:ext cx="9470390" cy="50704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78660" y="5664835"/>
            <a:ext cx="9576435" cy="65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</a:rPr>
              <a:t>、先填写邮箱验证码</a:t>
            </a:r>
            <a:r>
              <a:rPr lang="en-US" altLang="zh-CN" sz="1200" b="1" dirty="0">
                <a:solidFill>
                  <a:schemeClr val="tx1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</a:rPr>
              <a:t>然后输入普通验证码（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请注意！！！：验证码</a:t>
            </a:r>
            <a:r>
              <a:rPr lang="en-US" altLang="zh-CN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captcha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很容易过期失效，请点击更新验证码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r>
              <a:rPr lang="en-US" altLang="zh-CN" sz="1200" b="1" dirty="0">
                <a:solidFill>
                  <a:schemeClr val="tx1"/>
                </a:solidFill>
                <a:latin typeface="+mj-ea"/>
                <a:ea typeface="+mj-ea"/>
              </a:rPr>
              <a:t>——</a:t>
            </a:r>
          </a:p>
          <a:p>
            <a:endParaRPr lang="en-US" altLang="zh-CN" sz="12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zh-CN" sz="1200" b="1" dirty="0">
                <a:solidFill>
                  <a:schemeClr val="tx1"/>
                </a:solidFill>
                <a:latin typeface="+mj-ea"/>
                <a:ea typeface="+mj-ea"/>
              </a:rPr>
              <a:t>——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打开谷歌身份验证器</a:t>
            </a:r>
            <a:r>
              <a:rPr lang="en-US" altLang="zh-CN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APP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，点击：</a:t>
            </a:r>
            <a:r>
              <a:rPr lang="en-US" altLang="zh-CN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Scan a barcode ,</a:t>
            </a: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扫描页面二维码</a:t>
            </a:r>
            <a:endParaRPr lang="en-US" altLang="zh-CN" sz="1200" b="1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2635" y="6130925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、在手机上打开：谷歌身份验证器</a:t>
            </a:r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——</a:t>
            </a:r>
            <a:r>
              <a:rPr lang="zh-CN" altLang="en-US" sz="1200" dirty="0">
                <a:solidFill>
                  <a:srgbClr val="FF0000"/>
                </a:solidFill>
                <a:latin typeface="+mj-ea"/>
                <a:ea typeface="+mj-ea"/>
              </a:rPr>
              <a:t>点击：</a:t>
            </a:r>
            <a:r>
              <a:rPr lang="en-US" altLang="zh-CN" sz="1200" dirty="0">
                <a:solidFill>
                  <a:srgbClr val="FF0000"/>
                </a:solidFill>
                <a:latin typeface="+mj-ea"/>
                <a:ea typeface="+mj-ea"/>
              </a:rPr>
              <a:t>BEGIN</a:t>
            </a:r>
            <a:endParaRPr lang="en-US" altLang="zh-CN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675" y="1666240"/>
            <a:ext cx="1736090" cy="3860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115" y="1666240"/>
            <a:ext cx="2138680" cy="3860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6077585" y="1666240"/>
            <a:ext cx="7207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200650" y="3014345"/>
            <a:ext cx="1885950" cy="14192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4210050" y="4271645"/>
            <a:ext cx="819150" cy="4381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178675" y="2762250"/>
            <a:ext cx="1343025" cy="25146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2635" y="6130925"/>
            <a:ext cx="9576435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、打开谷歌身份验证器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APP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，点击：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Scan a barcode (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二维码扫描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；</a:t>
            </a:r>
          </a:p>
          <a:p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手机扫描电脑屏幕上的二维码，进行绑定，扫描之后，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谷歌身份验证器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APP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页面显示动态密钥。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07210"/>
            <a:ext cx="1840865" cy="302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50" y="1807210"/>
            <a:ext cx="3769360" cy="302514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4162425" y="3423920"/>
            <a:ext cx="390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8709025" y="3319780"/>
            <a:ext cx="3905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050665" y="1296670"/>
            <a:ext cx="7207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170" y="1807210"/>
            <a:ext cx="1449070" cy="30670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8283575" y="2632710"/>
            <a:ext cx="1299210" cy="36880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新建人员申请单</a:t>
            </a: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保存人员申请单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提交人员申请单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38619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人员申请：绑定</a:t>
            </a:r>
            <a:r>
              <a:rPr lang="en-US" altLang="zh-CN" sz="2800" b="1" dirty="0">
                <a:solidFill>
                  <a:srgbClr val="00925F"/>
                </a:solidFill>
                <a:cs typeface="+mn-ea"/>
                <a:sym typeface="+mn-lt"/>
              </a:rPr>
              <a:t>Google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身份验证器流程</a:t>
            </a:r>
            <a:endParaRPr lang="en-US" altLang="zh-CN" sz="2800" b="1" dirty="0">
              <a:solidFill>
                <a:srgbClr val="00925F"/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账号激活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75452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</a:t>
            </a:r>
          </a:p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身份验证器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031737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绑定</a:t>
            </a:r>
            <a:endParaRPr lang="zh-CN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</a:t>
            </a:r>
            <a:r>
              <a:rPr lang="zh-CN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地址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07045" y="147320"/>
            <a:ext cx="6769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31365" y="4988560"/>
            <a:ext cx="9576435" cy="287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ea"/>
                <a:ea typeface="+mj-ea"/>
              </a:rPr>
              <a:t>7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输入谷歌身份验证器的动态密码（动态密码每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30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秒自动更新，请注意右边小圆圈的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30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秒时间进度）</a:t>
            </a:r>
            <a:r>
              <a:rPr lang="en-US" altLang="zh-CN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12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点击：下一步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65" y="1365885"/>
            <a:ext cx="7320915" cy="34207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325" y="1437640"/>
            <a:ext cx="1581785" cy="3348990"/>
          </a:xfrm>
          <a:prstGeom prst="rect">
            <a:avLst/>
          </a:prstGeom>
          <a:ln>
            <a:solidFill>
              <a:srgbClr val="00925F"/>
            </a:solidFill>
          </a:ln>
        </p:spPr>
      </p:pic>
      <p:cxnSp>
        <p:nvCxnSpPr>
          <p:cNvPr id="5" name="直接箭头连接符 4"/>
          <p:cNvCxnSpPr/>
          <p:nvPr/>
        </p:nvCxnSpPr>
        <p:spPr>
          <a:xfrm flipH="1">
            <a:off x="6697980" y="2201545"/>
            <a:ext cx="3074035" cy="19951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4952365" y="4196715"/>
            <a:ext cx="1268730" cy="203200"/>
          </a:xfrm>
          <a:prstGeom prst="roundRect">
            <a:avLst>
              <a:gd name="adj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412740" y="3612515"/>
            <a:ext cx="619760" cy="15303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8445" y="3577590"/>
            <a:ext cx="768350" cy="222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rgbClr val="00925F"/>
                </a:solidFill>
              </a:rPr>
              <a:t>无法扫描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924550" y="4421505"/>
            <a:ext cx="494665" cy="1708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PPO模板">
      <a:dk1>
        <a:sysClr val="windowText" lastClr="000000"/>
      </a:dk1>
      <a:lt1>
        <a:srgbClr val="FFFFFF"/>
      </a:lt1>
      <a:dk2>
        <a:srgbClr val="00925F"/>
      </a:dk2>
      <a:lt2>
        <a:srgbClr val="00B050"/>
      </a:lt2>
      <a:accent1>
        <a:srgbClr val="409F73"/>
      </a:accent1>
      <a:accent2>
        <a:srgbClr val="00B050"/>
      </a:accent2>
      <a:accent3>
        <a:srgbClr val="92D050"/>
      </a:accent3>
      <a:accent4>
        <a:srgbClr val="4ED5C6"/>
      </a:accent4>
      <a:accent5>
        <a:srgbClr val="05BAC8"/>
      </a:accent5>
      <a:accent6>
        <a:srgbClr val="B2B2B2"/>
      </a:accent6>
      <a:hlink>
        <a:srgbClr val="00925F"/>
      </a:hlink>
      <a:folHlink>
        <a:srgbClr val="7EB594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925F"/>
          </a:solidFill>
        </a:ln>
      </a:spPr>
      <a:bodyPr rtlCol="0" anchor="ctr"/>
      <a:lstStyle>
        <a:defPPr algn="ctr">
          <a:defRPr dirty="0">
            <a:solidFill>
              <a:srgbClr val="00B0F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宽屏</PresentationFormat>
  <Paragraphs>168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Aharoni</vt:lpstr>
      <vt:lpstr>宋体</vt:lpstr>
      <vt:lpstr>微软雅黑</vt:lpstr>
      <vt:lpstr>Arial</vt:lpstr>
      <vt:lpstr>Calibri</vt:lpstr>
      <vt:lpstr>Segoe UI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Sinco</dc:creator>
  <cp:lastModifiedBy>姚少康</cp:lastModifiedBy>
  <cp:revision>451</cp:revision>
  <dcterms:created xsi:type="dcterms:W3CDTF">2017-03-01T03:49:00Z</dcterms:created>
  <dcterms:modified xsi:type="dcterms:W3CDTF">2020-05-22T08:15:39Z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2052-10.1.0.6395</vt:lpwstr>
  </property>
</Properties>
</file>